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4"/>
  </p:notesMasterIdLst>
  <p:sldIdLst>
    <p:sldId id="256" r:id="rId2"/>
    <p:sldId id="258" r:id="rId3"/>
    <p:sldId id="257" r:id="rId4"/>
    <p:sldId id="259" r:id="rId5"/>
    <p:sldId id="260" r:id="rId6"/>
    <p:sldId id="261" r:id="rId7"/>
    <p:sldId id="281" r:id="rId8"/>
    <p:sldId id="313" r:id="rId9"/>
    <p:sldId id="314" r:id="rId10"/>
    <p:sldId id="315" r:id="rId11"/>
    <p:sldId id="317" r:id="rId12"/>
    <p:sldId id="326" r:id="rId13"/>
    <p:sldId id="327" r:id="rId14"/>
    <p:sldId id="318" r:id="rId15"/>
    <p:sldId id="305" r:id="rId16"/>
    <p:sldId id="306" r:id="rId17"/>
    <p:sldId id="307" r:id="rId18"/>
    <p:sldId id="308" r:id="rId19"/>
    <p:sldId id="328" r:id="rId20"/>
    <p:sldId id="319" r:id="rId21"/>
    <p:sldId id="310" r:id="rId22"/>
    <p:sldId id="311" r:id="rId23"/>
    <p:sldId id="289" r:id="rId24"/>
    <p:sldId id="290" r:id="rId25"/>
    <p:sldId id="291" r:id="rId26"/>
    <p:sldId id="292" r:id="rId27"/>
    <p:sldId id="293" r:id="rId28"/>
    <p:sldId id="295" r:id="rId29"/>
    <p:sldId id="294" r:id="rId30"/>
    <p:sldId id="323" r:id="rId31"/>
    <p:sldId id="320" r:id="rId32"/>
    <p:sldId id="321" r:id="rId33"/>
    <p:sldId id="322" r:id="rId34"/>
    <p:sldId id="282" r:id="rId35"/>
    <p:sldId id="283" r:id="rId36"/>
    <p:sldId id="284" r:id="rId37"/>
    <p:sldId id="285" r:id="rId38"/>
    <p:sldId id="286" r:id="rId39"/>
    <p:sldId id="325" r:id="rId40"/>
    <p:sldId id="324" r:id="rId41"/>
    <p:sldId id="316" r:id="rId42"/>
    <p:sldId id="304" r:id="rId43"/>
  </p:sldIdLst>
  <p:sldSz cx="12192000" cy="6858000"/>
  <p:notesSz cx="6858000" cy="9144000"/>
  <p:embeddedFontLst>
    <p:embeddedFont>
      <p:font typeface="Georgia" panose="02040502050405020303" pitchFamily="18" charset="0"/>
      <p:regular r:id="rId45"/>
      <p:bold r:id="rId46"/>
      <p:italic r:id="rId47"/>
      <p:boldItalic r:id="rId48"/>
    </p:embeddedFont>
    <p:embeddedFont>
      <p:font typeface="Verdana" panose="020B0604030504040204" pitchFamily="3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400"/>
    <a:srgbClr val="EEB000"/>
    <a:srgbClr val="1F2531"/>
    <a:srgbClr val="343D52"/>
    <a:srgbClr val="CEBE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5" d="100"/>
          <a:sy n="105" d="100"/>
        </p:scale>
        <p:origin x="138" y="474"/>
      </p:cViewPr>
      <p:guideLst>
        <p:guide orient="horz" pos="2160"/>
        <p:guide pos="3840"/>
      </p:guideLst>
    </p:cSldViewPr>
  </p:slideViewPr>
  <p:notesTextViewPr>
    <p:cViewPr>
      <p:scale>
        <a:sx n="1" d="1"/>
        <a:sy n="1" d="1"/>
      </p:scale>
      <p:origin x="0" y="0"/>
    </p:cViewPr>
  </p:notesTextViewPr>
  <p:notesViewPr>
    <p:cSldViewPr snapToGrid="0">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59EBF6-E21F-4E9E-A649-E311E0A2D583}" type="datetimeFigureOut">
              <a:rPr lang="en-US" smtClean="0"/>
              <a:t>6/29/2017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704B10-1353-481F-81E2-A0FDBC417249}" type="slidenum">
              <a:rPr lang="en-US" smtClean="0"/>
              <a:t>‹#›</a:t>
            </a:fld>
            <a:endParaRPr lang="en-US" dirty="0"/>
          </a:p>
        </p:txBody>
      </p:sp>
    </p:spTree>
    <p:extLst>
      <p:ext uri="{BB962C8B-B14F-4D97-AF65-F5344CB8AC3E}">
        <p14:creationId xmlns:p14="http://schemas.microsoft.com/office/powerpoint/2010/main" val="3025884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704B10-1353-481F-81E2-A0FDBC417249}" type="slidenum">
              <a:rPr lang="en-US" smtClean="0"/>
              <a:t>1</a:t>
            </a:fld>
            <a:endParaRPr lang="en-US" dirty="0"/>
          </a:p>
        </p:txBody>
      </p:sp>
    </p:spTree>
    <p:extLst>
      <p:ext uri="{BB962C8B-B14F-4D97-AF65-F5344CB8AC3E}">
        <p14:creationId xmlns:p14="http://schemas.microsoft.com/office/powerpoint/2010/main" val="3589932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595DBDD-6646-4E29-9834-1B64C8C95C2A}" type="slidenum">
              <a:rPr lang="en-US"/>
              <a:pPr>
                <a:defRPr/>
              </a:pPr>
              <a:t>16</a:t>
            </a:fld>
            <a:endParaRPr lang="en-US" dirty="0"/>
          </a:p>
        </p:txBody>
      </p:sp>
    </p:spTree>
    <p:extLst>
      <p:ext uri="{BB962C8B-B14F-4D97-AF65-F5344CB8AC3E}">
        <p14:creationId xmlns:p14="http://schemas.microsoft.com/office/powerpoint/2010/main" val="2593181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18</a:t>
            </a:fld>
            <a:endParaRPr lang="en-US" dirty="0"/>
          </a:p>
        </p:txBody>
      </p:sp>
    </p:spTree>
    <p:extLst>
      <p:ext uri="{BB962C8B-B14F-4D97-AF65-F5344CB8AC3E}">
        <p14:creationId xmlns:p14="http://schemas.microsoft.com/office/powerpoint/2010/main" val="1545147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19</a:t>
            </a:fld>
            <a:endParaRPr lang="en-US" dirty="0"/>
          </a:p>
        </p:txBody>
      </p:sp>
    </p:spTree>
    <p:extLst>
      <p:ext uri="{BB962C8B-B14F-4D97-AF65-F5344CB8AC3E}">
        <p14:creationId xmlns:p14="http://schemas.microsoft.com/office/powerpoint/2010/main" val="3794841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20</a:t>
            </a:fld>
            <a:endParaRPr lang="en-US" dirty="0"/>
          </a:p>
        </p:txBody>
      </p:sp>
    </p:spTree>
    <p:extLst>
      <p:ext uri="{BB962C8B-B14F-4D97-AF65-F5344CB8AC3E}">
        <p14:creationId xmlns:p14="http://schemas.microsoft.com/office/powerpoint/2010/main" val="4228907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704B10-1353-481F-81E2-A0FDBC417249}" type="slidenum">
              <a:rPr lang="en-US" smtClean="0"/>
              <a:t>22</a:t>
            </a:fld>
            <a:endParaRPr lang="en-US" dirty="0"/>
          </a:p>
        </p:txBody>
      </p:sp>
    </p:spTree>
    <p:extLst>
      <p:ext uri="{BB962C8B-B14F-4D97-AF65-F5344CB8AC3E}">
        <p14:creationId xmlns:p14="http://schemas.microsoft.com/office/powerpoint/2010/main" val="3414829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4D593E7B-4BCA-4BDA-9187-4E9FC5BA283D}" type="slidenum">
              <a:rPr lang="en-US" smtClean="0"/>
              <a:pPr>
                <a:defRPr/>
              </a:pPr>
              <a:t>24</a:t>
            </a:fld>
            <a:endParaRPr lang="en-US" dirty="0"/>
          </a:p>
        </p:txBody>
      </p:sp>
    </p:spTree>
    <p:extLst>
      <p:ext uri="{BB962C8B-B14F-4D97-AF65-F5344CB8AC3E}">
        <p14:creationId xmlns:p14="http://schemas.microsoft.com/office/powerpoint/2010/main" val="83258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AF0254-A604-4182-B4FA-CA3EADCDABB9}" type="slidenum">
              <a:rPr lang="en-US" smtClean="0"/>
              <a:pPr>
                <a:defRPr/>
              </a:pPr>
              <a:t>25</a:t>
            </a:fld>
            <a:endParaRPr lang="en-US" dirty="0"/>
          </a:p>
        </p:txBody>
      </p:sp>
    </p:spTree>
    <p:extLst>
      <p:ext uri="{BB962C8B-B14F-4D97-AF65-F5344CB8AC3E}">
        <p14:creationId xmlns:p14="http://schemas.microsoft.com/office/powerpoint/2010/main" val="2205590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1A5C3123-83CC-4EB9-9055-440220566C4D}" type="slidenum">
              <a:rPr lang="en-US" smtClean="0"/>
              <a:pPr>
                <a:defRPr/>
              </a:pPr>
              <a:t>26</a:t>
            </a:fld>
            <a:endParaRPr lang="en-US" dirty="0"/>
          </a:p>
        </p:txBody>
      </p:sp>
    </p:spTree>
    <p:extLst>
      <p:ext uri="{BB962C8B-B14F-4D97-AF65-F5344CB8AC3E}">
        <p14:creationId xmlns:p14="http://schemas.microsoft.com/office/powerpoint/2010/main" val="2014252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704B10-1353-481F-81E2-A0FDBC417249}" type="slidenum">
              <a:rPr lang="en-US" smtClean="0"/>
              <a:t>32</a:t>
            </a:fld>
            <a:endParaRPr lang="en-US" dirty="0"/>
          </a:p>
        </p:txBody>
      </p:sp>
    </p:spTree>
    <p:extLst>
      <p:ext uri="{BB962C8B-B14F-4D97-AF65-F5344CB8AC3E}">
        <p14:creationId xmlns:p14="http://schemas.microsoft.com/office/powerpoint/2010/main" val="2694626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704B10-1353-481F-81E2-A0FDBC417249}" type="slidenum">
              <a:rPr lang="en-US" smtClean="0"/>
              <a:t>33</a:t>
            </a:fld>
            <a:endParaRPr lang="en-US" dirty="0"/>
          </a:p>
        </p:txBody>
      </p:sp>
    </p:spTree>
    <p:extLst>
      <p:ext uri="{BB962C8B-B14F-4D97-AF65-F5344CB8AC3E}">
        <p14:creationId xmlns:p14="http://schemas.microsoft.com/office/powerpoint/2010/main" val="785727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2</a:t>
            </a:fld>
            <a:endParaRPr lang="en-US" dirty="0"/>
          </a:p>
        </p:txBody>
      </p:sp>
    </p:spTree>
    <p:extLst>
      <p:ext uri="{BB962C8B-B14F-4D97-AF65-F5344CB8AC3E}">
        <p14:creationId xmlns:p14="http://schemas.microsoft.com/office/powerpoint/2010/main" val="2253333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3F11EE-8138-4586-B356-DD6CA0FBC767}" type="slidenum">
              <a:rPr lang="en-US" smtClean="0"/>
              <a:pPr>
                <a:defRPr/>
              </a:pPr>
              <a:t>34</a:t>
            </a:fld>
            <a:endParaRPr lang="en-US" dirty="0"/>
          </a:p>
        </p:txBody>
      </p:sp>
    </p:spTree>
    <p:extLst>
      <p:ext uri="{BB962C8B-B14F-4D97-AF65-F5344CB8AC3E}">
        <p14:creationId xmlns:p14="http://schemas.microsoft.com/office/powerpoint/2010/main" val="3240589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1181100"/>
            <a:ext cx="566737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412939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1181100"/>
            <a:ext cx="5667375" cy="3189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728222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0A294-9D90-E641-8EC1-3999F211BBF5}" type="slidenum">
              <a:rPr lang="en-US" smtClean="0"/>
              <a:t>40</a:t>
            </a:fld>
            <a:endParaRPr lang="en-US" dirty="0"/>
          </a:p>
        </p:txBody>
      </p:sp>
    </p:spTree>
    <p:extLst>
      <p:ext uri="{BB962C8B-B14F-4D97-AF65-F5344CB8AC3E}">
        <p14:creationId xmlns:p14="http://schemas.microsoft.com/office/powerpoint/2010/main" val="3631050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6CFAA-9F27-46BC-B1F4-C6F45EB474CA}" type="slidenum">
              <a:rPr lang="en-US" smtClean="0"/>
              <a:t>41</a:t>
            </a:fld>
            <a:endParaRPr lang="en-US" dirty="0"/>
          </a:p>
        </p:txBody>
      </p:sp>
    </p:spTree>
    <p:extLst>
      <p:ext uri="{BB962C8B-B14F-4D97-AF65-F5344CB8AC3E}">
        <p14:creationId xmlns:p14="http://schemas.microsoft.com/office/powerpoint/2010/main" val="163313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E07E3B8-C585-4AF3-AC12-94A3D6A56A94}" type="slidenum">
              <a:rPr lang="en-US"/>
              <a:pPr>
                <a:defRPr/>
              </a:pPr>
              <a:t>42</a:t>
            </a:fld>
            <a:endParaRPr lang="en-US" dirty="0"/>
          </a:p>
        </p:txBody>
      </p:sp>
    </p:spTree>
    <p:extLst>
      <p:ext uri="{BB962C8B-B14F-4D97-AF65-F5344CB8AC3E}">
        <p14:creationId xmlns:p14="http://schemas.microsoft.com/office/powerpoint/2010/main" val="1200357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E111C469-D320-42A6-9708-25F4D9232B1D}" type="slidenum">
              <a:rPr lang="en-US"/>
              <a:pPr>
                <a:defRPr/>
              </a:pPr>
              <a:t>4</a:t>
            </a:fld>
            <a:endParaRPr lang="en-US" dirty="0"/>
          </a:p>
        </p:txBody>
      </p:sp>
    </p:spTree>
    <p:extLst>
      <p:ext uri="{BB962C8B-B14F-4D97-AF65-F5344CB8AC3E}">
        <p14:creationId xmlns:p14="http://schemas.microsoft.com/office/powerpoint/2010/main" val="1366057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E75FE61-42BD-46D3-92A7-E95378F35AED}" type="slidenum">
              <a:rPr lang="en-US" smtClean="0"/>
              <a:pPr>
                <a:defRPr/>
              </a:pPr>
              <a:t>5</a:t>
            </a:fld>
            <a:endParaRPr lang="en-US" dirty="0"/>
          </a:p>
        </p:txBody>
      </p:sp>
    </p:spTree>
    <p:extLst>
      <p:ext uri="{BB962C8B-B14F-4D97-AF65-F5344CB8AC3E}">
        <p14:creationId xmlns:p14="http://schemas.microsoft.com/office/powerpoint/2010/main" val="4133738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595DBDD-6646-4E29-9834-1B64C8C95C2A}" type="slidenum">
              <a:rPr lang="en-US"/>
              <a:pPr>
                <a:defRPr/>
              </a:pPr>
              <a:t>6</a:t>
            </a:fld>
            <a:endParaRPr lang="en-US" dirty="0"/>
          </a:p>
        </p:txBody>
      </p:sp>
    </p:spTree>
    <p:extLst>
      <p:ext uri="{BB962C8B-B14F-4D97-AF65-F5344CB8AC3E}">
        <p14:creationId xmlns:p14="http://schemas.microsoft.com/office/powerpoint/2010/main" val="605309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704B10-1353-481F-81E2-A0FDBC417249}" type="slidenum">
              <a:rPr lang="en-US" smtClean="0"/>
              <a:t>9</a:t>
            </a:fld>
            <a:endParaRPr lang="en-US" dirty="0"/>
          </a:p>
        </p:txBody>
      </p:sp>
    </p:spTree>
    <p:extLst>
      <p:ext uri="{BB962C8B-B14F-4D97-AF65-F5344CB8AC3E}">
        <p14:creationId xmlns:p14="http://schemas.microsoft.com/office/powerpoint/2010/main" val="1402471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704B10-1353-481F-81E2-A0FDBC417249}" type="slidenum">
              <a:rPr lang="en-US" smtClean="0"/>
              <a:t>10</a:t>
            </a:fld>
            <a:endParaRPr lang="en-US" dirty="0"/>
          </a:p>
        </p:txBody>
      </p:sp>
    </p:spTree>
    <p:extLst>
      <p:ext uri="{BB962C8B-B14F-4D97-AF65-F5344CB8AC3E}">
        <p14:creationId xmlns:p14="http://schemas.microsoft.com/office/powerpoint/2010/main" val="1070281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704B10-1353-481F-81E2-A0FDBC417249}" type="slidenum">
              <a:rPr lang="en-US" smtClean="0"/>
              <a:t>11</a:t>
            </a:fld>
            <a:endParaRPr lang="en-US" dirty="0"/>
          </a:p>
        </p:txBody>
      </p:sp>
    </p:spTree>
    <p:extLst>
      <p:ext uri="{BB962C8B-B14F-4D97-AF65-F5344CB8AC3E}">
        <p14:creationId xmlns:p14="http://schemas.microsoft.com/office/powerpoint/2010/main" val="3305209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704B10-1353-481F-81E2-A0FDBC417249}" type="slidenum">
              <a:rPr lang="en-US" smtClean="0"/>
              <a:t>15</a:t>
            </a:fld>
            <a:endParaRPr lang="en-US" dirty="0"/>
          </a:p>
        </p:txBody>
      </p:sp>
    </p:spTree>
    <p:extLst>
      <p:ext uri="{BB962C8B-B14F-4D97-AF65-F5344CB8AC3E}">
        <p14:creationId xmlns:p14="http://schemas.microsoft.com/office/powerpoint/2010/main" val="883526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1274" y="1122363"/>
            <a:ext cx="8991601" cy="2387600"/>
          </a:xfrm>
        </p:spPr>
        <p:txBody>
          <a:bodyPr anchor="ctr"/>
          <a:lstStyle>
            <a:lvl1pPr algn="ctr">
              <a:defRPr sz="6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581274" y="3602038"/>
            <a:ext cx="899160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2440548" y="6332566"/>
            <a:ext cx="1862931" cy="365125"/>
          </a:xfrm>
        </p:spPr>
        <p:txBody>
          <a:bodyPr/>
          <a:lstStyle>
            <a:lvl1pPr>
              <a:defRPr>
                <a:solidFill>
                  <a:schemeClr val="tx1"/>
                </a:solidFill>
              </a:defRPr>
            </a:lvl1pPr>
          </a:lstStyle>
          <a:p>
            <a:fld id="{78E63D53-D61B-4702-B22C-FAE4FF39C0BD}" type="datetimeFigureOut">
              <a:rPr lang="en-US" smtClean="0"/>
              <a:pPr/>
              <a:t>6/29/2017</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0B2829A7-6A75-432D-902C-AFF710972F4A}" type="slidenum">
              <a:rPr lang="en-US" smtClean="0"/>
              <a:pPr/>
              <a:t>‹#›</a:t>
            </a:fld>
            <a:endParaRPr lang="en-US" dirty="0"/>
          </a:p>
        </p:txBody>
      </p:sp>
    </p:spTree>
    <p:extLst>
      <p:ext uri="{BB962C8B-B14F-4D97-AF65-F5344CB8AC3E}">
        <p14:creationId xmlns:p14="http://schemas.microsoft.com/office/powerpoint/2010/main" val="8859794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63D53-D61B-4702-B22C-FAE4FF39C0BD}" type="datetimeFigureOut">
              <a:rPr lang="en-US" smtClean="0"/>
              <a:t>6/29/2017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2829A7-6A75-432D-902C-AFF710972F4A}" type="slidenum">
              <a:rPr lang="en-US" smtClean="0"/>
              <a:t>‹#›</a:t>
            </a:fld>
            <a:endParaRPr lang="en-US" dirty="0"/>
          </a:p>
        </p:txBody>
      </p:sp>
    </p:spTree>
    <p:extLst>
      <p:ext uri="{BB962C8B-B14F-4D97-AF65-F5344CB8AC3E}">
        <p14:creationId xmlns:p14="http://schemas.microsoft.com/office/powerpoint/2010/main" val="4039487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8006" y="142613"/>
            <a:ext cx="1837189" cy="6034350"/>
          </a:xfrm>
        </p:spPr>
        <p:txBody>
          <a:bodyPr vert="eaVert"/>
          <a:lstStyle>
            <a:lvl1pPr algn="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571750" y="151002"/>
            <a:ext cx="7033643" cy="602596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8E63D53-D61B-4702-B22C-FAE4FF39C0BD}" type="datetimeFigureOut">
              <a:rPr lang="en-US" smtClean="0"/>
              <a:t>6/29/2017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2829A7-6A75-432D-902C-AFF710972F4A}" type="slidenum">
              <a:rPr lang="en-US" smtClean="0"/>
              <a:t>‹#›</a:t>
            </a:fld>
            <a:endParaRPr lang="en-US" dirty="0"/>
          </a:p>
        </p:txBody>
      </p:sp>
    </p:spTree>
    <p:extLst>
      <p:ext uri="{BB962C8B-B14F-4D97-AF65-F5344CB8AC3E}">
        <p14:creationId xmlns:p14="http://schemas.microsoft.com/office/powerpoint/2010/main" val="1911437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solidFill>
                  <a:schemeClr val="bg1"/>
                </a:solidFil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smtClean="0"/>
              <a:t>www.jacksonlewis.com</a:t>
            </a:r>
            <a:endParaRPr lang="en-US" dirty="0"/>
          </a:p>
        </p:txBody>
      </p:sp>
      <p:sp>
        <p:nvSpPr>
          <p:cNvPr id="4" name="Slide Number Placeholder 3"/>
          <p:cNvSpPr>
            <a:spLocks noGrp="1"/>
          </p:cNvSpPr>
          <p:nvPr>
            <p:ph type="sldNum" sz="quarter" idx="11"/>
          </p:nvPr>
        </p:nvSpPr>
        <p:spPr/>
        <p:txBody>
          <a:bodyPr/>
          <a:lstStyle/>
          <a:p>
            <a:fld id="{72EE7D79-36E9-3D41-96B0-913DC9CF5219}" type="slidenum">
              <a:rPr lang="en-US" smtClean="0"/>
              <a:pPr/>
              <a:t>‹#›</a:t>
            </a:fld>
            <a:endParaRPr lang="en-US" dirty="0"/>
          </a:p>
        </p:txBody>
      </p:sp>
    </p:spTree>
    <p:extLst>
      <p:ext uri="{BB962C8B-B14F-4D97-AF65-F5344CB8AC3E}">
        <p14:creationId xmlns:p14="http://schemas.microsoft.com/office/powerpoint/2010/main" val="167137119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251284"/>
            <a:ext cx="5386917" cy="639762"/>
          </a:xfrm>
        </p:spPr>
        <p:txBody>
          <a:bodyPr anchor="b">
            <a:noAutofit/>
          </a:bodyPr>
          <a:lstStyle>
            <a:lvl1pPr marL="0" indent="0">
              <a:buNone/>
              <a:defRPr sz="2400" b="1">
                <a:solidFill>
                  <a:srgbClr val="0F4D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891046"/>
            <a:ext cx="5386917" cy="42351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251284"/>
            <a:ext cx="5389033" cy="639762"/>
          </a:xfrm>
        </p:spPr>
        <p:txBody>
          <a:bodyPr anchor="b">
            <a:noAutofit/>
          </a:bodyPr>
          <a:lstStyle>
            <a:lvl1pPr marL="0" indent="0">
              <a:buNone/>
              <a:defRPr sz="2400" b="1">
                <a:solidFill>
                  <a:srgbClr val="0F4D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891046"/>
            <a:ext cx="5389033" cy="42351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r>
              <a:rPr lang="en-US" dirty="0" smtClean="0"/>
              <a:t>www.jacksonlewis.com</a:t>
            </a:r>
            <a:endParaRPr lang="en-US" dirty="0"/>
          </a:p>
        </p:txBody>
      </p:sp>
      <p:sp>
        <p:nvSpPr>
          <p:cNvPr id="9" name="Slide Number Placeholder 8"/>
          <p:cNvSpPr>
            <a:spLocks noGrp="1"/>
          </p:cNvSpPr>
          <p:nvPr>
            <p:ph type="sldNum" sz="quarter" idx="12"/>
          </p:nvPr>
        </p:nvSpPr>
        <p:spPr/>
        <p:txBody>
          <a:bodyPr/>
          <a:lstStyle/>
          <a:p>
            <a:fld id="{72EE7D79-36E9-3D41-96B0-913DC9CF5219}" type="slidenum">
              <a:rPr lang="en-US" smtClean="0"/>
              <a:t>‹#›</a:t>
            </a:fld>
            <a:endParaRPr lang="en-US" dirty="0"/>
          </a:p>
        </p:txBody>
      </p:sp>
    </p:spTree>
    <p:extLst>
      <p:ext uri="{BB962C8B-B14F-4D97-AF65-F5344CB8AC3E}">
        <p14:creationId xmlns:p14="http://schemas.microsoft.com/office/powerpoint/2010/main" val="36701030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63D53-D61B-4702-B22C-FAE4FF39C0BD}" type="datetimeFigureOut">
              <a:rPr lang="en-US" smtClean="0"/>
              <a:t>6/29/2017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2829A7-6A75-432D-902C-AFF710972F4A}" type="slidenum">
              <a:rPr lang="en-US" smtClean="0"/>
              <a:t>‹#›</a:t>
            </a:fld>
            <a:endParaRPr lang="en-US" dirty="0"/>
          </a:p>
        </p:txBody>
      </p:sp>
    </p:spTree>
    <p:extLst>
      <p:ext uri="{BB962C8B-B14F-4D97-AF65-F5344CB8AC3E}">
        <p14:creationId xmlns:p14="http://schemas.microsoft.com/office/powerpoint/2010/main" val="19558733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1274" y="1709738"/>
            <a:ext cx="8991601" cy="2852737"/>
          </a:xfrm>
        </p:spPr>
        <p:txBody>
          <a:bodyPr anchor="ctr"/>
          <a:lstStyle>
            <a:lvl1pPr algn="ct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2581274" y="4589463"/>
            <a:ext cx="8991601"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8E63D53-D61B-4702-B22C-FAE4FF39C0BD}" type="datetimeFigureOut">
              <a:rPr lang="en-US" smtClean="0"/>
              <a:t>6/29/2017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2829A7-6A75-432D-902C-AFF710972F4A}" type="slidenum">
              <a:rPr lang="en-US" smtClean="0"/>
              <a:t>‹#›</a:t>
            </a:fld>
            <a:endParaRPr lang="en-US" dirty="0"/>
          </a:p>
        </p:txBody>
      </p:sp>
    </p:spTree>
    <p:extLst>
      <p:ext uri="{BB962C8B-B14F-4D97-AF65-F5344CB8AC3E}">
        <p14:creationId xmlns:p14="http://schemas.microsoft.com/office/powerpoint/2010/main" val="1849384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90799" y="1291906"/>
            <a:ext cx="4333875" cy="48850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239000" y="1291905"/>
            <a:ext cx="4334256" cy="48850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E63D53-D61B-4702-B22C-FAE4FF39C0BD}" type="datetimeFigureOut">
              <a:rPr lang="en-US" smtClean="0"/>
              <a:t>6/29/2017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2829A7-6A75-432D-902C-AFF710972F4A}" type="slidenum">
              <a:rPr lang="en-US" smtClean="0"/>
              <a:t>‹#›</a:t>
            </a:fld>
            <a:endParaRPr lang="en-US" dirty="0"/>
          </a:p>
        </p:txBody>
      </p:sp>
    </p:spTree>
    <p:extLst>
      <p:ext uri="{BB962C8B-B14F-4D97-AF65-F5344CB8AC3E}">
        <p14:creationId xmlns:p14="http://schemas.microsoft.com/office/powerpoint/2010/main" val="3801419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71749" y="1278492"/>
            <a:ext cx="433425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571750" y="2206305"/>
            <a:ext cx="4334256" cy="39593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7237777" y="1295270"/>
            <a:ext cx="433425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7239000" y="2206305"/>
            <a:ext cx="4334256" cy="395960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78E63D53-D61B-4702-B22C-FAE4FF39C0BD}" type="datetimeFigureOut">
              <a:rPr lang="en-US" smtClean="0"/>
              <a:t>6/29/2017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B2829A7-6A75-432D-902C-AFF710972F4A}" type="slidenum">
              <a:rPr lang="en-US" smtClean="0"/>
              <a:t>‹#›</a:t>
            </a:fld>
            <a:endParaRPr lang="en-US" dirty="0"/>
          </a:p>
        </p:txBody>
      </p:sp>
      <p:sp>
        <p:nvSpPr>
          <p:cNvPr id="10" name="Title 1"/>
          <p:cNvSpPr txBox="1">
            <a:spLocks/>
          </p:cNvSpPr>
          <p:nvPr userDrawn="1"/>
        </p:nvSpPr>
        <p:spPr>
          <a:xfrm>
            <a:off x="2571750" y="140017"/>
            <a:ext cx="8999538" cy="1002505"/>
          </a:xfrm>
          <a:prstGeom prst="rect">
            <a:avLst/>
          </a:prstGeom>
        </p:spPr>
        <p:txBody>
          <a:bodyPr vert="horz" lIns="91440" tIns="91440" rIns="91440" bIns="91440" rtlCol="0" anchor="ctr">
            <a:noAutofit/>
          </a:bodyPr>
          <a:lst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2112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E63D53-D61B-4702-B22C-FAE4FF39C0BD}" type="datetimeFigureOut">
              <a:rPr lang="en-US" smtClean="0"/>
              <a:t>6/29/2017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B2829A7-6A75-432D-902C-AFF710972F4A}" type="slidenum">
              <a:rPr lang="en-US" smtClean="0"/>
              <a:t>‹#›</a:t>
            </a:fld>
            <a:endParaRPr lang="en-US" dirty="0"/>
          </a:p>
        </p:txBody>
      </p:sp>
    </p:spTree>
    <p:extLst>
      <p:ext uri="{BB962C8B-B14F-4D97-AF65-F5344CB8AC3E}">
        <p14:creationId xmlns:p14="http://schemas.microsoft.com/office/powerpoint/2010/main" val="334527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63D53-D61B-4702-B22C-FAE4FF39C0BD}" type="datetimeFigureOut">
              <a:rPr lang="en-US" smtClean="0"/>
              <a:t>6/29/2017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B2829A7-6A75-432D-902C-AFF710972F4A}" type="slidenum">
              <a:rPr lang="en-US" smtClean="0"/>
              <a:t>‹#›</a:t>
            </a:fld>
            <a:endParaRPr lang="en-US" dirty="0"/>
          </a:p>
        </p:txBody>
      </p:sp>
    </p:spTree>
    <p:extLst>
      <p:ext uri="{BB962C8B-B14F-4D97-AF65-F5344CB8AC3E}">
        <p14:creationId xmlns:p14="http://schemas.microsoft.com/office/powerpoint/2010/main" val="235647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93596" y="151003"/>
            <a:ext cx="3657600" cy="1451294"/>
          </a:xfrm>
        </p:spPr>
        <p:txBody>
          <a:bodyPr anchor="ct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6467475" y="159391"/>
            <a:ext cx="5109331" cy="600651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593596" y="1744910"/>
            <a:ext cx="3657600" cy="44377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63D53-D61B-4702-B22C-FAE4FF39C0BD}" type="datetimeFigureOut">
              <a:rPr lang="en-US" smtClean="0"/>
              <a:t>6/29/2017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2829A7-6A75-432D-902C-AFF710972F4A}" type="slidenum">
              <a:rPr lang="en-US" smtClean="0"/>
              <a:t>‹#›</a:t>
            </a:fld>
            <a:endParaRPr lang="en-US" dirty="0"/>
          </a:p>
        </p:txBody>
      </p:sp>
    </p:spTree>
    <p:extLst>
      <p:ext uri="{BB962C8B-B14F-4D97-AF65-F5344CB8AC3E}">
        <p14:creationId xmlns:p14="http://schemas.microsoft.com/office/powerpoint/2010/main" val="405025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92459" y="151002"/>
            <a:ext cx="3649211" cy="1451295"/>
          </a:xfrm>
        </p:spPr>
        <p:txBody>
          <a:bodyPr anchor="ctr"/>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6456989" y="151003"/>
            <a:ext cx="5111496" cy="60232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93596" y="1736521"/>
            <a:ext cx="3649211" cy="44293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8E63D53-D61B-4702-B22C-FAE4FF39C0BD}" type="datetimeFigureOut">
              <a:rPr lang="en-US" smtClean="0"/>
              <a:t>6/29/2017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2829A7-6A75-432D-902C-AFF710972F4A}" type="slidenum">
              <a:rPr lang="en-US" smtClean="0"/>
              <a:t>‹#›</a:t>
            </a:fld>
            <a:endParaRPr lang="en-US" dirty="0"/>
          </a:p>
        </p:txBody>
      </p:sp>
    </p:spTree>
    <p:extLst>
      <p:ext uri="{BB962C8B-B14F-4D97-AF65-F5344CB8AC3E}">
        <p14:creationId xmlns:p14="http://schemas.microsoft.com/office/powerpoint/2010/main" val="1662826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2609849" y="140017"/>
            <a:ext cx="8961120" cy="1002505"/>
          </a:xfrm>
          <a:prstGeom prst="rect">
            <a:avLst/>
          </a:prstGeom>
        </p:spPr>
        <p:txBody>
          <a:bodyPr vert="horz" lIns="91440" tIns="91440" rIns="91440" bIns="91440" rtlCol="0" anchor="ctr">
            <a:no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2609849" y="1282223"/>
            <a:ext cx="8961120" cy="4883685"/>
          </a:xfrm>
          <a:prstGeom prst="rect">
            <a:avLst/>
          </a:prstGeom>
        </p:spPr>
        <p:txBody>
          <a:bodyPr vert="horz" lIns="91440" tIns="91440" rIns="91440" bIns="9144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2"/>
          </p:nvPr>
        </p:nvSpPr>
        <p:spPr>
          <a:xfrm>
            <a:off x="2440548" y="6332566"/>
            <a:ext cx="1862931" cy="365125"/>
          </a:xfrm>
          <a:prstGeom prst="rect">
            <a:avLst/>
          </a:prstGeom>
        </p:spPr>
        <p:txBody>
          <a:bodyPr vert="horz" lIns="91440" tIns="45720" rIns="91440" bIns="45720" rtlCol="0" anchor="ctr"/>
          <a:lstStyle>
            <a:lvl1pPr algn="l">
              <a:defRPr sz="1200">
                <a:solidFill>
                  <a:schemeClr val="tx1"/>
                </a:solidFill>
                <a:latin typeface="Georgia" panose="02040502050405020303" pitchFamily="18" charset="0"/>
              </a:defRPr>
            </a:lvl1pPr>
          </a:lstStyle>
          <a:p>
            <a:fld id="{78E63D53-D61B-4702-B22C-FAE4FF39C0BD}" type="datetimeFigureOut">
              <a:rPr lang="en-US" smtClean="0"/>
              <a:pPr/>
              <a:t>6/29/2017</a:t>
            </a:fld>
            <a:endParaRPr lang="en-US" dirty="0"/>
          </a:p>
        </p:txBody>
      </p:sp>
      <p:sp>
        <p:nvSpPr>
          <p:cNvPr id="5" name="Footer Placeholder 4"/>
          <p:cNvSpPr>
            <a:spLocks noGrp="1"/>
          </p:cNvSpPr>
          <p:nvPr userDrawn="1">
            <p:ph type="ftr" sz="quarter" idx="3"/>
          </p:nvPr>
        </p:nvSpPr>
        <p:spPr>
          <a:xfrm>
            <a:off x="4317891" y="6329257"/>
            <a:ext cx="5394960" cy="365125"/>
          </a:xfrm>
          <a:prstGeom prst="rect">
            <a:avLst/>
          </a:prstGeom>
        </p:spPr>
        <p:txBody>
          <a:bodyPr vert="horz" lIns="91440" tIns="45720" rIns="91440" bIns="45720" rtlCol="0" anchor="ctr"/>
          <a:lstStyle>
            <a:lvl1pPr algn="ctr">
              <a:defRPr sz="1200">
                <a:solidFill>
                  <a:schemeClr val="tx1"/>
                </a:solidFill>
                <a:latin typeface="Georgia" panose="02040502050405020303" pitchFamily="18" charset="0"/>
              </a:defRPr>
            </a:lvl1pPr>
          </a:lstStyle>
          <a:p>
            <a:endParaRPr lang="en-US" dirty="0"/>
          </a:p>
        </p:txBody>
      </p:sp>
      <p:sp>
        <p:nvSpPr>
          <p:cNvPr id="6" name="Slide Number Placeholder 5"/>
          <p:cNvSpPr>
            <a:spLocks noGrp="1"/>
          </p:cNvSpPr>
          <p:nvPr userDrawn="1">
            <p:ph type="sldNum" sz="quarter" idx="4"/>
          </p:nvPr>
        </p:nvSpPr>
        <p:spPr>
          <a:xfrm>
            <a:off x="9727747" y="6329257"/>
            <a:ext cx="1846701" cy="365125"/>
          </a:xfrm>
          <a:prstGeom prst="rect">
            <a:avLst/>
          </a:prstGeom>
        </p:spPr>
        <p:txBody>
          <a:bodyPr vert="horz" lIns="91440" tIns="45720" rIns="91440" bIns="45720" rtlCol="0" anchor="ctr"/>
          <a:lstStyle>
            <a:lvl1pPr algn="r">
              <a:defRPr sz="1200">
                <a:solidFill>
                  <a:schemeClr val="tx1"/>
                </a:solidFill>
                <a:latin typeface="Georgia" panose="02040502050405020303" pitchFamily="18" charset="0"/>
              </a:defRPr>
            </a:lvl1pPr>
          </a:lstStyle>
          <a:p>
            <a:fld id="{0B2829A7-6A75-432D-902C-AFF710972F4A}" type="slidenum">
              <a:rPr lang="en-US" smtClean="0"/>
              <a:pPr/>
              <a:t>‹#›</a:t>
            </a:fld>
            <a:endParaRPr lang="en-US" dirty="0"/>
          </a:p>
        </p:txBody>
      </p:sp>
      <p:sp>
        <p:nvSpPr>
          <p:cNvPr id="1523" name="Freeform 116"/>
          <p:cNvSpPr>
            <a:spLocks/>
          </p:cNvSpPr>
          <p:nvPr userDrawn="1"/>
        </p:nvSpPr>
        <p:spPr bwMode="auto">
          <a:xfrm>
            <a:off x="648494" y="-223838"/>
            <a:ext cx="11113" cy="14288"/>
          </a:xfrm>
          <a:custGeom>
            <a:avLst/>
            <a:gdLst>
              <a:gd name="T0" fmla="*/ 6 w 11"/>
              <a:gd name="T1" fmla="*/ 0 h 13"/>
              <a:gd name="T2" fmla="*/ 0 w 11"/>
              <a:gd name="T3" fmla="*/ 7 h 13"/>
              <a:gd name="T4" fmla="*/ 5 w 11"/>
              <a:gd name="T5" fmla="*/ 12 h 13"/>
              <a:gd name="T6" fmla="*/ 11 w 11"/>
              <a:gd name="T7" fmla="*/ 8 h 13"/>
              <a:gd name="T8" fmla="*/ 6 w 11"/>
              <a:gd name="T9" fmla="*/ 0 h 13"/>
            </a:gdLst>
            <a:ahLst/>
            <a:cxnLst>
              <a:cxn ang="0">
                <a:pos x="T0" y="T1"/>
              </a:cxn>
              <a:cxn ang="0">
                <a:pos x="T2" y="T3"/>
              </a:cxn>
              <a:cxn ang="0">
                <a:pos x="T4" y="T5"/>
              </a:cxn>
              <a:cxn ang="0">
                <a:pos x="T6" y="T7"/>
              </a:cxn>
              <a:cxn ang="0">
                <a:pos x="T8" y="T9"/>
              </a:cxn>
            </a:cxnLst>
            <a:rect l="0" t="0" r="r" b="b"/>
            <a:pathLst>
              <a:path w="11" h="13">
                <a:moveTo>
                  <a:pt x="6" y="0"/>
                </a:moveTo>
                <a:cubicBezTo>
                  <a:pt x="3" y="4"/>
                  <a:pt x="0" y="6"/>
                  <a:pt x="0" y="7"/>
                </a:cubicBezTo>
                <a:cubicBezTo>
                  <a:pt x="0" y="9"/>
                  <a:pt x="3" y="12"/>
                  <a:pt x="5" y="12"/>
                </a:cubicBezTo>
                <a:cubicBezTo>
                  <a:pt x="7" y="13"/>
                  <a:pt x="10" y="10"/>
                  <a:pt x="11" y="8"/>
                </a:cubicBezTo>
                <a:cubicBezTo>
                  <a:pt x="11" y="6"/>
                  <a:pt x="8" y="4"/>
                  <a:pt x="6" y="0"/>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8" name="Freeform 282"/>
          <p:cNvSpPr>
            <a:spLocks/>
          </p:cNvSpPr>
          <p:nvPr userDrawn="1"/>
        </p:nvSpPr>
        <p:spPr bwMode="auto">
          <a:xfrm>
            <a:off x="4874419" y="-122237"/>
            <a:ext cx="12700" cy="12700"/>
          </a:xfrm>
          <a:custGeom>
            <a:avLst/>
            <a:gdLst>
              <a:gd name="T0" fmla="*/ 5 w 11"/>
              <a:gd name="T1" fmla="*/ 0 h 12"/>
              <a:gd name="T2" fmla="*/ 11 w 11"/>
              <a:gd name="T3" fmla="*/ 7 h 12"/>
              <a:gd name="T4" fmla="*/ 5 w 11"/>
              <a:gd name="T5" fmla="*/ 12 h 12"/>
              <a:gd name="T6" fmla="*/ 0 w 11"/>
              <a:gd name="T7" fmla="*/ 7 h 12"/>
              <a:gd name="T8" fmla="*/ 5 w 11"/>
              <a:gd name="T9" fmla="*/ 0 h 12"/>
            </a:gdLst>
            <a:ahLst/>
            <a:cxnLst>
              <a:cxn ang="0">
                <a:pos x="T0" y="T1"/>
              </a:cxn>
              <a:cxn ang="0">
                <a:pos x="T2" y="T3"/>
              </a:cxn>
              <a:cxn ang="0">
                <a:pos x="T4" y="T5"/>
              </a:cxn>
              <a:cxn ang="0">
                <a:pos x="T6" y="T7"/>
              </a:cxn>
              <a:cxn ang="0">
                <a:pos x="T8" y="T9"/>
              </a:cxn>
            </a:cxnLst>
            <a:rect l="0" t="0" r="r" b="b"/>
            <a:pathLst>
              <a:path w="11" h="12">
                <a:moveTo>
                  <a:pt x="5" y="0"/>
                </a:moveTo>
                <a:cubicBezTo>
                  <a:pt x="8" y="3"/>
                  <a:pt x="11" y="5"/>
                  <a:pt x="11" y="7"/>
                </a:cubicBezTo>
                <a:cubicBezTo>
                  <a:pt x="10" y="9"/>
                  <a:pt x="7" y="12"/>
                  <a:pt x="5" y="12"/>
                </a:cubicBezTo>
                <a:cubicBezTo>
                  <a:pt x="4" y="12"/>
                  <a:pt x="0" y="9"/>
                  <a:pt x="0" y="7"/>
                </a:cubicBezTo>
                <a:cubicBezTo>
                  <a:pt x="0" y="5"/>
                  <a:pt x="3" y="3"/>
                  <a:pt x="5" y="0"/>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1" name="Freeform 285"/>
          <p:cNvSpPr>
            <a:spLocks/>
          </p:cNvSpPr>
          <p:nvPr userDrawn="1"/>
        </p:nvSpPr>
        <p:spPr bwMode="auto">
          <a:xfrm>
            <a:off x="3612357" y="-1658937"/>
            <a:ext cx="15875" cy="12700"/>
          </a:xfrm>
          <a:custGeom>
            <a:avLst/>
            <a:gdLst>
              <a:gd name="T0" fmla="*/ 14 w 14"/>
              <a:gd name="T1" fmla="*/ 5 h 12"/>
              <a:gd name="T2" fmla="*/ 6 w 14"/>
              <a:gd name="T3" fmla="*/ 0 h 12"/>
              <a:gd name="T4" fmla="*/ 0 w 14"/>
              <a:gd name="T5" fmla="*/ 6 h 12"/>
              <a:gd name="T6" fmla="*/ 7 w 14"/>
              <a:gd name="T7" fmla="*/ 12 h 12"/>
              <a:gd name="T8" fmla="*/ 14 w 14"/>
              <a:gd name="T9" fmla="*/ 8 h 12"/>
              <a:gd name="T10" fmla="*/ 14 w 14"/>
              <a:gd name="T11" fmla="*/ 5 h 12"/>
            </a:gdLst>
            <a:ahLst/>
            <a:cxnLst>
              <a:cxn ang="0">
                <a:pos x="T0" y="T1"/>
              </a:cxn>
              <a:cxn ang="0">
                <a:pos x="T2" y="T3"/>
              </a:cxn>
              <a:cxn ang="0">
                <a:pos x="T4" y="T5"/>
              </a:cxn>
              <a:cxn ang="0">
                <a:pos x="T6" y="T7"/>
              </a:cxn>
              <a:cxn ang="0">
                <a:pos x="T8" y="T9"/>
              </a:cxn>
              <a:cxn ang="0">
                <a:pos x="T10" y="T11"/>
              </a:cxn>
            </a:cxnLst>
            <a:rect l="0" t="0" r="r" b="b"/>
            <a:pathLst>
              <a:path w="14" h="12">
                <a:moveTo>
                  <a:pt x="14" y="5"/>
                </a:moveTo>
                <a:cubicBezTo>
                  <a:pt x="11" y="3"/>
                  <a:pt x="9" y="0"/>
                  <a:pt x="6" y="0"/>
                </a:cubicBezTo>
                <a:cubicBezTo>
                  <a:pt x="4" y="0"/>
                  <a:pt x="2" y="4"/>
                  <a:pt x="0" y="6"/>
                </a:cubicBezTo>
                <a:cubicBezTo>
                  <a:pt x="2" y="8"/>
                  <a:pt x="4" y="11"/>
                  <a:pt x="7" y="12"/>
                </a:cubicBezTo>
                <a:cubicBezTo>
                  <a:pt x="9" y="12"/>
                  <a:pt x="12" y="9"/>
                  <a:pt x="14" y="8"/>
                </a:cubicBezTo>
                <a:cubicBezTo>
                  <a:pt x="14" y="7"/>
                  <a:pt x="14" y="6"/>
                  <a:pt x="14" y="5"/>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2" name="Freeform 286"/>
          <p:cNvSpPr>
            <a:spLocks/>
          </p:cNvSpPr>
          <p:nvPr userDrawn="1"/>
        </p:nvSpPr>
        <p:spPr bwMode="auto">
          <a:xfrm>
            <a:off x="4023519" y="-2435225"/>
            <a:ext cx="14288" cy="15875"/>
          </a:xfrm>
          <a:custGeom>
            <a:avLst/>
            <a:gdLst>
              <a:gd name="T0" fmla="*/ 6 w 13"/>
              <a:gd name="T1" fmla="*/ 0 h 15"/>
              <a:gd name="T2" fmla="*/ 0 w 13"/>
              <a:gd name="T3" fmla="*/ 9 h 15"/>
              <a:gd name="T4" fmla="*/ 7 w 13"/>
              <a:gd name="T5" fmla="*/ 15 h 15"/>
              <a:gd name="T6" fmla="*/ 13 w 13"/>
              <a:gd name="T7" fmla="*/ 9 h 15"/>
              <a:gd name="T8" fmla="*/ 6 w 13"/>
              <a:gd name="T9" fmla="*/ 0 h 15"/>
            </a:gdLst>
            <a:ahLst/>
            <a:cxnLst>
              <a:cxn ang="0">
                <a:pos x="T0" y="T1"/>
              </a:cxn>
              <a:cxn ang="0">
                <a:pos x="T2" y="T3"/>
              </a:cxn>
              <a:cxn ang="0">
                <a:pos x="T4" y="T5"/>
              </a:cxn>
              <a:cxn ang="0">
                <a:pos x="T6" y="T7"/>
              </a:cxn>
              <a:cxn ang="0">
                <a:pos x="T8" y="T9"/>
              </a:cxn>
            </a:cxnLst>
            <a:rect l="0" t="0" r="r" b="b"/>
            <a:pathLst>
              <a:path w="13" h="15">
                <a:moveTo>
                  <a:pt x="6" y="0"/>
                </a:moveTo>
                <a:cubicBezTo>
                  <a:pt x="3" y="4"/>
                  <a:pt x="0" y="7"/>
                  <a:pt x="0" y="9"/>
                </a:cubicBezTo>
                <a:cubicBezTo>
                  <a:pt x="1" y="11"/>
                  <a:pt x="4" y="15"/>
                  <a:pt x="7" y="15"/>
                </a:cubicBezTo>
                <a:cubicBezTo>
                  <a:pt x="9" y="14"/>
                  <a:pt x="13" y="11"/>
                  <a:pt x="13" y="9"/>
                </a:cubicBezTo>
                <a:cubicBezTo>
                  <a:pt x="13" y="7"/>
                  <a:pt x="9" y="4"/>
                  <a:pt x="6" y="0"/>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3" name="Freeform 287"/>
          <p:cNvSpPr>
            <a:spLocks/>
          </p:cNvSpPr>
          <p:nvPr userDrawn="1"/>
        </p:nvSpPr>
        <p:spPr bwMode="auto">
          <a:xfrm>
            <a:off x="3899694" y="-2154237"/>
            <a:ext cx="14288" cy="15875"/>
          </a:xfrm>
          <a:custGeom>
            <a:avLst/>
            <a:gdLst>
              <a:gd name="T0" fmla="*/ 6 w 13"/>
              <a:gd name="T1" fmla="*/ 15 h 15"/>
              <a:gd name="T2" fmla="*/ 13 w 13"/>
              <a:gd name="T3" fmla="*/ 6 h 15"/>
              <a:gd name="T4" fmla="*/ 7 w 13"/>
              <a:gd name="T5" fmla="*/ 1 h 15"/>
              <a:gd name="T6" fmla="*/ 0 w 13"/>
              <a:gd name="T7" fmla="*/ 6 h 15"/>
              <a:gd name="T8" fmla="*/ 6 w 13"/>
              <a:gd name="T9" fmla="*/ 15 h 15"/>
            </a:gdLst>
            <a:ahLst/>
            <a:cxnLst>
              <a:cxn ang="0">
                <a:pos x="T0" y="T1"/>
              </a:cxn>
              <a:cxn ang="0">
                <a:pos x="T2" y="T3"/>
              </a:cxn>
              <a:cxn ang="0">
                <a:pos x="T4" y="T5"/>
              </a:cxn>
              <a:cxn ang="0">
                <a:pos x="T6" y="T7"/>
              </a:cxn>
              <a:cxn ang="0">
                <a:pos x="T8" y="T9"/>
              </a:cxn>
            </a:cxnLst>
            <a:rect l="0" t="0" r="r" b="b"/>
            <a:pathLst>
              <a:path w="13" h="15">
                <a:moveTo>
                  <a:pt x="6" y="15"/>
                </a:moveTo>
                <a:cubicBezTo>
                  <a:pt x="9" y="11"/>
                  <a:pt x="13" y="9"/>
                  <a:pt x="13" y="6"/>
                </a:cubicBezTo>
                <a:cubicBezTo>
                  <a:pt x="12" y="4"/>
                  <a:pt x="9" y="1"/>
                  <a:pt x="7" y="1"/>
                </a:cubicBezTo>
                <a:cubicBezTo>
                  <a:pt x="5" y="0"/>
                  <a:pt x="1" y="4"/>
                  <a:pt x="0" y="6"/>
                </a:cubicBezTo>
                <a:cubicBezTo>
                  <a:pt x="0" y="8"/>
                  <a:pt x="3" y="11"/>
                  <a:pt x="6" y="15"/>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4" name="Freeform 288"/>
          <p:cNvSpPr>
            <a:spLocks/>
          </p:cNvSpPr>
          <p:nvPr userDrawn="1"/>
        </p:nvSpPr>
        <p:spPr bwMode="auto">
          <a:xfrm>
            <a:off x="3980657" y="-1577975"/>
            <a:ext cx="12700" cy="15875"/>
          </a:xfrm>
          <a:custGeom>
            <a:avLst/>
            <a:gdLst>
              <a:gd name="T0" fmla="*/ 6 w 12"/>
              <a:gd name="T1" fmla="*/ 15 h 15"/>
              <a:gd name="T2" fmla="*/ 12 w 12"/>
              <a:gd name="T3" fmla="*/ 6 h 15"/>
              <a:gd name="T4" fmla="*/ 6 w 12"/>
              <a:gd name="T5" fmla="*/ 1 h 15"/>
              <a:gd name="T6" fmla="*/ 0 w 12"/>
              <a:gd name="T7" fmla="*/ 6 h 15"/>
              <a:gd name="T8" fmla="*/ 6 w 12"/>
              <a:gd name="T9" fmla="*/ 15 h 15"/>
            </a:gdLst>
            <a:ahLst/>
            <a:cxnLst>
              <a:cxn ang="0">
                <a:pos x="T0" y="T1"/>
              </a:cxn>
              <a:cxn ang="0">
                <a:pos x="T2" y="T3"/>
              </a:cxn>
              <a:cxn ang="0">
                <a:pos x="T4" y="T5"/>
              </a:cxn>
              <a:cxn ang="0">
                <a:pos x="T6" y="T7"/>
              </a:cxn>
              <a:cxn ang="0">
                <a:pos x="T8" y="T9"/>
              </a:cxn>
            </a:cxnLst>
            <a:rect l="0" t="0" r="r" b="b"/>
            <a:pathLst>
              <a:path w="12" h="15">
                <a:moveTo>
                  <a:pt x="6" y="15"/>
                </a:moveTo>
                <a:cubicBezTo>
                  <a:pt x="9" y="11"/>
                  <a:pt x="12" y="8"/>
                  <a:pt x="12" y="6"/>
                </a:cubicBezTo>
                <a:cubicBezTo>
                  <a:pt x="12" y="4"/>
                  <a:pt x="8" y="1"/>
                  <a:pt x="6" y="1"/>
                </a:cubicBezTo>
                <a:cubicBezTo>
                  <a:pt x="4" y="0"/>
                  <a:pt x="0" y="4"/>
                  <a:pt x="0" y="6"/>
                </a:cubicBezTo>
                <a:cubicBezTo>
                  <a:pt x="0" y="8"/>
                  <a:pt x="3" y="11"/>
                  <a:pt x="6" y="15"/>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5" name="Freeform 289"/>
          <p:cNvSpPr>
            <a:spLocks/>
          </p:cNvSpPr>
          <p:nvPr userDrawn="1"/>
        </p:nvSpPr>
        <p:spPr bwMode="auto">
          <a:xfrm>
            <a:off x="3640932" y="-2432050"/>
            <a:ext cx="19050" cy="12700"/>
          </a:xfrm>
          <a:custGeom>
            <a:avLst/>
            <a:gdLst>
              <a:gd name="T0" fmla="*/ 0 w 17"/>
              <a:gd name="T1" fmla="*/ 5 h 12"/>
              <a:gd name="T2" fmla="*/ 10 w 17"/>
              <a:gd name="T3" fmla="*/ 12 h 12"/>
              <a:gd name="T4" fmla="*/ 17 w 17"/>
              <a:gd name="T5" fmla="*/ 7 h 12"/>
              <a:gd name="T6" fmla="*/ 11 w 17"/>
              <a:gd name="T7" fmla="*/ 0 h 12"/>
              <a:gd name="T8" fmla="*/ 0 w 17"/>
              <a:gd name="T9" fmla="*/ 5 h 12"/>
            </a:gdLst>
            <a:ahLst/>
            <a:cxnLst>
              <a:cxn ang="0">
                <a:pos x="T0" y="T1"/>
              </a:cxn>
              <a:cxn ang="0">
                <a:pos x="T2" y="T3"/>
              </a:cxn>
              <a:cxn ang="0">
                <a:pos x="T4" y="T5"/>
              </a:cxn>
              <a:cxn ang="0">
                <a:pos x="T6" y="T7"/>
              </a:cxn>
              <a:cxn ang="0">
                <a:pos x="T8" y="T9"/>
              </a:cxn>
            </a:cxnLst>
            <a:rect l="0" t="0" r="r" b="b"/>
            <a:pathLst>
              <a:path w="17" h="12">
                <a:moveTo>
                  <a:pt x="0" y="5"/>
                </a:moveTo>
                <a:cubicBezTo>
                  <a:pt x="5" y="9"/>
                  <a:pt x="8" y="12"/>
                  <a:pt x="10" y="12"/>
                </a:cubicBezTo>
                <a:cubicBezTo>
                  <a:pt x="12" y="11"/>
                  <a:pt x="15" y="8"/>
                  <a:pt x="17" y="7"/>
                </a:cubicBezTo>
                <a:cubicBezTo>
                  <a:pt x="15" y="4"/>
                  <a:pt x="13" y="1"/>
                  <a:pt x="11" y="0"/>
                </a:cubicBezTo>
                <a:cubicBezTo>
                  <a:pt x="8" y="0"/>
                  <a:pt x="6" y="3"/>
                  <a:pt x="0" y="5"/>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6" name="Freeform 290"/>
          <p:cNvSpPr>
            <a:spLocks/>
          </p:cNvSpPr>
          <p:nvPr userDrawn="1"/>
        </p:nvSpPr>
        <p:spPr bwMode="auto">
          <a:xfrm>
            <a:off x="4029869" y="-1885950"/>
            <a:ext cx="14288" cy="15875"/>
          </a:xfrm>
          <a:custGeom>
            <a:avLst/>
            <a:gdLst>
              <a:gd name="T0" fmla="*/ 6 w 13"/>
              <a:gd name="T1" fmla="*/ 14 h 14"/>
              <a:gd name="T2" fmla="*/ 12 w 13"/>
              <a:gd name="T3" fmla="*/ 5 h 14"/>
              <a:gd name="T4" fmla="*/ 6 w 13"/>
              <a:gd name="T5" fmla="*/ 0 h 14"/>
              <a:gd name="T6" fmla="*/ 0 w 13"/>
              <a:gd name="T7" fmla="*/ 5 h 14"/>
              <a:gd name="T8" fmla="*/ 6 w 13"/>
              <a:gd name="T9" fmla="*/ 14 h 14"/>
            </a:gdLst>
            <a:ahLst/>
            <a:cxnLst>
              <a:cxn ang="0">
                <a:pos x="T0" y="T1"/>
              </a:cxn>
              <a:cxn ang="0">
                <a:pos x="T2" y="T3"/>
              </a:cxn>
              <a:cxn ang="0">
                <a:pos x="T4" y="T5"/>
              </a:cxn>
              <a:cxn ang="0">
                <a:pos x="T6" y="T7"/>
              </a:cxn>
              <a:cxn ang="0">
                <a:pos x="T8" y="T9"/>
              </a:cxn>
            </a:cxnLst>
            <a:rect l="0" t="0" r="r" b="b"/>
            <a:pathLst>
              <a:path w="13" h="14">
                <a:moveTo>
                  <a:pt x="6" y="14"/>
                </a:moveTo>
                <a:cubicBezTo>
                  <a:pt x="9" y="10"/>
                  <a:pt x="13" y="7"/>
                  <a:pt x="12" y="5"/>
                </a:cubicBezTo>
                <a:cubicBezTo>
                  <a:pt x="12" y="3"/>
                  <a:pt x="8" y="0"/>
                  <a:pt x="6" y="0"/>
                </a:cubicBezTo>
                <a:cubicBezTo>
                  <a:pt x="4" y="0"/>
                  <a:pt x="0" y="3"/>
                  <a:pt x="0" y="5"/>
                </a:cubicBezTo>
                <a:cubicBezTo>
                  <a:pt x="0" y="7"/>
                  <a:pt x="3" y="10"/>
                  <a:pt x="6" y="14"/>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7" name="Freeform 291"/>
          <p:cNvSpPr>
            <a:spLocks/>
          </p:cNvSpPr>
          <p:nvPr userDrawn="1"/>
        </p:nvSpPr>
        <p:spPr bwMode="auto">
          <a:xfrm>
            <a:off x="4334669" y="-2430462"/>
            <a:ext cx="11113" cy="12700"/>
          </a:xfrm>
          <a:custGeom>
            <a:avLst/>
            <a:gdLst>
              <a:gd name="T0" fmla="*/ 5 w 10"/>
              <a:gd name="T1" fmla="*/ 11 h 11"/>
              <a:gd name="T2" fmla="*/ 10 w 10"/>
              <a:gd name="T3" fmla="*/ 5 h 11"/>
              <a:gd name="T4" fmla="*/ 4 w 10"/>
              <a:gd name="T5" fmla="*/ 0 h 11"/>
              <a:gd name="T6" fmla="*/ 0 w 10"/>
              <a:gd name="T7" fmla="*/ 5 h 11"/>
              <a:gd name="T8" fmla="*/ 5 w 10"/>
              <a:gd name="T9" fmla="*/ 11 h 11"/>
            </a:gdLst>
            <a:ahLst/>
            <a:cxnLst>
              <a:cxn ang="0">
                <a:pos x="T0" y="T1"/>
              </a:cxn>
              <a:cxn ang="0">
                <a:pos x="T2" y="T3"/>
              </a:cxn>
              <a:cxn ang="0">
                <a:pos x="T4" y="T5"/>
              </a:cxn>
              <a:cxn ang="0">
                <a:pos x="T6" y="T7"/>
              </a:cxn>
              <a:cxn ang="0">
                <a:pos x="T8" y="T9"/>
              </a:cxn>
            </a:cxnLst>
            <a:rect l="0" t="0" r="r" b="b"/>
            <a:pathLst>
              <a:path w="10" h="11">
                <a:moveTo>
                  <a:pt x="5" y="11"/>
                </a:moveTo>
                <a:cubicBezTo>
                  <a:pt x="7" y="8"/>
                  <a:pt x="10" y="6"/>
                  <a:pt x="10" y="5"/>
                </a:cubicBezTo>
                <a:cubicBezTo>
                  <a:pt x="9" y="3"/>
                  <a:pt x="6" y="1"/>
                  <a:pt x="4" y="0"/>
                </a:cubicBezTo>
                <a:cubicBezTo>
                  <a:pt x="3" y="0"/>
                  <a:pt x="0" y="3"/>
                  <a:pt x="0" y="5"/>
                </a:cubicBezTo>
                <a:cubicBezTo>
                  <a:pt x="0" y="6"/>
                  <a:pt x="3" y="8"/>
                  <a:pt x="5" y="11"/>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8" name="Freeform 292"/>
          <p:cNvSpPr>
            <a:spLocks/>
          </p:cNvSpPr>
          <p:nvPr userDrawn="1"/>
        </p:nvSpPr>
        <p:spPr bwMode="auto">
          <a:xfrm>
            <a:off x="4247357" y="-2065337"/>
            <a:ext cx="14288" cy="9525"/>
          </a:xfrm>
          <a:custGeom>
            <a:avLst/>
            <a:gdLst>
              <a:gd name="T0" fmla="*/ 12 w 12"/>
              <a:gd name="T1" fmla="*/ 5 h 9"/>
              <a:gd name="T2" fmla="*/ 5 w 12"/>
              <a:gd name="T3" fmla="*/ 0 h 9"/>
              <a:gd name="T4" fmla="*/ 0 w 12"/>
              <a:gd name="T5" fmla="*/ 4 h 9"/>
              <a:gd name="T6" fmla="*/ 5 w 12"/>
              <a:gd name="T7" fmla="*/ 9 h 9"/>
              <a:gd name="T8" fmla="*/ 12 w 12"/>
              <a:gd name="T9" fmla="*/ 5 h 9"/>
            </a:gdLst>
            <a:ahLst/>
            <a:cxnLst>
              <a:cxn ang="0">
                <a:pos x="T0" y="T1"/>
              </a:cxn>
              <a:cxn ang="0">
                <a:pos x="T2" y="T3"/>
              </a:cxn>
              <a:cxn ang="0">
                <a:pos x="T4" y="T5"/>
              </a:cxn>
              <a:cxn ang="0">
                <a:pos x="T6" y="T7"/>
              </a:cxn>
              <a:cxn ang="0">
                <a:pos x="T8" y="T9"/>
              </a:cxn>
            </a:cxnLst>
            <a:rect l="0" t="0" r="r" b="b"/>
            <a:pathLst>
              <a:path w="12" h="9">
                <a:moveTo>
                  <a:pt x="12" y="5"/>
                </a:moveTo>
                <a:cubicBezTo>
                  <a:pt x="9" y="2"/>
                  <a:pt x="7" y="0"/>
                  <a:pt x="5" y="0"/>
                </a:cubicBezTo>
                <a:cubicBezTo>
                  <a:pt x="3" y="0"/>
                  <a:pt x="2" y="3"/>
                  <a:pt x="0" y="4"/>
                </a:cubicBezTo>
                <a:cubicBezTo>
                  <a:pt x="2" y="6"/>
                  <a:pt x="3" y="8"/>
                  <a:pt x="5" y="9"/>
                </a:cubicBezTo>
                <a:cubicBezTo>
                  <a:pt x="6" y="9"/>
                  <a:pt x="9" y="7"/>
                  <a:pt x="12" y="5"/>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9" name="Freeform 293"/>
          <p:cNvSpPr>
            <a:spLocks/>
          </p:cNvSpPr>
          <p:nvPr userDrawn="1"/>
        </p:nvSpPr>
        <p:spPr bwMode="auto">
          <a:xfrm>
            <a:off x="4279107" y="-1284287"/>
            <a:ext cx="9525" cy="11113"/>
          </a:xfrm>
          <a:custGeom>
            <a:avLst/>
            <a:gdLst>
              <a:gd name="T0" fmla="*/ 4 w 9"/>
              <a:gd name="T1" fmla="*/ 11 h 11"/>
              <a:gd name="T2" fmla="*/ 9 w 9"/>
              <a:gd name="T3" fmla="*/ 5 h 11"/>
              <a:gd name="T4" fmla="*/ 5 w 9"/>
              <a:gd name="T5" fmla="*/ 1 h 11"/>
              <a:gd name="T6" fmla="*/ 0 w 9"/>
              <a:gd name="T7" fmla="*/ 5 h 11"/>
              <a:gd name="T8" fmla="*/ 4 w 9"/>
              <a:gd name="T9" fmla="*/ 11 h 11"/>
            </a:gdLst>
            <a:ahLst/>
            <a:cxnLst>
              <a:cxn ang="0">
                <a:pos x="T0" y="T1"/>
              </a:cxn>
              <a:cxn ang="0">
                <a:pos x="T2" y="T3"/>
              </a:cxn>
              <a:cxn ang="0">
                <a:pos x="T4" y="T5"/>
              </a:cxn>
              <a:cxn ang="0">
                <a:pos x="T6" y="T7"/>
              </a:cxn>
              <a:cxn ang="0">
                <a:pos x="T8" y="T9"/>
              </a:cxn>
            </a:cxnLst>
            <a:rect l="0" t="0" r="r" b="b"/>
            <a:pathLst>
              <a:path w="9" h="11">
                <a:moveTo>
                  <a:pt x="4" y="11"/>
                </a:moveTo>
                <a:cubicBezTo>
                  <a:pt x="7" y="8"/>
                  <a:pt x="9" y="6"/>
                  <a:pt x="9" y="5"/>
                </a:cubicBezTo>
                <a:cubicBezTo>
                  <a:pt x="9" y="3"/>
                  <a:pt x="6" y="1"/>
                  <a:pt x="5" y="1"/>
                </a:cubicBezTo>
                <a:cubicBezTo>
                  <a:pt x="3" y="0"/>
                  <a:pt x="0" y="3"/>
                  <a:pt x="0" y="5"/>
                </a:cubicBezTo>
                <a:cubicBezTo>
                  <a:pt x="0" y="6"/>
                  <a:pt x="2" y="8"/>
                  <a:pt x="4" y="11"/>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0" name="Freeform 294"/>
          <p:cNvSpPr>
            <a:spLocks/>
          </p:cNvSpPr>
          <p:nvPr userDrawn="1"/>
        </p:nvSpPr>
        <p:spPr bwMode="auto">
          <a:xfrm>
            <a:off x="4199732" y="-1487487"/>
            <a:ext cx="14288" cy="9525"/>
          </a:xfrm>
          <a:custGeom>
            <a:avLst/>
            <a:gdLst>
              <a:gd name="T0" fmla="*/ 0 w 12"/>
              <a:gd name="T1" fmla="*/ 5 h 9"/>
              <a:gd name="T2" fmla="*/ 7 w 12"/>
              <a:gd name="T3" fmla="*/ 9 h 9"/>
              <a:gd name="T4" fmla="*/ 12 w 12"/>
              <a:gd name="T5" fmla="*/ 4 h 9"/>
              <a:gd name="T6" fmla="*/ 7 w 12"/>
              <a:gd name="T7" fmla="*/ 0 h 9"/>
              <a:gd name="T8" fmla="*/ 0 w 12"/>
              <a:gd name="T9" fmla="*/ 5 h 9"/>
            </a:gdLst>
            <a:ahLst/>
            <a:cxnLst>
              <a:cxn ang="0">
                <a:pos x="T0" y="T1"/>
              </a:cxn>
              <a:cxn ang="0">
                <a:pos x="T2" y="T3"/>
              </a:cxn>
              <a:cxn ang="0">
                <a:pos x="T4" y="T5"/>
              </a:cxn>
              <a:cxn ang="0">
                <a:pos x="T6" y="T7"/>
              </a:cxn>
              <a:cxn ang="0">
                <a:pos x="T8" y="T9"/>
              </a:cxn>
            </a:cxnLst>
            <a:rect l="0" t="0" r="r" b="b"/>
            <a:pathLst>
              <a:path w="12" h="9">
                <a:moveTo>
                  <a:pt x="0" y="5"/>
                </a:moveTo>
                <a:cubicBezTo>
                  <a:pt x="3" y="7"/>
                  <a:pt x="6" y="9"/>
                  <a:pt x="7" y="9"/>
                </a:cubicBezTo>
                <a:cubicBezTo>
                  <a:pt x="9" y="8"/>
                  <a:pt x="10" y="6"/>
                  <a:pt x="12" y="4"/>
                </a:cubicBezTo>
                <a:cubicBezTo>
                  <a:pt x="10" y="3"/>
                  <a:pt x="9" y="0"/>
                  <a:pt x="7" y="0"/>
                </a:cubicBezTo>
                <a:cubicBezTo>
                  <a:pt x="5" y="0"/>
                  <a:pt x="3" y="2"/>
                  <a:pt x="0" y="5"/>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1" name="Freeform 295"/>
          <p:cNvSpPr>
            <a:spLocks/>
          </p:cNvSpPr>
          <p:nvPr userDrawn="1"/>
        </p:nvSpPr>
        <p:spPr bwMode="auto">
          <a:xfrm>
            <a:off x="3709194" y="-1920875"/>
            <a:ext cx="14288" cy="9525"/>
          </a:xfrm>
          <a:custGeom>
            <a:avLst/>
            <a:gdLst>
              <a:gd name="T0" fmla="*/ 0 w 12"/>
              <a:gd name="T1" fmla="*/ 4 h 9"/>
              <a:gd name="T2" fmla="*/ 7 w 12"/>
              <a:gd name="T3" fmla="*/ 9 h 9"/>
              <a:gd name="T4" fmla="*/ 12 w 12"/>
              <a:gd name="T5" fmla="*/ 6 h 9"/>
              <a:gd name="T6" fmla="*/ 8 w 12"/>
              <a:gd name="T7" fmla="*/ 1 h 9"/>
              <a:gd name="T8" fmla="*/ 0 w 12"/>
              <a:gd name="T9" fmla="*/ 4 h 9"/>
            </a:gdLst>
            <a:ahLst/>
            <a:cxnLst>
              <a:cxn ang="0">
                <a:pos x="T0" y="T1"/>
              </a:cxn>
              <a:cxn ang="0">
                <a:pos x="T2" y="T3"/>
              </a:cxn>
              <a:cxn ang="0">
                <a:pos x="T4" y="T5"/>
              </a:cxn>
              <a:cxn ang="0">
                <a:pos x="T6" y="T7"/>
              </a:cxn>
              <a:cxn ang="0">
                <a:pos x="T8" y="T9"/>
              </a:cxn>
            </a:cxnLst>
            <a:rect l="0" t="0" r="r" b="b"/>
            <a:pathLst>
              <a:path w="12" h="9">
                <a:moveTo>
                  <a:pt x="0" y="4"/>
                </a:moveTo>
                <a:cubicBezTo>
                  <a:pt x="4" y="7"/>
                  <a:pt x="5" y="9"/>
                  <a:pt x="7" y="9"/>
                </a:cubicBezTo>
                <a:cubicBezTo>
                  <a:pt x="9" y="9"/>
                  <a:pt x="11" y="7"/>
                  <a:pt x="12" y="6"/>
                </a:cubicBezTo>
                <a:cubicBezTo>
                  <a:pt x="11" y="4"/>
                  <a:pt x="10" y="1"/>
                  <a:pt x="8" y="1"/>
                </a:cubicBezTo>
                <a:cubicBezTo>
                  <a:pt x="6" y="0"/>
                  <a:pt x="4" y="2"/>
                  <a:pt x="0" y="4"/>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2" name="Freeform 296"/>
          <p:cNvSpPr>
            <a:spLocks/>
          </p:cNvSpPr>
          <p:nvPr userDrawn="1"/>
        </p:nvSpPr>
        <p:spPr bwMode="auto">
          <a:xfrm>
            <a:off x="3007519" y="-1622425"/>
            <a:ext cx="17463" cy="12700"/>
          </a:xfrm>
          <a:custGeom>
            <a:avLst/>
            <a:gdLst>
              <a:gd name="T0" fmla="*/ 15 w 15"/>
              <a:gd name="T1" fmla="*/ 5 h 12"/>
              <a:gd name="T2" fmla="*/ 6 w 15"/>
              <a:gd name="T3" fmla="*/ 0 h 12"/>
              <a:gd name="T4" fmla="*/ 0 w 15"/>
              <a:gd name="T5" fmla="*/ 6 h 12"/>
              <a:gd name="T6" fmla="*/ 7 w 15"/>
              <a:gd name="T7" fmla="*/ 12 h 12"/>
              <a:gd name="T8" fmla="*/ 15 w 15"/>
              <a:gd name="T9" fmla="*/ 8 h 12"/>
              <a:gd name="T10" fmla="*/ 15 w 15"/>
              <a:gd name="T11" fmla="*/ 5 h 12"/>
            </a:gdLst>
            <a:ahLst/>
            <a:cxnLst>
              <a:cxn ang="0">
                <a:pos x="T0" y="T1"/>
              </a:cxn>
              <a:cxn ang="0">
                <a:pos x="T2" y="T3"/>
              </a:cxn>
              <a:cxn ang="0">
                <a:pos x="T4" y="T5"/>
              </a:cxn>
              <a:cxn ang="0">
                <a:pos x="T6" y="T7"/>
              </a:cxn>
              <a:cxn ang="0">
                <a:pos x="T8" y="T9"/>
              </a:cxn>
              <a:cxn ang="0">
                <a:pos x="T10" y="T11"/>
              </a:cxn>
            </a:cxnLst>
            <a:rect l="0" t="0" r="r" b="b"/>
            <a:pathLst>
              <a:path w="15" h="12">
                <a:moveTo>
                  <a:pt x="15" y="5"/>
                </a:moveTo>
                <a:cubicBezTo>
                  <a:pt x="12" y="3"/>
                  <a:pt x="9" y="0"/>
                  <a:pt x="6" y="0"/>
                </a:cubicBezTo>
                <a:cubicBezTo>
                  <a:pt x="4" y="1"/>
                  <a:pt x="2" y="4"/>
                  <a:pt x="0" y="6"/>
                </a:cubicBezTo>
                <a:cubicBezTo>
                  <a:pt x="3" y="8"/>
                  <a:pt x="5" y="12"/>
                  <a:pt x="7" y="12"/>
                </a:cubicBezTo>
                <a:cubicBezTo>
                  <a:pt x="9" y="12"/>
                  <a:pt x="12" y="9"/>
                  <a:pt x="15" y="8"/>
                </a:cubicBezTo>
                <a:cubicBezTo>
                  <a:pt x="15" y="7"/>
                  <a:pt x="15" y="6"/>
                  <a:pt x="15" y="5"/>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3" name="Freeform 297"/>
          <p:cNvSpPr>
            <a:spLocks/>
          </p:cNvSpPr>
          <p:nvPr userDrawn="1"/>
        </p:nvSpPr>
        <p:spPr bwMode="auto">
          <a:xfrm>
            <a:off x="3418682" y="-2400300"/>
            <a:ext cx="14288" cy="17463"/>
          </a:xfrm>
          <a:custGeom>
            <a:avLst/>
            <a:gdLst>
              <a:gd name="T0" fmla="*/ 6 w 13"/>
              <a:gd name="T1" fmla="*/ 0 h 15"/>
              <a:gd name="T2" fmla="*/ 1 w 13"/>
              <a:gd name="T3" fmla="*/ 9 h 15"/>
              <a:gd name="T4" fmla="*/ 7 w 13"/>
              <a:gd name="T5" fmla="*/ 15 h 15"/>
              <a:gd name="T6" fmla="*/ 13 w 13"/>
              <a:gd name="T7" fmla="*/ 9 h 15"/>
              <a:gd name="T8" fmla="*/ 6 w 13"/>
              <a:gd name="T9" fmla="*/ 0 h 15"/>
            </a:gdLst>
            <a:ahLst/>
            <a:cxnLst>
              <a:cxn ang="0">
                <a:pos x="T0" y="T1"/>
              </a:cxn>
              <a:cxn ang="0">
                <a:pos x="T2" y="T3"/>
              </a:cxn>
              <a:cxn ang="0">
                <a:pos x="T4" y="T5"/>
              </a:cxn>
              <a:cxn ang="0">
                <a:pos x="T6" y="T7"/>
              </a:cxn>
              <a:cxn ang="0">
                <a:pos x="T8" y="T9"/>
              </a:cxn>
            </a:cxnLst>
            <a:rect l="0" t="0" r="r" b="b"/>
            <a:pathLst>
              <a:path w="13" h="15">
                <a:moveTo>
                  <a:pt x="6" y="0"/>
                </a:moveTo>
                <a:cubicBezTo>
                  <a:pt x="3" y="5"/>
                  <a:pt x="0" y="7"/>
                  <a:pt x="1" y="9"/>
                </a:cubicBezTo>
                <a:cubicBezTo>
                  <a:pt x="1" y="12"/>
                  <a:pt x="5" y="15"/>
                  <a:pt x="7" y="15"/>
                </a:cubicBezTo>
                <a:cubicBezTo>
                  <a:pt x="9" y="15"/>
                  <a:pt x="13" y="11"/>
                  <a:pt x="13" y="9"/>
                </a:cubicBezTo>
                <a:cubicBezTo>
                  <a:pt x="13" y="7"/>
                  <a:pt x="10" y="4"/>
                  <a:pt x="6" y="0"/>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4" name="Freeform 298"/>
          <p:cNvSpPr>
            <a:spLocks/>
          </p:cNvSpPr>
          <p:nvPr userDrawn="1"/>
        </p:nvSpPr>
        <p:spPr bwMode="auto">
          <a:xfrm>
            <a:off x="3294857" y="-2117725"/>
            <a:ext cx="14288" cy="14288"/>
          </a:xfrm>
          <a:custGeom>
            <a:avLst/>
            <a:gdLst>
              <a:gd name="T0" fmla="*/ 6 w 13"/>
              <a:gd name="T1" fmla="*/ 14 h 14"/>
              <a:gd name="T2" fmla="*/ 13 w 13"/>
              <a:gd name="T3" fmla="*/ 6 h 14"/>
              <a:gd name="T4" fmla="*/ 7 w 13"/>
              <a:gd name="T5" fmla="*/ 0 h 14"/>
              <a:gd name="T6" fmla="*/ 1 w 13"/>
              <a:gd name="T7" fmla="*/ 5 h 14"/>
              <a:gd name="T8" fmla="*/ 6 w 13"/>
              <a:gd name="T9" fmla="*/ 14 h 14"/>
            </a:gdLst>
            <a:ahLst/>
            <a:cxnLst>
              <a:cxn ang="0">
                <a:pos x="T0" y="T1"/>
              </a:cxn>
              <a:cxn ang="0">
                <a:pos x="T2" y="T3"/>
              </a:cxn>
              <a:cxn ang="0">
                <a:pos x="T4" y="T5"/>
              </a:cxn>
              <a:cxn ang="0">
                <a:pos x="T6" y="T7"/>
              </a:cxn>
              <a:cxn ang="0">
                <a:pos x="T8" y="T9"/>
              </a:cxn>
            </a:cxnLst>
            <a:rect l="0" t="0" r="r" b="b"/>
            <a:pathLst>
              <a:path w="13" h="14">
                <a:moveTo>
                  <a:pt x="6" y="14"/>
                </a:moveTo>
                <a:cubicBezTo>
                  <a:pt x="10" y="10"/>
                  <a:pt x="13" y="8"/>
                  <a:pt x="13" y="6"/>
                </a:cubicBezTo>
                <a:cubicBezTo>
                  <a:pt x="13" y="3"/>
                  <a:pt x="9" y="0"/>
                  <a:pt x="7" y="0"/>
                </a:cubicBezTo>
                <a:cubicBezTo>
                  <a:pt x="5" y="0"/>
                  <a:pt x="1" y="3"/>
                  <a:pt x="1" y="5"/>
                </a:cubicBezTo>
                <a:cubicBezTo>
                  <a:pt x="0" y="7"/>
                  <a:pt x="3" y="10"/>
                  <a:pt x="6" y="14"/>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5" name="Freeform 299"/>
          <p:cNvSpPr>
            <a:spLocks/>
          </p:cNvSpPr>
          <p:nvPr userDrawn="1"/>
        </p:nvSpPr>
        <p:spPr bwMode="auto">
          <a:xfrm>
            <a:off x="3375819" y="-1541462"/>
            <a:ext cx="14288" cy="15875"/>
          </a:xfrm>
          <a:custGeom>
            <a:avLst/>
            <a:gdLst>
              <a:gd name="T0" fmla="*/ 6 w 13"/>
              <a:gd name="T1" fmla="*/ 14 h 14"/>
              <a:gd name="T2" fmla="*/ 12 w 13"/>
              <a:gd name="T3" fmla="*/ 5 h 14"/>
              <a:gd name="T4" fmla="*/ 6 w 13"/>
              <a:gd name="T5" fmla="*/ 0 h 14"/>
              <a:gd name="T6" fmla="*/ 0 w 13"/>
              <a:gd name="T7" fmla="*/ 5 h 14"/>
              <a:gd name="T8" fmla="*/ 6 w 13"/>
              <a:gd name="T9" fmla="*/ 14 h 14"/>
            </a:gdLst>
            <a:ahLst/>
            <a:cxnLst>
              <a:cxn ang="0">
                <a:pos x="T0" y="T1"/>
              </a:cxn>
              <a:cxn ang="0">
                <a:pos x="T2" y="T3"/>
              </a:cxn>
              <a:cxn ang="0">
                <a:pos x="T4" y="T5"/>
              </a:cxn>
              <a:cxn ang="0">
                <a:pos x="T6" y="T7"/>
              </a:cxn>
              <a:cxn ang="0">
                <a:pos x="T8" y="T9"/>
              </a:cxn>
            </a:cxnLst>
            <a:rect l="0" t="0" r="r" b="b"/>
            <a:pathLst>
              <a:path w="13" h="14">
                <a:moveTo>
                  <a:pt x="6" y="14"/>
                </a:moveTo>
                <a:cubicBezTo>
                  <a:pt x="9" y="10"/>
                  <a:pt x="13" y="7"/>
                  <a:pt x="12" y="5"/>
                </a:cubicBezTo>
                <a:cubicBezTo>
                  <a:pt x="12" y="3"/>
                  <a:pt x="8" y="0"/>
                  <a:pt x="6" y="0"/>
                </a:cubicBezTo>
                <a:cubicBezTo>
                  <a:pt x="4" y="0"/>
                  <a:pt x="0" y="3"/>
                  <a:pt x="0" y="5"/>
                </a:cubicBezTo>
                <a:cubicBezTo>
                  <a:pt x="0" y="7"/>
                  <a:pt x="3" y="10"/>
                  <a:pt x="6" y="14"/>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6" name="Freeform 300"/>
          <p:cNvSpPr>
            <a:spLocks/>
          </p:cNvSpPr>
          <p:nvPr userDrawn="1"/>
        </p:nvSpPr>
        <p:spPr bwMode="auto">
          <a:xfrm>
            <a:off x="3037682" y="-2397125"/>
            <a:ext cx="19050" cy="14288"/>
          </a:xfrm>
          <a:custGeom>
            <a:avLst/>
            <a:gdLst>
              <a:gd name="T0" fmla="*/ 0 w 17"/>
              <a:gd name="T1" fmla="*/ 5 h 12"/>
              <a:gd name="T2" fmla="*/ 9 w 17"/>
              <a:gd name="T3" fmla="*/ 12 h 12"/>
              <a:gd name="T4" fmla="*/ 17 w 17"/>
              <a:gd name="T5" fmla="*/ 7 h 12"/>
              <a:gd name="T6" fmla="*/ 10 w 17"/>
              <a:gd name="T7" fmla="*/ 1 h 12"/>
              <a:gd name="T8" fmla="*/ 0 w 17"/>
              <a:gd name="T9" fmla="*/ 5 h 12"/>
            </a:gdLst>
            <a:ahLst/>
            <a:cxnLst>
              <a:cxn ang="0">
                <a:pos x="T0" y="T1"/>
              </a:cxn>
              <a:cxn ang="0">
                <a:pos x="T2" y="T3"/>
              </a:cxn>
              <a:cxn ang="0">
                <a:pos x="T4" y="T5"/>
              </a:cxn>
              <a:cxn ang="0">
                <a:pos x="T6" y="T7"/>
              </a:cxn>
              <a:cxn ang="0">
                <a:pos x="T8" y="T9"/>
              </a:cxn>
            </a:cxnLst>
            <a:rect l="0" t="0" r="r" b="b"/>
            <a:pathLst>
              <a:path w="17" h="12">
                <a:moveTo>
                  <a:pt x="0" y="5"/>
                </a:moveTo>
                <a:cubicBezTo>
                  <a:pt x="5" y="9"/>
                  <a:pt x="7" y="12"/>
                  <a:pt x="9" y="12"/>
                </a:cubicBezTo>
                <a:cubicBezTo>
                  <a:pt x="12" y="12"/>
                  <a:pt x="14" y="8"/>
                  <a:pt x="17" y="7"/>
                </a:cubicBezTo>
                <a:cubicBezTo>
                  <a:pt x="14" y="4"/>
                  <a:pt x="13" y="1"/>
                  <a:pt x="10" y="1"/>
                </a:cubicBezTo>
                <a:cubicBezTo>
                  <a:pt x="8" y="0"/>
                  <a:pt x="5" y="3"/>
                  <a:pt x="0" y="5"/>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7" name="Freeform 301"/>
          <p:cNvSpPr>
            <a:spLocks/>
          </p:cNvSpPr>
          <p:nvPr userDrawn="1"/>
        </p:nvSpPr>
        <p:spPr bwMode="auto">
          <a:xfrm>
            <a:off x="3426619" y="-1849437"/>
            <a:ext cx="12700" cy="15875"/>
          </a:xfrm>
          <a:custGeom>
            <a:avLst/>
            <a:gdLst>
              <a:gd name="T0" fmla="*/ 6 w 12"/>
              <a:gd name="T1" fmla="*/ 14 h 14"/>
              <a:gd name="T2" fmla="*/ 12 w 12"/>
              <a:gd name="T3" fmla="*/ 6 h 14"/>
              <a:gd name="T4" fmla="*/ 5 w 12"/>
              <a:gd name="T5" fmla="*/ 0 h 14"/>
              <a:gd name="T6" fmla="*/ 0 w 12"/>
              <a:gd name="T7" fmla="*/ 5 h 14"/>
              <a:gd name="T8" fmla="*/ 6 w 12"/>
              <a:gd name="T9" fmla="*/ 14 h 14"/>
            </a:gdLst>
            <a:ahLst/>
            <a:cxnLst>
              <a:cxn ang="0">
                <a:pos x="T0" y="T1"/>
              </a:cxn>
              <a:cxn ang="0">
                <a:pos x="T2" y="T3"/>
              </a:cxn>
              <a:cxn ang="0">
                <a:pos x="T4" y="T5"/>
              </a:cxn>
              <a:cxn ang="0">
                <a:pos x="T6" y="T7"/>
              </a:cxn>
              <a:cxn ang="0">
                <a:pos x="T8" y="T9"/>
              </a:cxn>
            </a:cxnLst>
            <a:rect l="0" t="0" r="r" b="b"/>
            <a:pathLst>
              <a:path w="12" h="14">
                <a:moveTo>
                  <a:pt x="6" y="14"/>
                </a:moveTo>
                <a:cubicBezTo>
                  <a:pt x="9" y="10"/>
                  <a:pt x="12" y="7"/>
                  <a:pt x="12" y="6"/>
                </a:cubicBezTo>
                <a:cubicBezTo>
                  <a:pt x="11" y="3"/>
                  <a:pt x="8" y="1"/>
                  <a:pt x="5" y="0"/>
                </a:cubicBezTo>
                <a:cubicBezTo>
                  <a:pt x="4" y="0"/>
                  <a:pt x="0" y="3"/>
                  <a:pt x="0" y="5"/>
                </a:cubicBezTo>
                <a:cubicBezTo>
                  <a:pt x="0" y="8"/>
                  <a:pt x="3" y="10"/>
                  <a:pt x="6" y="14"/>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8" name="Freeform 302"/>
          <p:cNvSpPr>
            <a:spLocks/>
          </p:cNvSpPr>
          <p:nvPr userDrawn="1"/>
        </p:nvSpPr>
        <p:spPr bwMode="auto">
          <a:xfrm>
            <a:off x="3731419" y="-2393950"/>
            <a:ext cx="9525" cy="11113"/>
          </a:xfrm>
          <a:custGeom>
            <a:avLst/>
            <a:gdLst>
              <a:gd name="T0" fmla="*/ 5 w 9"/>
              <a:gd name="T1" fmla="*/ 11 h 11"/>
              <a:gd name="T2" fmla="*/ 9 w 9"/>
              <a:gd name="T3" fmla="*/ 5 h 11"/>
              <a:gd name="T4" fmla="*/ 4 w 9"/>
              <a:gd name="T5" fmla="*/ 0 h 11"/>
              <a:gd name="T6" fmla="*/ 0 w 9"/>
              <a:gd name="T7" fmla="*/ 5 h 11"/>
              <a:gd name="T8" fmla="*/ 5 w 9"/>
              <a:gd name="T9" fmla="*/ 11 h 11"/>
            </a:gdLst>
            <a:ahLst/>
            <a:cxnLst>
              <a:cxn ang="0">
                <a:pos x="T0" y="T1"/>
              </a:cxn>
              <a:cxn ang="0">
                <a:pos x="T2" y="T3"/>
              </a:cxn>
              <a:cxn ang="0">
                <a:pos x="T4" y="T5"/>
              </a:cxn>
              <a:cxn ang="0">
                <a:pos x="T6" y="T7"/>
              </a:cxn>
              <a:cxn ang="0">
                <a:pos x="T8" y="T9"/>
              </a:cxn>
            </a:cxnLst>
            <a:rect l="0" t="0" r="r" b="b"/>
            <a:pathLst>
              <a:path w="9" h="11">
                <a:moveTo>
                  <a:pt x="5" y="11"/>
                </a:moveTo>
                <a:cubicBezTo>
                  <a:pt x="7" y="8"/>
                  <a:pt x="9" y="6"/>
                  <a:pt x="9" y="5"/>
                </a:cubicBezTo>
                <a:cubicBezTo>
                  <a:pt x="8" y="3"/>
                  <a:pt x="6" y="1"/>
                  <a:pt x="4" y="0"/>
                </a:cubicBezTo>
                <a:cubicBezTo>
                  <a:pt x="3" y="0"/>
                  <a:pt x="0" y="3"/>
                  <a:pt x="0" y="5"/>
                </a:cubicBezTo>
                <a:cubicBezTo>
                  <a:pt x="0" y="7"/>
                  <a:pt x="2" y="8"/>
                  <a:pt x="5" y="11"/>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9" name="Freeform 303"/>
          <p:cNvSpPr>
            <a:spLocks/>
          </p:cNvSpPr>
          <p:nvPr userDrawn="1"/>
        </p:nvSpPr>
        <p:spPr bwMode="auto">
          <a:xfrm>
            <a:off x="3642519" y="-2030412"/>
            <a:ext cx="14288" cy="9525"/>
          </a:xfrm>
          <a:custGeom>
            <a:avLst/>
            <a:gdLst>
              <a:gd name="T0" fmla="*/ 13 w 13"/>
              <a:gd name="T1" fmla="*/ 5 h 9"/>
              <a:gd name="T2" fmla="*/ 6 w 13"/>
              <a:gd name="T3" fmla="*/ 0 h 9"/>
              <a:gd name="T4" fmla="*/ 0 w 13"/>
              <a:gd name="T5" fmla="*/ 4 h 9"/>
              <a:gd name="T6" fmla="*/ 5 w 13"/>
              <a:gd name="T7" fmla="*/ 9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9" y="3"/>
                  <a:pt x="7" y="0"/>
                  <a:pt x="6" y="0"/>
                </a:cubicBezTo>
                <a:cubicBezTo>
                  <a:pt x="4" y="0"/>
                  <a:pt x="2" y="3"/>
                  <a:pt x="0" y="4"/>
                </a:cubicBezTo>
                <a:cubicBezTo>
                  <a:pt x="2" y="6"/>
                  <a:pt x="3" y="9"/>
                  <a:pt x="5" y="9"/>
                </a:cubicBezTo>
                <a:cubicBezTo>
                  <a:pt x="7" y="9"/>
                  <a:pt x="9" y="7"/>
                  <a:pt x="13" y="5"/>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0" name="Freeform 304"/>
          <p:cNvSpPr>
            <a:spLocks/>
          </p:cNvSpPr>
          <p:nvPr userDrawn="1"/>
        </p:nvSpPr>
        <p:spPr bwMode="auto">
          <a:xfrm>
            <a:off x="3674269" y="-1247775"/>
            <a:ext cx="11113" cy="11113"/>
          </a:xfrm>
          <a:custGeom>
            <a:avLst/>
            <a:gdLst>
              <a:gd name="T0" fmla="*/ 5 w 10"/>
              <a:gd name="T1" fmla="*/ 10 h 10"/>
              <a:gd name="T2" fmla="*/ 9 w 10"/>
              <a:gd name="T3" fmla="*/ 4 h 10"/>
              <a:gd name="T4" fmla="*/ 5 w 10"/>
              <a:gd name="T5" fmla="*/ 0 h 10"/>
              <a:gd name="T6" fmla="*/ 0 w 10"/>
              <a:gd name="T7" fmla="*/ 4 h 10"/>
              <a:gd name="T8" fmla="*/ 5 w 10"/>
              <a:gd name="T9" fmla="*/ 10 h 10"/>
            </a:gdLst>
            <a:ahLst/>
            <a:cxnLst>
              <a:cxn ang="0">
                <a:pos x="T0" y="T1"/>
              </a:cxn>
              <a:cxn ang="0">
                <a:pos x="T2" y="T3"/>
              </a:cxn>
              <a:cxn ang="0">
                <a:pos x="T4" y="T5"/>
              </a:cxn>
              <a:cxn ang="0">
                <a:pos x="T6" y="T7"/>
              </a:cxn>
              <a:cxn ang="0">
                <a:pos x="T8" y="T9"/>
              </a:cxn>
            </a:cxnLst>
            <a:rect l="0" t="0" r="r" b="b"/>
            <a:pathLst>
              <a:path w="10" h="10">
                <a:moveTo>
                  <a:pt x="5" y="10"/>
                </a:moveTo>
                <a:cubicBezTo>
                  <a:pt x="7" y="7"/>
                  <a:pt x="10" y="6"/>
                  <a:pt x="9" y="4"/>
                </a:cubicBezTo>
                <a:cubicBezTo>
                  <a:pt x="9" y="2"/>
                  <a:pt x="7" y="0"/>
                  <a:pt x="5" y="0"/>
                </a:cubicBezTo>
                <a:cubicBezTo>
                  <a:pt x="3" y="0"/>
                  <a:pt x="1" y="2"/>
                  <a:pt x="0" y="4"/>
                </a:cubicBezTo>
                <a:cubicBezTo>
                  <a:pt x="0" y="5"/>
                  <a:pt x="3" y="7"/>
                  <a:pt x="5" y="10"/>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1" name="Freeform 305"/>
          <p:cNvSpPr>
            <a:spLocks/>
          </p:cNvSpPr>
          <p:nvPr userDrawn="1"/>
        </p:nvSpPr>
        <p:spPr bwMode="auto">
          <a:xfrm>
            <a:off x="3596482" y="-1450975"/>
            <a:ext cx="12700" cy="9525"/>
          </a:xfrm>
          <a:custGeom>
            <a:avLst/>
            <a:gdLst>
              <a:gd name="T0" fmla="*/ 0 w 11"/>
              <a:gd name="T1" fmla="*/ 5 h 9"/>
              <a:gd name="T2" fmla="*/ 7 w 11"/>
              <a:gd name="T3" fmla="*/ 9 h 9"/>
              <a:gd name="T4" fmla="*/ 11 w 11"/>
              <a:gd name="T5" fmla="*/ 4 h 9"/>
              <a:gd name="T6" fmla="*/ 6 w 11"/>
              <a:gd name="T7" fmla="*/ 0 h 9"/>
              <a:gd name="T8" fmla="*/ 0 w 11"/>
              <a:gd name="T9" fmla="*/ 5 h 9"/>
            </a:gdLst>
            <a:ahLst/>
            <a:cxnLst>
              <a:cxn ang="0">
                <a:pos x="T0" y="T1"/>
              </a:cxn>
              <a:cxn ang="0">
                <a:pos x="T2" y="T3"/>
              </a:cxn>
              <a:cxn ang="0">
                <a:pos x="T4" y="T5"/>
              </a:cxn>
              <a:cxn ang="0">
                <a:pos x="T6" y="T7"/>
              </a:cxn>
              <a:cxn ang="0">
                <a:pos x="T8" y="T9"/>
              </a:cxn>
            </a:cxnLst>
            <a:rect l="0" t="0" r="r" b="b"/>
            <a:pathLst>
              <a:path w="11" h="9">
                <a:moveTo>
                  <a:pt x="0" y="5"/>
                </a:moveTo>
                <a:cubicBezTo>
                  <a:pt x="3" y="7"/>
                  <a:pt x="5" y="9"/>
                  <a:pt x="7" y="9"/>
                </a:cubicBezTo>
                <a:cubicBezTo>
                  <a:pt x="8" y="9"/>
                  <a:pt x="10" y="6"/>
                  <a:pt x="11" y="4"/>
                </a:cubicBezTo>
                <a:cubicBezTo>
                  <a:pt x="10" y="3"/>
                  <a:pt x="8" y="0"/>
                  <a:pt x="6" y="0"/>
                </a:cubicBezTo>
                <a:cubicBezTo>
                  <a:pt x="5" y="0"/>
                  <a:pt x="3" y="3"/>
                  <a:pt x="0" y="5"/>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2" name="Freeform 306"/>
          <p:cNvSpPr>
            <a:spLocks/>
          </p:cNvSpPr>
          <p:nvPr userDrawn="1"/>
        </p:nvSpPr>
        <p:spPr bwMode="auto">
          <a:xfrm>
            <a:off x="3105944" y="-1885950"/>
            <a:ext cx="12700" cy="11113"/>
          </a:xfrm>
          <a:custGeom>
            <a:avLst/>
            <a:gdLst>
              <a:gd name="T0" fmla="*/ 0 w 12"/>
              <a:gd name="T1" fmla="*/ 4 h 9"/>
              <a:gd name="T2" fmla="*/ 7 w 12"/>
              <a:gd name="T3" fmla="*/ 9 h 9"/>
              <a:gd name="T4" fmla="*/ 12 w 12"/>
              <a:gd name="T5" fmla="*/ 6 h 9"/>
              <a:gd name="T6" fmla="*/ 7 w 12"/>
              <a:gd name="T7" fmla="*/ 1 h 9"/>
              <a:gd name="T8" fmla="*/ 0 w 12"/>
              <a:gd name="T9" fmla="*/ 4 h 9"/>
            </a:gdLst>
            <a:ahLst/>
            <a:cxnLst>
              <a:cxn ang="0">
                <a:pos x="T0" y="T1"/>
              </a:cxn>
              <a:cxn ang="0">
                <a:pos x="T2" y="T3"/>
              </a:cxn>
              <a:cxn ang="0">
                <a:pos x="T4" y="T5"/>
              </a:cxn>
              <a:cxn ang="0">
                <a:pos x="T6" y="T7"/>
              </a:cxn>
              <a:cxn ang="0">
                <a:pos x="T8" y="T9"/>
              </a:cxn>
            </a:cxnLst>
            <a:rect l="0" t="0" r="r" b="b"/>
            <a:pathLst>
              <a:path w="12" h="9">
                <a:moveTo>
                  <a:pt x="0" y="4"/>
                </a:moveTo>
                <a:cubicBezTo>
                  <a:pt x="3" y="7"/>
                  <a:pt x="5" y="9"/>
                  <a:pt x="7" y="9"/>
                </a:cubicBezTo>
                <a:cubicBezTo>
                  <a:pt x="8" y="9"/>
                  <a:pt x="10" y="7"/>
                  <a:pt x="12" y="6"/>
                </a:cubicBezTo>
                <a:cubicBezTo>
                  <a:pt x="10" y="4"/>
                  <a:pt x="9" y="1"/>
                  <a:pt x="7" y="1"/>
                </a:cubicBezTo>
                <a:cubicBezTo>
                  <a:pt x="6" y="0"/>
                  <a:pt x="4" y="3"/>
                  <a:pt x="0" y="4"/>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3" name="Freeform 307"/>
          <p:cNvSpPr>
            <a:spLocks/>
          </p:cNvSpPr>
          <p:nvPr userDrawn="1"/>
        </p:nvSpPr>
        <p:spPr bwMode="auto">
          <a:xfrm>
            <a:off x="4344194" y="-93662"/>
            <a:ext cx="19050" cy="15875"/>
          </a:xfrm>
          <a:custGeom>
            <a:avLst/>
            <a:gdLst>
              <a:gd name="T0" fmla="*/ 0 w 17"/>
              <a:gd name="T1" fmla="*/ 5 h 14"/>
              <a:gd name="T2" fmla="*/ 9 w 17"/>
              <a:gd name="T3" fmla="*/ 0 h 14"/>
              <a:gd name="T4" fmla="*/ 17 w 17"/>
              <a:gd name="T5" fmla="*/ 7 h 14"/>
              <a:gd name="T6" fmla="*/ 9 w 17"/>
              <a:gd name="T7" fmla="*/ 13 h 14"/>
              <a:gd name="T8" fmla="*/ 0 w 17"/>
              <a:gd name="T9" fmla="*/ 9 h 14"/>
              <a:gd name="T10" fmla="*/ 0 w 17"/>
              <a:gd name="T11" fmla="*/ 5 h 14"/>
            </a:gdLst>
            <a:ahLst/>
            <a:cxnLst>
              <a:cxn ang="0">
                <a:pos x="T0" y="T1"/>
              </a:cxn>
              <a:cxn ang="0">
                <a:pos x="T2" y="T3"/>
              </a:cxn>
              <a:cxn ang="0">
                <a:pos x="T4" y="T5"/>
              </a:cxn>
              <a:cxn ang="0">
                <a:pos x="T6" y="T7"/>
              </a:cxn>
              <a:cxn ang="0">
                <a:pos x="T8" y="T9"/>
              </a:cxn>
              <a:cxn ang="0">
                <a:pos x="T10" y="T11"/>
              </a:cxn>
            </a:cxnLst>
            <a:rect l="0" t="0" r="r" b="b"/>
            <a:pathLst>
              <a:path w="17" h="14">
                <a:moveTo>
                  <a:pt x="0" y="5"/>
                </a:moveTo>
                <a:cubicBezTo>
                  <a:pt x="3" y="3"/>
                  <a:pt x="6" y="0"/>
                  <a:pt x="9" y="0"/>
                </a:cubicBezTo>
                <a:cubicBezTo>
                  <a:pt x="12" y="0"/>
                  <a:pt x="14" y="4"/>
                  <a:pt x="17" y="7"/>
                </a:cubicBezTo>
                <a:cubicBezTo>
                  <a:pt x="14" y="9"/>
                  <a:pt x="12" y="13"/>
                  <a:pt x="9" y="13"/>
                </a:cubicBezTo>
                <a:cubicBezTo>
                  <a:pt x="6" y="14"/>
                  <a:pt x="3" y="10"/>
                  <a:pt x="0" y="9"/>
                </a:cubicBezTo>
                <a:cubicBezTo>
                  <a:pt x="0" y="7"/>
                  <a:pt x="0" y="6"/>
                  <a:pt x="0" y="5"/>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4" name="Freeform 308"/>
          <p:cNvSpPr>
            <a:spLocks/>
          </p:cNvSpPr>
          <p:nvPr userDrawn="1"/>
        </p:nvSpPr>
        <p:spPr bwMode="auto">
          <a:xfrm>
            <a:off x="3874294" y="-990600"/>
            <a:ext cx="14288" cy="17463"/>
          </a:xfrm>
          <a:custGeom>
            <a:avLst/>
            <a:gdLst>
              <a:gd name="T0" fmla="*/ 8 w 14"/>
              <a:gd name="T1" fmla="*/ 0 h 16"/>
              <a:gd name="T2" fmla="*/ 14 w 14"/>
              <a:gd name="T3" fmla="*/ 10 h 16"/>
              <a:gd name="T4" fmla="*/ 7 w 14"/>
              <a:gd name="T5" fmla="*/ 16 h 16"/>
              <a:gd name="T6" fmla="*/ 0 w 14"/>
              <a:gd name="T7" fmla="*/ 10 h 16"/>
              <a:gd name="T8" fmla="*/ 8 w 14"/>
              <a:gd name="T9" fmla="*/ 0 h 16"/>
            </a:gdLst>
            <a:ahLst/>
            <a:cxnLst>
              <a:cxn ang="0">
                <a:pos x="T0" y="T1"/>
              </a:cxn>
              <a:cxn ang="0">
                <a:pos x="T2" y="T3"/>
              </a:cxn>
              <a:cxn ang="0">
                <a:pos x="T4" y="T5"/>
              </a:cxn>
              <a:cxn ang="0">
                <a:pos x="T6" y="T7"/>
              </a:cxn>
              <a:cxn ang="0">
                <a:pos x="T8" y="T9"/>
              </a:cxn>
            </a:cxnLst>
            <a:rect l="0" t="0" r="r" b="b"/>
            <a:pathLst>
              <a:path w="14" h="16">
                <a:moveTo>
                  <a:pt x="8" y="0"/>
                </a:moveTo>
                <a:cubicBezTo>
                  <a:pt x="11" y="5"/>
                  <a:pt x="14" y="8"/>
                  <a:pt x="14" y="10"/>
                </a:cubicBezTo>
                <a:cubicBezTo>
                  <a:pt x="13" y="13"/>
                  <a:pt x="9" y="16"/>
                  <a:pt x="7" y="16"/>
                </a:cubicBezTo>
                <a:cubicBezTo>
                  <a:pt x="4" y="16"/>
                  <a:pt x="0" y="12"/>
                  <a:pt x="0" y="10"/>
                </a:cubicBezTo>
                <a:cubicBezTo>
                  <a:pt x="0" y="7"/>
                  <a:pt x="4" y="4"/>
                  <a:pt x="8" y="0"/>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5" name="Freeform 309"/>
          <p:cNvSpPr>
            <a:spLocks/>
          </p:cNvSpPr>
          <p:nvPr userDrawn="1"/>
        </p:nvSpPr>
        <p:spPr bwMode="auto">
          <a:xfrm>
            <a:off x="4015582" y="-665162"/>
            <a:ext cx="15875" cy="17463"/>
          </a:xfrm>
          <a:custGeom>
            <a:avLst/>
            <a:gdLst>
              <a:gd name="T0" fmla="*/ 8 w 15"/>
              <a:gd name="T1" fmla="*/ 16 h 16"/>
              <a:gd name="T2" fmla="*/ 0 w 15"/>
              <a:gd name="T3" fmla="*/ 7 h 16"/>
              <a:gd name="T4" fmla="*/ 7 w 15"/>
              <a:gd name="T5" fmla="*/ 0 h 16"/>
              <a:gd name="T6" fmla="*/ 14 w 15"/>
              <a:gd name="T7" fmla="*/ 6 h 16"/>
              <a:gd name="T8" fmla="*/ 8 w 15"/>
              <a:gd name="T9" fmla="*/ 16 h 16"/>
            </a:gdLst>
            <a:ahLst/>
            <a:cxnLst>
              <a:cxn ang="0">
                <a:pos x="T0" y="T1"/>
              </a:cxn>
              <a:cxn ang="0">
                <a:pos x="T2" y="T3"/>
              </a:cxn>
              <a:cxn ang="0">
                <a:pos x="T4" y="T5"/>
              </a:cxn>
              <a:cxn ang="0">
                <a:pos x="T6" y="T7"/>
              </a:cxn>
              <a:cxn ang="0">
                <a:pos x="T8" y="T9"/>
              </a:cxn>
            </a:cxnLst>
            <a:rect l="0" t="0" r="r" b="b"/>
            <a:pathLst>
              <a:path w="15" h="16">
                <a:moveTo>
                  <a:pt x="8" y="16"/>
                </a:moveTo>
                <a:cubicBezTo>
                  <a:pt x="4" y="12"/>
                  <a:pt x="0" y="9"/>
                  <a:pt x="0" y="7"/>
                </a:cubicBezTo>
                <a:cubicBezTo>
                  <a:pt x="0" y="4"/>
                  <a:pt x="4" y="0"/>
                  <a:pt x="7" y="0"/>
                </a:cubicBezTo>
                <a:cubicBezTo>
                  <a:pt x="9" y="0"/>
                  <a:pt x="14" y="3"/>
                  <a:pt x="14" y="6"/>
                </a:cubicBezTo>
                <a:cubicBezTo>
                  <a:pt x="15" y="8"/>
                  <a:pt x="11" y="11"/>
                  <a:pt x="8" y="16"/>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7" name="Freeform 311"/>
          <p:cNvSpPr>
            <a:spLocks/>
          </p:cNvSpPr>
          <p:nvPr userDrawn="1"/>
        </p:nvSpPr>
        <p:spPr bwMode="auto">
          <a:xfrm>
            <a:off x="4309269" y="-987425"/>
            <a:ext cx="20638" cy="14288"/>
          </a:xfrm>
          <a:custGeom>
            <a:avLst/>
            <a:gdLst>
              <a:gd name="T0" fmla="*/ 19 w 19"/>
              <a:gd name="T1" fmla="*/ 6 h 13"/>
              <a:gd name="T2" fmla="*/ 8 w 19"/>
              <a:gd name="T3" fmla="*/ 13 h 13"/>
              <a:gd name="T4" fmla="*/ 0 w 19"/>
              <a:gd name="T5" fmla="*/ 7 h 13"/>
              <a:gd name="T6" fmla="*/ 7 w 19"/>
              <a:gd name="T7" fmla="*/ 0 h 13"/>
              <a:gd name="T8" fmla="*/ 19 w 19"/>
              <a:gd name="T9" fmla="*/ 6 h 13"/>
            </a:gdLst>
            <a:ahLst/>
            <a:cxnLst>
              <a:cxn ang="0">
                <a:pos x="T0" y="T1"/>
              </a:cxn>
              <a:cxn ang="0">
                <a:pos x="T2" y="T3"/>
              </a:cxn>
              <a:cxn ang="0">
                <a:pos x="T4" y="T5"/>
              </a:cxn>
              <a:cxn ang="0">
                <a:pos x="T6" y="T7"/>
              </a:cxn>
              <a:cxn ang="0">
                <a:pos x="T8" y="T9"/>
              </a:cxn>
            </a:cxnLst>
            <a:rect l="0" t="0" r="r" b="b"/>
            <a:pathLst>
              <a:path w="19" h="13">
                <a:moveTo>
                  <a:pt x="19" y="6"/>
                </a:moveTo>
                <a:cubicBezTo>
                  <a:pt x="13" y="10"/>
                  <a:pt x="11" y="13"/>
                  <a:pt x="8" y="13"/>
                </a:cubicBezTo>
                <a:cubicBezTo>
                  <a:pt x="5" y="13"/>
                  <a:pt x="2" y="9"/>
                  <a:pt x="0" y="7"/>
                </a:cubicBezTo>
                <a:cubicBezTo>
                  <a:pt x="2" y="5"/>
                  <a:pt x="4" y="1"/>
                  <a:pt x="7" y="0"/>
                </a:cubicBezTo>
                <a:cubicBezTo>
                  <a:pt x="10" y="0"/>
                  <a:pt x="13" y="3"/>
                  <a:pt x="19" y="6"/>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8" name="Freeform 312"/>
          <p:cNvSpPr>
            <a:spLocks/>
          </p:cNvSpPr>
          <p:nvPr userDrawn="1"/>
        </p:nvSpPr>
        <p:spPr bwMode="auto">
          <a:xfrm>
            <a:off x="3864769" y="-355600"/>
            <a:ext cx="15875" cy="19050"/>
          </a:xfrm>
          <a:custGeom>
            <a:avLst/>
            <a:gdLst>
              <a:gd name="T0" fmla="*/ 8 w 15"/>
              <a:gd name="T1" fmla="*/ 17 h 17"/>
              <a:gd name="T2" fmla="*/ 1 w 15"/>
              <a:gd name="T3" fmla="*/ 7 h 17"/>
              <a:gd name="T4" fmla="*/ 8 w 15"/>
              <a:gd name="T5" fmla="*/ 1 h 17"/>
              <a:gd name="T6" fmla="*/ 15 w 15"/>
              <a:gd name="T7" fmla="*/ 6 h 17"/>
              <a:gd name="T8" fmla="*/ 8 w 15"/>
              <a:gd name="T9" fmla="*/ 17 h 17"/>
            </a:gdLst>
            <a:ahLst/>
            <a:cxnLst>
              <a:cxn ang="0">
                <a:pos x="T0" y="T1"/>
              </a:cxn>
              <a:cxn ang="0">
                <a:pos x="T2" y="T3"/>
              </a:cxn>
              <a:cxn ang="0">
                <a:pos x="T4" y="T5"/>
              </a:cxn>
              <a:cxn ang="0">
                <a:pos x="T6" y="T7"/>
              </a:cxn>
              <a:cxn ang="0">
                <a:pos x="T8" y="T9"/>
              </a:cxn>
            </a:cxnLst>
            <a:rect l="0" t="0" r="r" b="b"/>
            <a:pathLst>
              <a:path w="15" h="17">
                <a:moveTo>
                  <a:pt x="8" y="17"/>
                </a:moveTo>
                <a:cubicBezTo>
                  <a:pt x="5" y="12"/>
                  <a:pt x="0" y="9"/>
                  <a:pt x="1" y="7"/>
                </a:cubicBezTo>
                <a:cubicBezTo>
                  <a:pt x="1" y="4"/>
                  <a:pt x="6" y="1"/>
                  <a:pt x="8" y="1"/>
                </a:cubicBezTo>
                <a:cubicBezTo>
                  <a:pt x="10" y="0"/>
                  <a:pt x="15" y="4"/>
                  <a:pt x="15" y="6"/>
                </a:cubicBezTo>
                <a:cubicBezTo>
                  <a:pt x="15" y="9"/>
                  <a:pt x="12" y="12"/>
                  <a:pt x="8" y="17"/>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9" name="Freeform 313"/>
          <p:cNvSpPr>
            <a:spLocks/>
          </p:cNvSpPr>
          <p:nvPr userDrawn="1"/>
        </p:nvSpPr>
        <p:spPr bwMode="auto">
          <a:xfrm>
            <a:off x="3515519" y="-984250"/>
            <a:ext cx="14288" cy="14288"/>
          </a:xfrm>
          <a:custGeom>
            <a:avLst/>
            <a:gdLst>
              <a:gd name="T0" fmla="*/ 6 w 12"/>
              <a:gd name="T1" fmla="*/ 13 h 13"/>
              <a:gd name="T2" fmla="*/ 1 w 12"/>
              <a:gd name="T3" fmla="*/ 6 h 13"/>
              <a:gd name="T4" fmla="*/ 7 w 12"/>
              <a:gd name="T5" fmla="*/ 0 h 13"/>
              <a:gd name="T6" fmla="*/ 12 w 12"/>
              <a:gd name="T7" fmla="*/ 6 h 13"/>
              <a:gd name="T8" fmla="*/ 6 w 12"/>
              <a:gd name="T9" fmla="*/ 13 h 13"/>
            </a:gdLst>
            <a:ahLst/>
            <a:cxnLst>
              <a:cxn ang="0">
                <a:pos x="T0" y="T1"/>
              </a:cxn>
              <a:cxn ang="0">
                <a:pos x="T2" y="T3"/>
              </a:cxn>
              <a:cxn ang="0">
                <a:pos x="T4" y="T5"/>
              </a:cxn>
              <a:cxn ang="0">
                <a:pos x="T6" y="T7"/>
              </a:cxn>
              <a:cxn ang="0">
                <a:pos x="T8" y="T9"/>
              </a:cxn>
            </a:cxnLst>
            <a:rect l="0" t="0" r="r" b="b"/>
            <a:pathLst>
              <a:path w="12" h="13">
                <a:moveTo>
                  <a:pt x="6" y="13"/>
                </a:moveTo>
                <a:cubicBezTo>
                  <a:pt x="4" y="10"/>
                  <a:pt x="0" y="7"/>
                  <a:pt x="1" y="6"/>
                </a:cubicBezTo>
                <a:cubicBezTo>
                  <a:pt x="2" y="3"/>
                  <a:pt x="5" y="1"/>
                  <a:pt x="7" y="0"/>
                </a:cubicBezTo>
                <a:cubicBezTo>
                  <a:pt x="8" y="0"/>
                  <a:pt x="12" y="4"/>
                  <a:pt x="12" y="6"/>
                </a:cubicBezTo>
                <a:cubicBezTo>
                  <a:pt x="12" y="8"/>
                  <a:pt x="9" y="10"/>
                  <a:pt x="6" y="13"/>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0" name="Freeform 314"/>
          <p:cNvSpPr>
            <a:spLocks/>
          </p:cNvSpPr>
          <p:nvPr userDrawn="1"/>
        </p:nvSpPr>
        <p:spPr bwMode="auto">
          <a:xfrm>
            <a:off x="3613944" y="-563562"/>
            <a:ext cx="15875" cy="11113"/>
          </a:xfrm>
          <a:custGeom>
            <a:avLst/>
            <a:gdLst>
              <a:gd name="T0" fmla="*/ 0 w 14"/>
              <a:gd name="T1" fmla="*/ 6 h 10"/>
              <a:gd name="T2" fmla="*/ 8 w 14"/>
              <a:gd name="T3" fmla="*/ 0 h 10"/>
              <a:gd name="T4" fmla="*/ 14 w 14"/>
              <a:gd name="T5" fmla="*/ 5 h 10"/>
              <a:gd name="T6" fmla="*/ 9 w 14"/>
              <a:gd name="T7" fmla="*/ 10 h 10"/>
              <a:gd name="T8" fmla="*/ 0 w 14"/>
              <a:gd name="T9" fmla="*/ 6 h 10"/>
            </a:gdLst>
            <a:ahLst/>
            <a:cxnLst>
              <a:cxn ang="0">
                <a:pos x="T0" y="T1"/>
              </a:cxn>
              <a:cxn ang="0">
                <a:pos x="T2" y="T3"/>
              </a:cxn>
              <a:cxn ang="0">
                <a:pos x="T4" y="T5"/>
              </a:cxn>
              <a:cxn ang="0">
                <a:pos x="T6" y="T7"/>
              </a:cxn>
              <a:cxn ang="0">
                <a:pos x="T8" y="T9"/>
              </a:cxn>
            </a:cxnLst>
            <a:rect l="0" t="0" r="r" b="b"/>
            <a:pathLst>
              <a:path w="14" h="10">
                <a:moveTo>
                  <a:pt x="0" y="6"/>
                </a:moveTo>
                <a:cubicBezTo>
                  <a:pt x="4" y="3"/>
                  <a:pt x="6" y="0"/>
                  <a:pt x="8" y="0"/>
                </a:cubicBezTo>
                <a:cubicBezTo>
                  <a:pt x="10" y="0"/>
                  <a:pt x="12" y="3"/>
                  <a:pt x="14" y="5"/>
                </a:cubicBezTo>
                <a:cubicBezTo>
                  <a:pt x="13" y="7"/>
                  <a:pt x="11" y="10"/>
                  <a:pt x="9" y="10"/>
                </a:cubicBezTo>
                <a:cubicBezTo>
                  <a:pt x="7" y="10"/>
                  <a:pt x="4" y="8"/>
                  <a:pt x="0" y="6"/>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3" name="Freeform 317"/>
          <p:cNvSpPr>
            <a:spLocks/>
          </p:cNvSpPr>
          <p:nvPr userDrawn="1"/>
        </p:nvSpPr>
        <p:spPr bwMode="auto">
          <a:xfrm>
            <a:off x="4236244" y="-395287"/>
            <a:ext cx="14288" cy="9525"/>
          </a:xfrm>
          <a:custGeom>
            <a:avLst/>
            <a:gdLst>
              <a:gd name="T0" fmla="*/ 13 w 13"/>
              <a:gd name="T1" fmla="*/ 4 h 10"/>
              <a:gd name="T2" fmla="*/ 5 w 13"/>
              <a:gd name="T3" fmla="*/ 10 h 10"/>
              <a:gd name="T4" fmla="*/ 0 w 13"/>
              <a:gd name="T5" fmla="*/ 6 h 10"/>
              <a:gd name="T6" fmla="*/ 5 w 13"/>
              <a:gd name="T7" fmla="*/ 0 h 10"/>
              <a:gd name="T8" fmla="*/ 13 w 13"/>
              <a:gd name="T9" fmla="*/ 4 h 10"/>
            </a:gdLst>
            <a:ahLst/>
            <a:cxnLst>
              <a:cxn ang="0">
                <a:pos x="T0" y="T1"/>
              </a:cxn>
              <a:cxn ang="0">
                <a:pos x="T2" y="T3"/>
              </a:cxn>
              <a:cxn ang="0">
                <a:pos x="T4" y="T5"/>
              </a:cxn>
              <a:cxn ang="0">
                <a:pos x="T6" y="T7"/>
              </a:cxn>
              <a:cxn ang="0">
                <a:pos x="T8" y="T9"/>
              </a:cxn>
            </a:cxnLst>
            <a:rect l="0" t="0" r="r" b="b"/>
            <a:pathLst>
              <a:path w="13" h="10">
                <a:moveTo>
                  <a:pt x="13" y="4"/>
                </a:moveTo>
                <a:cubicBezTo>
                  <a:pt x="9" y="7"/>
                  <a:pt x="7" y="10"/>
                  <a:pt x="5" y="10"/>
                </a:cubicBezTo>
                <a:cubicBezTo>
                  <a:pt x="3" y="10"/>
                  <a:pt x="2" y="7"/>
                  <a:pt x="0" y="6"/>
                </a:cubicBezTo>
                <a:cubicBezTo>
                  <a:pt x="1" y="4"/>
                  <a:pt x="3" y="1"/>
                  <a:pt x="5" y="0"/>
                </a:cubicBezTo>
                <a:cubicBezTo>
                  <a:pt x="6" y="0"/>
                  <a:pt x="9" y="2"/>
                  <a:pt x="13" y="4"/>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7" name="Freeform 341"/>
          <p:cNvSpPr>
            <a:spLocks/>
          </p:cNvSpPr>
          <p:nvPr userDrawn="1"/>
        </p:nvSpPr>
        <p:spPr bwMode="auto">
          <a:xfrm>
            <a:off x="8327232" y="-103187"/>
            <a:ext cx="14288" cy="15875"/>
          </a:xfrm>
          <a:custGeom>
            <a:avLst/>
            <a:gdLst>
              <a:gd name="T0" fmla="*/ 6 w 13"/>
              <a:gd name="T1" fmla="*/ 0 h 15"/>
              <a:gd name="T2" fmla="*/ 1 w 13"/>
              <a:gd name="T3" fmla="*/ 9 h 15"/>
              <a:gd name="T4" fmla="*/ 7 w 13"/>
              <a:gd name="T5" fmla="*/ 15 h 15"/>
              <a:gd name="T6" fmla="*/ 13 w 13"/>
              <a:gd name="T7" fmla="*/ 9 h 15"/>
              <a:gd name="T8" fmla="*/ 6 w 13"/>
              <a:gd name="T9" fmla="*/ 0 h 15"/>
            </a:gdLst>
            <a:ahLst/>
            <a:cxnLst>
              <a:cxn ang="0">
                <a:pos x="T0" y="T1"/>
              </a:cxn>
              <a:cxn ang="0">
                <a:pos x="T2" y="T3"/>
              </a:cxn>
              <a:cxn ang="0">
                <a:pos x="T4" y="T5"/>
              </a:cxn>
              <a:cxn ang="0">
                <a:pos x="T6" y="T7"/>
              </a:cxn>
              <a:cxn ang="0">
                <a:pos x="T8" y="T9"/>
              </a:cxn>
            </a:cxnLst>
            <a:rect l="0" t="0" r="r" b="b"/>
            <a:pathLst>
              <a:path w="13" h="15">
                <a:moveTo>
                  <a:pt x="6" y="0"/>
                </a:moveTo>
                <a:cubicBezTo>
                  <a:pt x="4" y="4"/>
                  <a:pt x="0" y="7"/>
                  <a:pt x="1" y="9"/>
                </a:cubicBezTo>
                <a:cubicBezTo>
                  <a:pt x="1" y="11"/>
                  <a:pt x="5" y="15"/>
                  <a:pt x="7" y="15"/>
                </a:cubicBezTo>
                <a:cubicBezTo>
                  <a:pt x="9" y="14"/>
                  <a:pt x="13" y="11"/>
                  <a:pt x="13" y="9"/>
                </a:cubicBezTo>
                <a:cubicBezTo>
                  <a:pt x="13" y="7"/>
                  <a:pt x="10" y="4"/>
                  <a:pt x="6" y="0"/>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0" name="Freeform 344"/>
          <p:cNvSpPr>
            <a:spLocks/>
          </p:cNvSpPr>
          <p:nvPr userDrawn="1"/>
        </p:nvSpPr>
        <p:spPr bwMode="auto">
          <a:xfrm>
            <a:off x="7946232" y="-100012"/>
            <a:ext cx="19050" cy="12700"/>
          </a:xfrm>
          <a:custGeom>
            <a:avLst/>
            <a:gdLst>
              <a:gd name="T0" fmla="*/ 0 w 17"/>
              <a:gd name="T1" fmla="*/ 5 h 12"/>
              <a:gd name="T2" fmla="*/ 10 w 17"/>
              <a:gd name="T3" fmla="*/ 12 h 12"/>
              <a:gd name="T4" fmla="*/ 17 w 17"/>
              <a:gd name="T5" fmla="*/ 6 h 12"/>
              <a:gd name="T6" fmla="*/ 10 w 17"/>
              <a:gd name="T7" fmla="*/ 0 h 12"/>
              <a:gd name="T8" fmla="*/ 0 w 17"/>
              <a:gd name="T9" fmla="*/ 5 h 12"/>
            </a:gdLst>
            <a:ahLst/>
            <a:cxnLst>
              <a:cxn ang="0">
                <a:pos x="T0" y="T1"/>
              </a:cxn>
              <a:cxn ang="0">
                <a:pos x="T2" y="T3"/>
              </a:cxn>
              <a:cxn ang="0">
                <a:pos x="T4" y="T5"/>
              </a:cxn>
              <a:cxn ang="0">
                <a:pos x="T6" y="T7"/>
              </a:cxn>
              <a:cxn ang="0">
                <a:pos x="T8" y="T9"/>
              </a:cxn>
            </a:cxnLst>
            <a:rect l="0" t="0" r="r" b="b"/>
            <a:pathLst>
              <a:path w="17" h="12">
                <a:moveTo>
                  <a:pt x="0" y="5"/>
                </a:moveTo>
                <a:cubicBezTo>
                  <a:pt x="5" y="9"/>
                  <a:pt x="7" y="12"/>
                  <a:pt x="10" y="12"/>
                </a:cubicBezTo>
                <a:cubicBezTo>
                  <a:pt x="12" y="11"/>
                  <a:pt x="14" y="8"/>
                  <a:pt x="17" y="6"/>
                </a:cubicBezTo>
                <a:cubicBezTo>
                  <a:pt x="15" y="4"/>
                  <a:pt x="13" y="1"/>
                  <a:pt x="10" y="0"/>
                </a:cubicBezTo>
                <a:cubicBezTo>
                  <a:pt x="8" y="0"/>
                  <a:pt x="5" y="3"/>
                  <a:pt x="0" y="5"/>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2" name="Freeform 346"/>
          <p:cNvSpPr>
            <a:spLocks/>
          </p:cNvSpPr>
          <p:nvPr userDrawn="1"/>
        </p:nvSpPr>
        <p:spPr bwMode="auto">
          <a:xfrm>
            <a:off x="8639969" y="-98425"/>
            <a:ext cx="11113" cy="12700"/>
          </a:xfrm>
          <a:custGeom>
            <a:avLst/>
            <a:gdLst>
              <a:gd name="T0" fmla="*/ 5 w 10"/>
              <a:gd name="T1" fmla="*/ 11 h 11"/>
              <a:gd name="T2" fmla="*/ 9 w 10"/>
              <a:gd name="T3" fmla="*/ 5 h 11"/>
              <a:gd name="T4" fmla="*/ 4 w 10"/>
              <a:gd name="T5" fmla="*/ 0 h 11"/>
              <a:gd name="T6" fmla="*/ 0 w 10"/>
              <a:gd name="T7" fmla="*/ 5 h 11"/>
              <a:gd name="T8" fmla="*/ 5 w 10"/>
              <a:gd name="T9" fmla="*/ 11 h 11"/>
            </a:gdLst>
            <a:ahLst/>
            <a:cxnLst>
              <a:cxn ang="0">
                <a:pos x="T0" y="T1"/>
              </a:cxn>
              <a:cxn ang="0">
                <a:pos x="T2" y="T3"/>
              </a:cxn>
              <a:cxn ang="0">
                <a:pos x="T4" y="T5"/>
              </a:cxn>
              <a:cxn ang="0">
                <a:pos x="T6" y="T7"/>
              </a:cxn>
              <a:cxn ang="0">
                <a:pos x="T8" y="T9"/>
              </a:cxn>
            </a:cxnLst>
            <a:rect l="0" t="0" r="r" b="b"/>
            <a:pathLst>
              <a:path w="10" h="11">
                <a:moveTo>
                  <a:pt x="5" y="11"/>
                </a:moveTo>
                <a:cubicBezTo>
                  <a:pt x="7" y="8"/>
                  <a:pt x="10" y="6"/>
                  <a:pt x="9" y="5"/>
                </a:cubicBezTo>
                <a:cubicBezTo>
                  <a:pt x="8" y="3"/>
                  <a:pt x="6" y="1"/>
                  <a:pt x="4" y="0"/>
                </a:cubicBezTo>
                <a:cubicBezTo>
                  <a:pt x="3" y="0"/>
                  <a:pt x="0" y="3"/>
                  <a:pt x="0" y="5"/>
                </a:cubicBezTo>
                <a:cubicBezTo>
                  <a:pt x="0" y="6"/>
                  <a:pt x="2" y="8"/>
                  <a:pt x="5" y="11"/>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8" name="Freeform 352"/>
          <p:cNvSpPr>
            <a:spLocks/>
          </p:cNvSpPr>
          <p:nvPr userDrawn="1"/>
        </p:nvSpPr>
        <p:spPr bwMode="auto">
          <a:xfrm>
            <a:off x="7722394" y="-68262"/>
            <a:ext cx="14288" cy="17463"/>
          </a:xfrm>
          <a:custGeom>
            <a:avLst/>
            <a:gdLst>
              <a:gd name="T0" fmla="*/ 6 w 13"/>
              <a:gd name="T1" fmla="*/ 0 h 15"/>
              <a:gd name="T2" fmla="*/ 0 w 13"/>
              <a:gd name="T3" fmla="*/ 9 h 15"/>
              <a:gd name="T4" fmla="*/ 7 w 13"/>
              <a:gd name="T5" fmla="*/ 15 h 15"/>
              <a:gd name="T6" fmla="*/ 13 w 13"/>
              <a:gd name="T7" fmla="*/ 9 h 15"/>
              <a:gd name="T8" fmla="*/ 6 w 13"/>
              <a:gd name="T9" fmla="*/ 0 h 15"/>
            </a:gdLst>
            <a:ahLst/>
            <a:cxnLst>
              <a:cxn ang="0">
                <a:pos x="T0" y="T1"/>
              </a:cxn>
              <a:cxn ang="0">
                <a:pos x="T2" y="T3"/>
              </a:cxn>
              <a:cxn ang="0">
                <a:pos x="T4" y="T5"/>
              </a:cxn>
              <a:cxn ang="0">
                <a:pos x="T6" y="T7"/>
              </a:cxn>
              <a:cxn ang="0">
                <a:pos x="T8" y="T9"/>
              </a:cxn>
            </a:cxnLst>
            <a:rect l="0" t="0" r="r" b="b"/>
            <a:pathLst>
              <a:path w="13" h="15">
                <a:moveTo>
                  <a:pt x="6" y="0"/>
                </a:moveTo>
                <a:cubicBezTo>
                  <a:pt x="3" y="5"/>
                  <a:pt x="0" y="7"/>
                  <a:pt x="0" y="9"/>
                </a:cubicBezTo>
                <a:cubicBezTo>
                  <a:pt x="1" y="12"/>
                  <a:pt x="5" y="15"/>
                  <a:pt x="7" y="15"/>
                </a:cubicBezTo>
                <a:cubicBezTo>
                  <a:pt x="9" y="15"/>
                  <a:pt x="13" y="11"/>
                  <a:pt x="13" y="9"/>
                </a:cubicBezTo>
                <a:cubicBezTo>
                  <a:pt x="13" y="7"/>
                  <a:pt x="9" y="4"/>
                  <a:pt x="6" y="0"/>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1" name="Freeform 355"/>
          <p:cNvSpPr>
            <a:spLocks/>
          </p:cNvSpPr>
          <p:nvPr userDrawn="1"/>
        </p:nvSpPr>
        <p:spPr bwMode="auto">
          <a:xfrm>
            <a:off x="7341394" y="-63500"/>
            <a:ext cx="19050" cy="12700"/>
          </a:xfrm>
          <a:custGeom>
            <a:avLst/>
            <a:gdLst>
              <a:gd name="T0" fmla="*/ 0 w 17"/>
              <a:gd name="T1" fmla="*/ 5 h 12"/>
              <a:gd name="T2" fmla="*/ 10 w 17"/>
              <a:gd name="T3" fmla="*/ 12 h 12"/>
              <a:gd name="T4" fmla="*/ 17 w 17"/>
              <a:gd name="T5" fmla="*/ 7 h 12"/>
              <a:gd name="T6" fmla="*/ 11 w 17"/>
              <a:gd name="T7" fmla="*/ 1 h 12"/>
              <a:gd name="T8" fmla="*/ 0 w 17"/>
              <a:gd name="T9" fmla="*/ 5 h 12"/>
            </a:gdLst>
            <a:ahLst/>
            <a:cxnLst>
              <a:cxn ang="0">
                <a:pos x="T0" y="T1"/>
              </a:cxn>
              <a:cxn ang="0">
                <a:pos x="T2" y="T3"/>
              </a:cxn>
              <a:cxn ang="0">
                <a:pos x="T4" y="T5"/>
              </a:cxn>
              <a:cxn ang="0">
                <a:pos x="T6" y="T7"/>
              </a:cxn>
              <a:cxn ang="0">
                <a:pos x="T8" y="T9"/>
              </a:cxn>
            </a:cxnLst>
            <a:rect l="0" t="0" r="r" b="b"/>
            <a:pathLst>
              <a:path w="17" h="12">
                <a:moveTo>
                  <a:pt x="0" y="5"/>
                </a:moveTo>
                <a:cubicBezTo>
                  <a:pt x="5" y="9"/>
                  <a:pt x="8" y="12"/>
                  <a:pt x="10" y="12"/>
                </a:cubicBezTo>
                <a:cubicBezTo>
                  <a:pt x="12" y="12"/>
                  <a:pt x="15" y="8"/>
                  <a:pt x="17" y="7"/>
                </a:cubicBezTo>
                <a:cubicBezTo>
                  <a:pt x="15" y="4"/>
                  <a:pt x="13" y="1"/>
                  <a:pt x="11" y="1"/>
                </a:cubicBezTo>
                <a:cubicBezTo>
                  <a:pt x="8" y="0"/>
                  <a:pt x="6" y="3"/>
                  <a:pt x="0" y="5"/>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3" name="Freeform 357"/>
          <p:cNvSpPr>
            <a:spLocks/>
          </p:cNvSpPr>
          <p:nvPr userDrawn="1"/>
        </p:nvSpPr>
        <p:spPr bwMode="auto">
          <a:xfrm>
            <a:off x="8035132" y="-61912"/>
            <a:ext cx="11113" cy="11113"/>
          </a:xfrm>
          <a:custGeom>
            <a:avLst/>
            <a:gdLst>
              <a:gd name="T0" fmla="*/ 5 w 10"/>
              <a:gd name="T1" fmla="*/ 11 h 11"/>
              <a:gd name="T2" fmla="*/ 10 w 10"/>
              <a:gd name="T3" fmla="*/ 5 h 11"/>
              <a:gd name="T4" fmla="*/ 4 w 10"/>
              <a:gd name="T5" fmla="*/ 0 h 11"/>
              <a:gd name="T6" fmla="*/ 0 w 10"/>
              <a:gd name="T7" fmla="*/ 5 h 11"/>
              <a:gd name="T8" fmla="*/ 5 w 10"/>
              <a:gd name="T9" fmla="*/ 11 h 11"/>
            </a:gdLst>
            <a:ahLst/>
            <a:cxnLst>
              <a:cxn ang="0">
                <a:pos x="T0" y="T1"/>
              </a:cxn>
              <a:cxn ang="0">
                <a:pos x="T2" y="T3"/>
              </a:cxn>
              <a:cxn ang="0">
                <a:pos x="T4" y="T5"/>
              </a:cxn>
              <a:cxn ang="0">
                <a:pos x="T6" y="T7"/>
              </a:cxn>
              <a:cxn ang="0">
                <a:pos x="T8" y="T9"/>
              </a:cxn>
            </a:cxnLst>
            <a:rect l="0" t="0" r="r" b="b"/>
            <a:pathLst>
              <a:path w="10" h="11">
                <a:moveTo>
                  <a:pt x="5" y="11"/>
                </a:moveTo>
                <a:cubicBezTo>
                  <a:pt x="7" y="8"/>
                  <a:pt x="10" y="6"/>
                  <a:pt x="10" y="5"/>
                </a:cubicBezTo>
                <a:cubicBezTo>
                  <a:pt x="9" y="3"/>
                  <a:pt x="7" y="1"/>
                  <a:pt x="4" y="0"/>
                </a:cubicBezTo>
                <a:cubicBezTo>
                  <a:pt x="3" y="0"/>
                  <a:pt x="0" y="3"/>
                  <a:pt x="0" y="5"/>
                </a:cubicBezTo>
                <a:cubicBezTo>
                  <a:pt x="0" y="7"/>
                  <a:pt x="3" y="8"/>
                  <a:pt x="5" y="11"/>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612"/>
          <p:cNvSpPr>
            <a:spLocks/>
          </p:cNvSpPr>
          <p:nvPr userDrawn="1"/>
        </p:nvSpPr>
        <p:spPr bwMode="auto">
          <a:xfrm>
            <a:off x="11260932" y="4579937"/>
            <a:ext cx="12700" cy="14288"/>
          </a:xfrm>
          <a:custGeom>
            <a:avLst/>
            <a:gdLst>
              <a:gd name="T0" fmla="*/ 6 w 12"/>
              <a:gd name="T1" fmla="*/ 13 h 13"/>
              <a:gd name="T2" fmla="*/ 1 w 12"/>
              <a:gd name="T3" fmla="*/ 6 h 13"/>
              <a:gd name="T4" fmla="*/ 7 w 12"/>
              <a:gd name="T5" fmla="*/ 1 h 13"/>
              <a:gd name="T6" fmla="*/ 12 w 12"/>
              <a:gd name="T7" fmla="*/ 6 h 13"/>
              <a:gd name="T8" fmla="*/ 6 w 12"/>
              <a:gd name="T9" fmla="*/ 13 h 13"/>
            </a:gdLst>
            <a:ahLst/>
            <a:cxnLst>
              <a:cxn ang="0">
                <a:pos x="T0" y="T1"/>
              </a:cxn>
              <a:cxn ang="0">
                <a:pos x="T2" y="T3"/>
              </a:cxn>
              <a:cxn ang="0">
                <a:pos x="T4" y="T5"/>
              </a:cxn>
              <a:cxn ang="0">
                <a:pos x="T6" y="T7"/>
              </a:cxn>
              <a:cxn ang="0">
                <a:pos x="T8" y="T9"/>
              </a:cxn>
            </a:cxnLst>
            <a:rect l="0" t="0" r="r" b="b"/>
            <a:pathLst>
              <a:path w="12" h="13">
                <a:moveTo>
                  <a:pt x="6" y="13"/>
                </a:moveTo>
                <a:cubicBezTo>
                  <a:pt x="4" y="10"/>
                  <a:pt x="0" y="7"/>
                  <a:pt x="1" y="6"/>
                </a:cubicBezTo>
                <a:cubicBezTo>
                  <a:pt x="2" y="4"/>
                  <a:pt x="5" y="1"/>
                  <a:pt x="7" y="1"/>
                </a:cubicBezTo>
                <a:cubicBezTo>
                  <a:pt x="8" y="0"/>
                  <a:pt x="12" y="4"/>
                  <a:pt x="12" y="6"/>
                </a:cubicBezTo>
                <a:cubicBezTo>
                  <a:pt x="12" y="8"/>
                  <a:pt x="9" y="10"/>
                  <a:pt x="6" y="13"/>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613"/>
          <p:cNvSpPr>
            <a:spLocks/>
          </p:cNvSpPr>
          <p:nvPr userDrawn="1"/>
        </p:nvSpPr>
        <p:spPr bwMode="auto">
          <a:xfrm>
            <a:off x="11359357" y="5000625"/>
            <a:ext cx="14288" cy="11113"/>
          </a:xfrm>
          <a:custGeom>
            <a:avLst/>
            <a:gdLst>
              <a:gd name="T0" fmla="*/ 0 w 14"/>
              <a:gd name="T1" fmla="*/ 6 h 11"/>
              <a:gd name="T2" fmla="*/ 8 w 14"/>
              <a:gd name="T3" fmla="*/ 0 h 11"/>
              <a:gd name="T4" fmla="*/ 14 w 14"/>
              <a:gd name="T5" fmla="*/ 5 h 11"/>
              <a:gd name="T6" fmla="*/ 9 w 14"/>
              <a:gd name="T7" fmla="*/ 10 h 11"/>
              <a:gd name="T8" fmla="*/ 0 w 14"/>
              <a:gd name="T9" fmla="*/ 6 h 11"/>
            </a:gdLst>
            <a:ahLst/>
            <a:cxnLst>
              <a:cxn ang="0">
                <a:pos x="T0" y="T1"/>
              </a:cxn>
              <a:cxn ang="0">
                <a:pos x="T2" y="T3"/>
              </a:cxn>
              <a:cxn ang="0">
                <a:pos x="T4" y="T5"/>
              </a:cxn>
              <a:cxn ang="0">
                <a:pos x="T6" y="T7"/>
              </a:cxn>
              <a:cxn ang="0">
                <a:pos x="T8" y="T9"/>
              </a:cxn>
            </a:cxnLst>
            <a:rect l="0" t="0" r="r" b="b"/>
            <a:pathLst>
              <a:path w="14" h="11">
                <a:moveTo>
                  <a:pt x="0" y="6"/>
                </a:moveTo>
                <a:cubicBezTo>
                  <a:pt x="4" y="3"/>
                  <a:pt x="6" y="0"/>
                  <a:pt x="8" y="0"/>
                </a:cubicBezTo>
                <a:cubicBezTo>
                  <a:pt x="10" y="0"/>
                  <a:pt x="12" y="3"/>
                  <a:pt x="14" y="5"/>
                </a:cubicBezTo>
                <a:cubicBezTo>
                  <a:pt x="13" y="7"/>
                  <a:pt x="11" y="10"/>
                  <a:pt x="9" y="10"/>
                </a:cubicBezTo>
                <a:cubicBezTo>
                  <a:pt x="7" y="11"/>
                  <a:pt x="4" y="8"/>
                  <a:pt x="0" y="6"/>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614"/>
          <p:cNvSpPr>
            <a:spLocks/>
          </p:cNvSpPr>
          <p:nvPr userDrawn="1"/>
        </p:nvSpPr>
        <p:spPr bwMode="auto">
          <a:xfrm>
            <a:off x="11326019" y="5902325"/>
            <a:ext cx="12700" cy="14288"/>
          </a:xfrm>
          <a:custGeom>
            <a:avLst/>
            <a:gdLst>
              <a:gd name="T0" fmla="*/ 6 w 11"/>
              <a:gd name="T1" fmla="*/ 13 h 13"/>
              <a:gd name="T2" fmla="*/ 0 w 11"/>
              <a:gd name="T3" fmla="*/ 6 h 13"/>
              <a:gd name="T4" fmla="*/ 6 w 11"/>
              <a:gd name="T5" fmla="*/ 1 h 13"/>
              <a:gd name="T6" fmla="*/ 11 w 11"/>
              <a:gd name="T7" fmla="*/ 5 h 13"/>
              <a:gd name="T8" fmla="*/ 6 w 11"/>
              <a:gd name="T9" fmla="*/ 13 h 13"/>
            </a:gdLst>
            <a:ahLst/>
            <a:cxnLst>
              <a:cxn ang="0">
                <a:pos x="T0" y="T1"/>
              </a:cxn>
              <a:cxn ang="0">
                <a:pos x="T2" y="T3"/>
              </a:cxn>
              <a:cxn ang="0">
                <a:pos x="T4" y="T5"/>
              </a:cxn>
              <a:cxn ang="0">
                <a:pos x="T6" y="T7"/>
              </a:cxn>
              <a:cxn ang="0">
                <a:pos x="T8" y="T9"/>
              </a:cxn>
            </a:cxnLst>
            <a:rect l="0" t="0" r="r" b="b"/>
            <a:pathLst>
              <a:path w="11" h="13">
                <a:moveTo>
                  <a:pt x="6" y="13"/>
                </a:moveTo>
                <a:cubicBezTo>
                  <a:pt x="3" y="10"/>
                  <a:pt x="0" y="7"/>
                  <a:pt x="0" y="6"/>
                </a:cubicBezTo>
                <a:cubicBezTo>
                  <a:pt x="1" y="4"/>
                  <a:pt x="4" y="1"/>
                  <a:pt x="6" y="1"/>
                </a:cubicBezTo>
                <a:cubicBezTo>
                  <a:pt x="7" y="0"/>
                  <a:pt x="11" y="3"/>
                  <a:pt x="11" y="5"/>
                </a:cubicBezTo>
                <a:cubicBezTo>
                  <a:pt x="11" y="7"/>
                  <a:pt x="8" y="9"/>
                  <a:pt x="6" y="13"/>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15"/>
          <p:cNvSpPr>
            <a:spLocks/>
          </p:cNvSpPr>
          <p:nvPr userDrawn="1"/>
        </p:nvSpPr>
        <p:spPr bwMode="auto">
          <a:xfrm>
            <a:off x="11414919" y="5668962"/>
            <a:ext cx="14288" cy="11113"/>
          </a:xfrm>
          <a:custGeom>
            <a:avLst/>
            <a:gdLst>
              <a:gd name="T0" fmla="*/ 14 w 14"/>
              <a:gd name="T1" fmla="*/ 6 h 11"/>
              <a:gd name="T2" fmla="*/ 6 w 14"/>
              <a:gd name="T3" fmla="*/ 10 h 11"/>
              <a:gd name="T4" fmla="*/ 0 w 14"/>
              <a:gd name="T5" fmla="*/ 5 h 11"/>
              <a:gd name="T6" fmla="*/ 6 w 14"/>
              <a:gd name="T7" fmla="*/ 1 h 11"/>
              <a:gd name="T8" fmla="*/ 14 w 14"/>
              <a:gd name="T9" fmla="*/ 6 h 11"/>
            </a:gdLst>
            <a:ahLst/>
            <a:cxnLst>
              <a:cxn ang="0">
                <a:pos x="T0" y="T1"/>
              </a:cxn>
              <a:cxn ang="0">
                <a:pos x="T2" y="T3"/>
              </a:cxn>
              <a:cxn ang="0">
                <a:pos x="T4" y="T5"/>
              </a:cxn>
              <a:cxn ang="0">
                <a:pos x="T6" y="T7"/>
              </a:cxn>
              <a:cxn ang="0">
                <a:pos x="T8" y="T9"/>
              </a:cxn>
            </a:cxnLst>
            <a:rect l="0" t="0" r="r" b="b"/>
            <a:pathLst>
              <a:path w="14" h="11">
                <a:moveTo>
                  <a:pt x="14" y="6"/>
                </a:moveTo>
                <a:cubicBezTo>
                  <a:pt x="10" y="8"/>
                  <a:pt x="8" y="11"/>
                  <a:pt x="6" y="10"/>
                </a:cubicBezTo>
                <a:cubicBezTo>
                  <a:pt x="4" y="10"/>
                  <a:pt x="2" y="7"/>
                  <a:pt x="0" y="5"/>
                </a:cubicBezTo>
                <a:cubicBezTo>
                  <a:pt x="2" y="4"/>
                  <a:pt x="4" y="1"/>
                  <a:pt x="6" y="1"/>
                </a:cubicBezTo>
                <a:cubicBezTo>
                  <a:pt x="8" y="0"/>
                  <a:pt x="10" y="3"/>
                  <a:pt x="14" y="6"/>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16"/>
          <p:cNvSpPr>
            <a:spLocks/>
          </p:cNvSpPr>
          <p:nvPr userDrawn="1"/>
        </p:nvSpPr>
        <p:spPr bwMode="auto">
          <a:xfrm>
            <a:off x="11981657" y="5167312"/>
            <a:ext cx="14288" cy="11113"/>
          </a:xfrm>
          <a:custGeom>
            <a:avLst/>
            <a:gdLst>
              <a:gd name="T0" fmla="*/ 13 w 13"/>
              <a:gd name="T1" fmla="*/ 5 h 10"/>
              <a:gd name="T2" fmla="*/ 5 w 13"/>
              <a:gd name="T3" fmla="*/ 10 h 10"/>
              <a:gd name="T4" fmla="*/ 0 w 13"/>
              <a:gd name="T5" fmla="*/ 6 h 10"/>
              <a:gd name="T6" fmla="*/ 5 w 13"/>
              <a:gd name="T7" fmla="*/ 0 h 10"/>
              <a:gd name="T8" fmla="*/ 13 w 13"/>
              <a:gd name="T9" fmla="*/ 5 h 10"/>
            </a:gdLst>
            <a:ahLst/>
            <a:cxnLst>
              <a:cxn ang="0">
                <a:pos x="T0" y="T1"/>
              </a:cxn>
              <a:cxn ang="0">
                <a:pos x="T2" y="T3"/>
              </a:cxn>
              <a:cxn ang="0">
                <a:pos x="T4" y="T5"/>
              </a:cxn>
              <a:cxn ang="0">
                <a:pos x="T6" y="T7"/>
              </a:cxn>
              <a:cxn ang="0">
                <a:pos x="T8" y="T9"/>
              </a:cxn>
            </a:cxnLst>
            <a:rect l="0" t="0" r="r" b="b"/>
            <a:pathLst>
              <a:path w="13" h="10">
                <a:moveTo>
                  <a:pt x="13" y="5"/>
                </a:moveTo>
                <a:cubicBezTo>
                  <a:pt x="9" y="7"/>
                  <a:pt x="8" y="10"/>
                  <a:pt x="5" y="10"/>
                </a:cubicBezTo>
                <a:cubicBezTo>
                  <a:pt x="4" y="10"/>
                  <a:pt x="2" y="8"/>
                  <a:pt x="0" y="6"/>
                </a:cubicBezTo>
                <a:cubicBezTo>
                  <a:pt x="1" y="4"/>
                  <a:pt x="3" y="1"/>
                  <a:pt x="5" y="0"/>
                </a:cubicBezTo>
                <a:cubicBezTo>
                  <a:pt x="7" y="0"/>
                  <a:pt x="9" y="2"/>
                  <a:pt x="13" y="5"/>
                </a:cubicBezTo>
                <a:close/>
              </a:path>
            </a:pathLst>
          </a:custGeom>
          <a:solidFill>
            <a:srgbClr val="CEBE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0" name="Group 9"/>
          <p:cNvGrpSpPr/>
          <p:nvPr userDrawn="1"/>
        </p:nvGrpSpPr>
        <p:grpSpPr>
          <a:xfrm>
            <a:off x="-9525" y="-9525"/>
            <a:ext cx="2514600" cy="6867525"/>
            <a:chOff x="-9525" y="-9525"/>
            <a:chExt cx="2514600" cy="6867525"/>
          </a:xfrm>
        </p:grpSpPr>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525" y="738113"/>
              <a:ext cx="2514600" cy="6119887"/>
            </a:xfrm>
            <a:prstGeom prst="rect">
              <a:avLst/>
            </a:prstGeom>
          </p:spPr>
        </p:pic>
        <p:pic>
          <p:nvPicPr>
            <p:cNvPr id="9" name="Pictur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525" y="-9525"/>
              <a:ext cx="2514600" cy="833363"/>
            </a:xfrm>
            <a:prstGeom prst="rect">
              <a:avLst/>
            </a:prstGeom>
          </p:spPr>
        </p:pic>
      </p:grpSp>
      <p:pic>
        <p:nvPicPr>
          <p:cNvPr id="12" name="Picture 1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629194">
            <a:off x="301791" y="2155772"/>
            <a:ext cx="1811000" cy="12117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rot="694390">
            <a:off x="221197" y="5017880"/>
            <a:ext cx="1972188" cy="1324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rot="20682916">
            <a:off x="482272" y="3365109"/>
            <a:ext cx="1381948" cy="1531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 name="Picture 60"/>
          <p:cNvPicPr>
            <a:picLocks noChangeAspect="1"/>
          </p:cNvPicPr>
          <p:nvPr userDrawn="1"/>
        </p:nvPicPr>
        <p:blipFill rotWithShape="1">
          <a:blip r:embed="rId20" cstate="print">
            <a:extLst>
              <a:ext uri="{28A0092B-C50C-407E-A947-70E740481C1C}">
                <a14:useLocalDpi xmlns:a14="http://schemas.microsoft.com/office/drawing/2010/main" val="0"/>
              </a:ext>
            </a:extLst>
          </a:blip>
          <a:srcRect t="22086" b="34044"/>
          <a:stretch/>
        </p:blipFill>
        <p:spPr>
          <a:xfrm>
            <a:off x="59055" y="897289"/>
            <a:ext cx="2377440" cy="651877"/>
          </a:xfrm>
          <a:prstGeom prst="rect">
            <a:avLst/>
          </a:prstGeom>
        </p:spPr>
      </p:pic>
      <p:sp>
        <p:nvSpPr>
          <p:cNvPr id="16" name="TextBox 15"/>
          <p:cNvSpPr txBox="1"/>
          <p:nvPr userDrawn="1"/>
        </p:nvSpPr>
        <p:spPr>
          <a:xfrm>
            <a:off x="145657" y="6622479"/>
            <a:ext cx="2774549" cy="215444"/>
          </a:xfrm>
          <a:prstGeom prst="rect">
            <a:avLst/>
          </a:prstGeom>
          <a:noFill/>
        </p:spPr>
        <p:txBody>
          <a:bodyPr wrap="square" rtlCol="0">
            <a:spAutoFit/>
          </a:bodyPr>
          <a:lstStyle/>
          <a:p>
            <a:r>
              <a:rPr lang="en-US" sz="800" dirty="0" smtClean="0">
                <a:solidFill>
                  <a:schemeClr val="accent1">
                    <a:lumMod val="75000"/>
                  </a:schemeClr>
                </a:solidFill>
                <a:latin typeface="Georgia" panose="02040502050405020303" pitchFamily="18" charset="0"/>
                <a:ea typeface="Verdana" panose="020B0604030504040204" pitchFamily="34" charset="0"/>
                <a:cs typeface="Verdana" panose="020B0604030504040204" pitchFamily="34" charset="0"/>
              </a:rPr>
              <a:t>ILG National Conference | August</a:t>
            </a:r>
            <a:r>
              <a:rPr lang="en-US" sz="800" baseline="0" dirty="0" smtClean="0">
                <a:solidFill>
                  <a:schemeClr val="accent1">
                    <a:lumMod val="75000"/>
                  </a:schemeClr>
                </a:solidFill>
                <a:latin typeface="Georgia" panose="02040502050405020303" pitchFamily="18" charset="0"/>
                <a:ea typeface="Verdana" panose="020B0604030504040204" pitchFamily="34" charset="0"/>
                <a:cs typeface="Verdana" panose="020B0604030504040204" pitchFamily="34" charset="0"/>
              </a:rPr>
              <a:t> 1 -4, 2017</a:t>
            </a:r>
            <a:endParaRPr lang="en-US" sz="800" dirty="0">
              <a:solidFill>
                <a:schemeClr val="accent1">
                  <a:lumMod val="75000"/>
                </a:schemeClr>
              </a:solidFill>
              <a:latin typeface="Georgia" panose="02040502050405020303"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48905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ilbermanM@jacksonlewi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mailto:SilbermanM@jacksonlewis.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payequityadvisor.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Pay Equity Keeps Getting More “Comp”licated</a:t>
            </a:r>
            <a:endParaRPr lang="en-US" dirty="0"/>
          </a:p>
        </p:txBody>
      </p:sp>
      <p:sp>
        <p:nvSpPr>
          <p:cNvPr id="3" name="Subtitle 2"/>
          <p:cNvSpPr>
            <a:spLocks noGrp="1"/>
          </p:cNvSpPr>
          <p:nvPr>
            <p:ph type="subTitle" idx="1"/>
          </p:nvPr>
        </p:nvSpPr>
        <p:spPr>
          <a:xfrm>
            <a:off x="2581274" y="4152293"/>
            <a:ext cx="8991601" cy="2402255"/>
          </a:xfrm>
        </p:spPr>
        <p:txBody>
          <a:bodyPr anchor="ctr"/>
          <a:lstStyle/>
          <a:p>
            <a:r>
              <a:rPr lang="en-US" sz="1800" dirty="0" smtClean="0"/>
              <a:t>Mickey Silberman</a:t>
            </a:r>
          </a:p>
          <a:p>
            <a:r>
              <a:rPr lang="en-US" sz="1800" b="0" dirty="0"/>
              <a:t>Jackson Lewis P.C</a:t>
            </a:r>
            <a:r>
              <a:rPr lang="en-US" sz="1800" b="0" dirty="0" smtClean="0"/>
              <a:t>.</a:t>
            </a:r>
          </a:p>
          <a:p>
            <a:r>
              <a:rPr lang="en-US" sz="1800" b="0" dirty="0" smtClean="0"/>
              <a:t>Co-Chair, Pay Equity Resource Group</a:t>
            </a:r>
          </a:p>
          <a:p>
            <a:r>
              <a:rPr lang="en-US" sz="1800" b="0" dirty="0" smtClean="0"/>
              <a:t>Co-Chair, Affirmative Action &amp; OFCCP Group</a:t>
            </a:r>
          </a:p>
          <a:p>
            <a:r>
              <a:rPr lang="en-US" sz="1800" b="0" dirty="0" smtClean="0">
                <a:hlinkClick r:id="rId3"/>
              </a:rPr>
              <a:t>SilbermanM@jacksonlewis.com</a:t>
            </a:r>
            <a:r>
              <a:rPr lang="en-US" sz="1800" b="0" dirty="0" smtClean="0"/>
              <a:t> │(303) 225-2400</a:t>
            </a:r>
          </a:p>
        </p:txBody>
      </p:sp>
    </p:spTree>
    <p:extLst>
      <p:ext uri="{BB962C8B-B14F-4D97-AF65-F5344CB8AC3E}">
        <p14:creationId xmlns:p14="http://schemas.microsoft.com/office/powerpoint/2010/main" val="1422242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Next, Let’s Talk about Harbors</a:t>
            </a:r>
            <a:endParaRPr lang="en-US" dirty="0"/>
          </a:p>
        </p:txBody>
      </p:sp>
      <p:sp>
        <p:nvSpPr>
          <p:cNvPr id="3" name="Content Placeholder 2"/>
          <p:cNvSpPr>
            <a:spLocks noGrp="1"/>
          </p:cNvSpPr>
          <p:nvPr>
            <p:ph idx="1"/>
          </p:nvPr>
        </p:nvSpPr>
        <p:spPr/>
        <p:txBody>
          <a:bodyPr anchor="ctr"/>
          <a:lstStyle/>
          <a:p>
            <a:pPr>
              <a:spcBef>
                <a:spcPts val="1200"/>
              </a:spcBef>
              <a:spcAft>
                <a:spcPts val="1200"/>
              </a:spcAft>
            </a:pPr>
            <a:r>
              <a:rPr lang="en-US" dirty="0" smtClean="0"/>
              <a:t>Safe harbors . . . that is – proactive pay analyses</a:t>
            </a:r>
          </a:p>
          <a:p>
            <a:pPr>
              <a:spcBef>
                <a:spcPts val="1200"/>
              </a:spcBef>
              <a:spcAft>
                <a:spcPts val="1200"/>
              </a:spcAft>
            </a:pPr>
            <a:r>
              <a:rPr lang="en-US" dirty="0" smtClean="0"/>
              <a:t>“Deep” safe harbors</a:t>
            </a:r>
          </a:p>
          <a:p>
            <a:pPr lvl="1">
              <a:spcBef>
                <a:spcPts val="1200"/>
              </a:spcBef>
              <a:spcAft>
                <a:spcPts val="1200"/>
              </a:spcAft>
            </a:pPr>
            <a:r>
              <a:rPr lang="en-US" b="0" dirty="0" smtClean="0"/>
              <a:t>Are a complete “affirmative defense” against pay discrimination claims</a:t>
            </a:r>
          </a:p>
          <a:p>
            <a:pPr lvl="1">
              <a:spcBef>
                <a:spcPts val="1200"/>
              </a:spcBef>
              <a:spcAft>
                <a:spcPts val="1200"/>
              </a:spcAft>
            </a:pPr>
            <a:r>
              <a:rPr lang="en-US" b="0" dirty="0" smtClean="0"/>
              <a:t>Massachusetts is the only true “deep” harbor</a:t>
            </a:r>
          </a:p>
          <a:p>
            <a:pPr>
              <a:spcBef>
                <a:spcPts val="1200"/>
              </a:spcBef>
              <a:spcAft>
                <a:spcPts val="1200"/>
              </a:spcAft>
            </a:pPr>
            <a:r>
              <a:rPr lang="en-US" dirty="0" smtClean="0"/>
              <a:t>“Shallow” safe harbors</a:t>
            </a:r>
          </a:p>
          <a:p>
            <a:pPr lvl="1">
              <a:spcBef>
                <a:spcPts val="1200"/>
              </a:spcBef>
              <a:spcAft>
                <a:spcPts val="1200"/>
              </a:spcAft>
            </a:pPr>
            <a:r>
              <a:rPr lang="en-US" b="0" dirty="0" smtClean="0"/>
              <a:t>Are a limited defense, typically to additional damages beyond “make whole” </a:t>
            </a:r>
          </a:p>
          <a:p>
            <a:pPr lvl="1">
              <a:spcBef>
                <a:spcPts val="1200"/>
              </a:spcBef>
              <a:spcAft>
                <a:spcPts val="1200"/>
              </a:spcAft>
            </a:pPr>
            <a:r>
              <a:rPr lang="en-US" b="0" dirty="0" smtClean="0"/>
              <a:t>Oregon, Puerto Rico and others coming</a:t>
            </a:r>
          </a:p>
          <a:p>
            <a:pPr>
              <a:spcBef>
                <a:spcPts val="1200"/>
              </a:spcBef>
              <a:spcAft>
                <a:spcPts val="1200"/>
              </a:spcAft>
            </a:pPr>
            <a:r>
              <a:rPr lang="en-US" dirty="0" smtClean="0"/>
              <a:t>Where there are harbors, whether deep or shallow, that’s where you want to be</a:t>
            </a:r>
          </a:p>
        </p:txBody>
      </p:sp>
      <p:sp>
        <p:nvSpPr>
          <p:cNvPr id="4" name="Footer Placeholder 3"/>
          <p:cNvSpPr>
            <a:spLocks noGrp="1"/>
          </p:cNvSpPr>
          <p:nvPr>
            <p:ph type="ftr" sz="quarter" idx="11"/>
          </p:nvPr>
        </p:nvSpPr>
        <p:spPr/>
        <p:txBody>
          <a:bodyPr/>
          <a:lstStyle/>
          <a:p>
            <a:r>
              <a:rPr lang="en-US" dirty="0" smtClean="0"/>
              <a:t>www.jacksonlewis.com</a:t>
            </a:r>
            <a:endParaRPr lang="en-US" dirty="0"/>
          </a:p>
        </p:txBody>
      </p:sp>
      <p:sp>
        <p:nvSpPr>
          <p:cNvPr id="5" name="Slide Number Placeholder 4"/>
          <p:cNvSpPr>
            <a:spLocks noGrp="1"/>
          </p:cNvSpPr>
          <p:nvPr>
            <p:ph type="sldNum" sz="quarter" idx="12"/>
          </p:nvPr>
        </p:nvSpPr>
        <p:spPr/>
        <p:txBody>
          <a:bodyPr/>
          <a:lstStyle/>
          <a:p>
            <a:fld id="{0B2829A7-6A75-432D-902C-AFF710972F4A}" type="slidenum">
              <a:rPr lang="en-US" smtClean="0"/>
              <a:t>10</a:t>
            </a:fld>
            <a:endParaRPr lang="en-US" dirty="0"/>
          </a:p>
        </p:txBody>
      </p:sp>
    </p:spTree>
    <p:extLst>
      <p:ext uri="{BB962C8B-B14F-4D97-AF65-F5344CB8AC3E}">
        <p14:creationId xmlns:p14="http://schemas.microsoft.com/office/powerpoint/2010/main" val="2181208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www.jacksonlewis.com</a:t>
            </a:r>
            <a:endParaRPr lang="en-US" dirty="0"/>
          </a:p>
        </p:txBody>
      </p:sp>
      <p:sp>
        <p:nvSpPr>
          <p:cNvPr id="5" name="Title 4"/>
          <p:cNvSpPr>
            <a:spLocks noGrp="1"/>
          </p:cNvSpPr>
          <p:nvPr>
            <p:ph type="title"/>
          </p:nvPr>
        </p:nvSpPr>
        <p:spPr>
          <a:xfrm>
            <a:off x="2621066" y="341103"/>
            <a:ext cx="9395884" cy="1002505"/>
          </a:xfrm>
        </p:spPr>
        <p:txBody>
          <a:bodyPr/>
          <a:lstStyle/>
          <a:p>
            <a:pPr algn="ctr"/>
            <a:r>
              <a:rPr lang="en-US" dirty="0" smtClean="0"/>
              <a:t>Setting the Stage – The “Pay Gap”</a:t>
            </a:r>
            <a:endParaRPr lang="en-US" dirty="0"/>
          </a:p>
        </p:txBody>
      </p:sp>
      <p:sp>
        <p:nvSpPr>
          <p:cNvPr id="6" name="Content Placeholder 2"/>
          <p:cNvSpPr>
            <a:spLocks noGrp="1"/>
          </p:cNvSpPr>
          <p:nvPr>
            <p:ph idx="1"/>
          </p:nvPr>
        </p:nvSpPr>
        <p:spPr>
          <a:xfrm>
            <a:off x="2900571" y="1401956"/>
            <a:ext cx="8229600" cy="4782555"/>
          </a:xfrm>
        </p:spPr>
        <p:txBody>
          <a:bodyPr/>
          <a:lstStyle/>
          <a:p>
            <a:pPr marL="0" indent="0" algn="ctr">
              <a:buNone/>
            </a:pPr>
            <a:endParaRPr lang="en-US" sz="800" b="0" i="1" dirty="0" smtClean="0"/>
          </a:p>
          <a:p>
            <a:pPr marL="0" indent="0" algn="ctr">
              <a:buNone/>
            </a:pPr>
            <a:r>
              <a:rPr lang="en-US" b="0" i="1" dirty="0" smtClean="0"/>
              <a:t>For every </a:t>
            </a:r>
            <a:r>
              <a:rPr lang="en-US" b="0" i="1" dirty="0"/>
              <a:t>$1.00 paid to </a:t>
            </a:r>
            <a:r>
              <a:rPr lang="en-US" b="0" i="1" dirty="0" smtClean="0"/>
              <a:t>men</a:t>
            </a:r>
            <a:r>
              <a:rPr lang="en-US" b="0" i="1" dirty="0"/>
              <a:t>, </a:t>
            </a:r>
            <a:r>
              <a:rPr lang="en-US" b="0" i="1" dirty="0" smtClean="0"/>
              <a:t>how </a:t>
            </a:r>
            <a:r>
              <a:rPr lang="en-US" b="0" i="1" dirty="0"/>
              <a:t>much is paid </a:t>
            </a:r>
            <a:r>
              <a:rPr lang="en-US" b="0" i="1" dirty="0" smtClean="0"/>
              <a:t>to. </a:t>
            </a:r>
            <a:r>
              <a:rPr lang="en-US" b="0" i="1" dirty="0"/>
              <a:t>. </a:t>
            </a:r>
            <a:r>
              <a:rPr lang="en-US" b="0" i="1" dirty="0" smtClean="0"/>
              <a:t>.</a:t>
            </a:r>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2530103160"/>
              </p:ext>
            </p:extLst>
          </p:nvPr>
        </p:nvGraphicFramePr>
        <p:xfrm>
          <a:off x="4042409" y="2451245"/>
          <a:ext cx="6096000" cy="2567282"/>
        </p:xfrm>
        <a:graphic>
          <a:graphicData uri="http://schemas.openxmlformats.org/drawingml/2006/table">
            <a:tbl>
              <a:tblPr firstRow="1" bandRow="1">
                <a:tableStyleId>{5C22544A-7EE6-4342-B048-85BDC9FD1C3A}</a:tableStyleId>
              </a:tblPr>
              <a:tblGrid>
                <a:gridCol w="3796937"/>
                <a:gridCol w="2299063"/>
              </a:tblGrid>
              <a:tr h="635204">
                <a:tc>
                  <a:txBody>
                    <a:bodyPr/>
                    <a:lstStyle/>
                    <a:p>
                      <a:pPr algn="ctr"/>
                      <a:r>
                        <a:rPr lang="en-US" sz="2400" dirty="0" smtClean="0">
                          <a:latin typeface="Arial" panose="020B0604020202020204" pitchFamily="34" charset="0"/>
                          <a:cs typeface="Arial" panose="020B0604020202020204" pitchFamily="34" charset="0"/>
                        </a:rPr>
                        <a:t>Group</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Nationwide</a:t>
                      </a:r>
                    </a:p>
                  </a:txBody>
                  <a:tcPr anchor="ctr"/>
                </a:tc>
              </a:tr>
              <a:tr h="644026">
                <a:tc>
                  <a:txBody>
                    <a:bodyPr/>
                    <a:lstStyle/>
                    <a:p>
                      <a:pPr algn="ctr"/>
                      <a:r>
                        <a:rPr lang="en-US" sz="2400" dirty="0" smtClean="0">
                          <a:latin typeface="Arial" panose="020B0604020202020204" pitchFamily="34" charset="0"/>
                          <a:cs typeface="Arial" panose="020B0604020202020204" pitchFamily="34" charset="0"/>
                        </a:rPr>
                        <a:t>All Women</a:t>
                      </a:r>
                      <a:endParaRPr lang="en-US" sz="2400" dirty="0">
                        <a:latin typeface="Arial" panose="020B0604020202020204" pitchFamily="34" charset="0"/>
                        <a:cs typeface="Arial" panose="020B0604020202020204"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80¢</a:t>
                      </a:r>
                      <a:endParaRPr lang="en-US" sz="2400" dirty="0">
                        <a:latin typeface="Arial" panose="020B0604020202020204" pitchFamily="34" charset="0"/>
                        <a:cs typeface="Arial" panose="020B0604020202020204" pitchFamily="34" charset="0"/>
                      </a:endParaRPr>
                    </a:p>
                  </a:txBody>
                  <a:tcPr anchor="ctr"/>
                </a:tc>
              </a:tr>
              <a:tr h="644026">
                <a:tc>
                  <a:txBody>
                    <a:bodyPr/>
                    <a:lstStyle/>
                    <a:p>
                      <a:pPr algn="ctr"/>
                      <a:r>
                        <a:rPr lang="en-US" sz="2400" dirty="0" smtClean="0">
                          <a:latin typeface="Arial" panose="020B0604020202020204" pitchFamily="34" charset="0"/>
                          <a:cs typeface="Arial" panose="020B0604020202020204" pitchFamily="34" charset="0"/>
                        </a:rPr>
                        <a:t>African-American</a:t>
                      </a:r>
                      <a:r>
                        <a:rPr lang="en-US" sz="2400" baseline="0" dirty="0" smtClean="0">
                          <a:latin typeface="Arial" panose="020B0604020202020204" pitchFamily="34" charset="0"/>
                          <a:cs typeface="Arial" panose="020B0604020202020204" pitchFamily="34" charset="0"/>
                        </a:rPr>
                        <a:t> Women</a:t>
                      </a:r>
                      <a:endParaRPr lang="en-US" sz="2400" dirty="0">
                        <a:latin typeface="Arial" panose="020B0604020202020204" pitchFamily="34" charset="0"/>
                        <a:cs typeface="Arial" panose="020B0604020202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63¢</a:t>
                      </a:r>
                      <a:endParaRPr lang="en-US" sz="2400" dirty="0" smtClean="0">
                        <a:latin typeface="Arial" panose="020B0604020202020204" pitchFamily="34" charset="0"/>
                        <a:cs typeface="Arial" panose="020B0604020202020204" pitchFamily="34" charset="0"/>
                      </a:endParaRPr>
                    </a:p>
                  </a:txBody>
                  <a:tcPr anchor="ctr"/>
                </a:tc>
              </a:tr>
              <a:tr h="644026">
                <a:tc>
                  <a:txBody>
                    <a:bodyPr/>
                    <a:lstStyle/>
                    <a:p>
                      <a:pPr algn="ctr"/>
                      <a:r>
                        <a:rPr lang="en-US" sz="2400" u="none" dirty="0" smtClean="0">
                          <a:latin typeface="Arial" panose="020B0604020202020204" pitchFamily="34" charset="0"/>
                          <a:cs typeface="Arial" panose="020B0604020202020204" pitchFamily="34" charset="0"/>
                        </a:rPr>
                        <a:t>Hispanic Women</a:t>
                      </a:r>
                      <a:endParaRPr lang="en-US" sz="2400" u="none" dirty="0">
                        <a:latin typeface="Arial" panose="020B0604020202020204" pitchFamily="34" charset="0"/>
                        <a:cs typeface="Arial" panose="020B060402020202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54¢</a:t>
                      </a:r>
                      <a:endParaRPr lang="en-US" sz="2400" dirty="0" smtClean="0">
                        <a:latin typeface="Arial" panose="020B0604020202020204" pitchFamily="34" charset="0"/>
                        <a:cs typeface="Arial" panose="020B0604020202020204" pitchFamily="34" charset="0"/>
                      </a:endParaRPr>
                    </a:p>
                  </a:txBody>
                  <a:tcPr anchor="ctr"/>
                </a:tc>
              </a:tr>
            </a:tbl>
          </a:graphicData>
        </a:graphic>
      </p:graphicFrame>
      <p:sp>
        <p:nvSpPr>
          <p:cNvPr id="8" name="TextBox 7"/>
          <p:cNvSpPr txBox="1"/>
          <p:nvPr/>
        </p:nvSpPr>
        <p:spPr>
          <a:xfrm>
            <a:off x="2691004" y="5356722"/>
            <a:ext cx="8798809" cy="769441"/>
          </a:xfrm>
          <a:prstGeom prst="rect">
            <a:avLst/>
          </a:prstGeom>
          <a:noFill/>
        </p:spPr>
        <p:txBody>
          <a:bodyPr wrap="square" rtlCol="0">
            <a:spAutoFit/>
          </a:bodyPr>
          <a:lstStyle/>
          <a:p>
            <a:pPr algn="ctr"/>
            <a:r>
              <a:rPr lang="en-US" sz="2200" dirty="0">
                <a:solidFill>
                  <a:srgbClr val="000000"/>
                </a:solidFill>
                <a:latin typeface="Arial" panose="020B0604020202020204" pitchFamily="34" charset="0"/>
                <a:cs typeface="Arial" panose="020B0604020202020204" pitchFamily="34" charset="0"/>
              </a:rPr>
              <a:t>Over the course of a </a:t>
            </a:r>
            <a:r>
              <a:rPr lang="en-US" sz="2200" dirty="0" smtClean="0">
                <a:solidFill>
                  <a:srgbClr val="000000"/>
                </a:solidFill>
                <a:latin typeface="Arial" panose="020B0604020202020204" pitchFamily="34" charset="0"/>
                <a:cs typeface="Arial" panose="020B0604020202020204" pitchFamily="34" charset="0"/>
              </a:rPr>
              <a:t>40-year </a:t>
            </a:r>
            <a:r>
              <a:rPr lang="en-US" sz="2200" dirty="0">
                <a:solidFill>
                  <a:srgbClr val="000000"/>
                </a:solidFill>
                <a:latin typeface="Arial" panose="020B0604020202020204" pitchFamily="34" charset="0"/>
                <a:cs typeface="Arial" panose="020B0604020202020204" pitchFamily="34" charset="0"/>
              </a:rPr>
              <a:t>career, </a:t>
            </a:r>
            <a:r>
              <a:rPr lang="en-US" sz="2200" dirty="0" smtClean="0">
                <a:solidFill>
                  <a:srgbClr val="000000"/>
                </a:solidFill>
                <a:latin typeface="Arial" panose="020B0604020202020204" pitchFamily="34" charset="0"/>
                <a:cs typeface="Arial" panose="020B0604020202020204" pitchFamily="34" charset="0"/>
              </a:rPr>
              <a:t>a Hispanic woman </a:t>
            </a:r>
            <a:r>
              <a:rPr lang="en-US" sz="2200" dirty="0">
                <a:solidFill>
                  <a:srgbClr val="000000"/>
                </a:solidFill>
                <a:latin typeface="Arial" panose="020B0604020202020204" pitchFamily="34" charset="0"/>
                <a:cs typeface="Arial" panose="020B0604020202020204" pitchFamily="34" charset="0"/>
              </a:rPr>
              <a:t>can expect </a:t>
            </a:r>
            <a:r>
              <a:rPr lang="en-US" sz="2200" dirty="0" smtClean="0">
                <a:solidFill>
                  <a:srgbClr val="000000"/>
                </a:solidFill>
                <a:latin typeface="Arial" panose="020B0604020202020204" pitchFamily="34" charset="0"/>
                <a:cs typeface="Arial" panose="020B0604020202020204" pitchFamily="34" charset="0"/>
              </a:rPr>
              <a:t>on average to earn at least </a:t>
            </a:r>
            <a:r>
              <a:rPr lang="en-US" sz="2200" i="1" dirty="0" smtClean="0">
                <a:solidFill>
                  <a:srgbClr val="000000"/>
                </a:solidFill>
                <a:latin typeface="Arial" panose="020B0604020202020204" pitchFamily="34" charset="0"/>
                <a:cs typeface="Arial" panose="020B0604020202020204" pitchFamily="34" charset="0"/>
              </a:rPr>
              <a:t>$1 Million </a:t>
            </a:r>
            <a:r>
              <a:rPr lang="en-US" sz="2200" dirty="0" smtClean="0">
                <a:solidFill>
                  <a:srgbClr val="000000"/>
                </a:solidFill>
                <a:latin typeface="Arial" panose="020B0604020202020204" pitchFamily="34" charset="0"/>
                <a:cs typeface="Arial" panose="020B0604020202020204" pitchFamily="34" charset="0"/>
              </a:rPr>
              <a:t>less than a man</a:t>
            </a:r>
            <a:endParaRPr lang="en-US" sz="2200" dirty="0">
              <a:solidFill>
                <a:srgbClr val="00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0B2829A7-6A75-432D-902C-AFF710972F4A}" type="slidenum">
              <a:rPr lang="en-US" smtClean="0"/>
              <a:t>11</a:t>
            </a:fld>
            <a:endParaRPr lang="en-US" dirty="0"/>
          </a:p>
        </p:txBody>
      </p:sp>
    </p:spTree>
    <p:extLst>
      <p:ext uri="{BB962C8B-B14F-4D97-AF65-F5344CB8AC3E}">
        <p14:creationId xmlns:p14="http://schemas.microsoft.com/office/powerpoint/2010/main" val="53064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09849" y="258555"/>
            <a:ext cx="9040284" cy="1180778"/>
          </a:xfrm>
        </p:spPr>
        <p:txBody>
          <a:bodyPr>
            <a:normAutofit fontScale="90000"/>
          </a:bodyPr>
          <a:lstStyle/>
          <a:p>
            <a:pPr algn="ctr"/>
            <a:r>
              <a:rPr lang="en-US" dirty="0"/>
              <a:t>Pay Equity </a:t>
            </a:r>
            <a:r>
              <a:rPr lang="en-US" dirty="0" smtClean="0"/>
              <a:t>and the Trump Administration – </a:t>
            </a:r>
            <a:r>
              <a:rPr lang="en-US" sz="2700" dirty="0"/>
              <a:t>Energy Shifting to the States and Big Cities</a:t>
            </a:r>
          </a:p>
        </p:txBody>
      </p:sp>
      <p:sp>
        <p:nvSpPr>
          <p:cNvPr id="4" name="Content Placeholder 3"/>
          <p:cNvSpPr>
            <a:spLocks noGrp="1"/>
          </p:cNvSpPr>
          <p:nvPr>
            <p:ph idx="1"/>
          </p:nvPr>
        </p:nvSpPr>
        <p:spPr>
          <a:xfrm>
            <a:off x="2609848" y="1519290"/>
            <a:ext cx="9175751" cy="4883685"/>
          </a:xfrm>
        </p:spPr>
        <p:txBody>
          <a:bodyPr anchor="ctr">
            <a:normAutofit/>
          </a:bodyPr>
          <a:lstStyle/>
          <a:p>
            <a:pPr>
              <a:spcAft>
                <a:spcPts val="1200"/>
              </a:spcAft>
            </a:pPr>
            <a:r>
              <a:rPr lang="en-US" b="0" dirty="0"/>
              <a:t>Trump </a:t>
            </a:r>
            <a:r>
              <a:rPr lang="en-US" b="0" dirty="0" smtClean="0"/>
              <a:t>said </a:t>
            </a:r>
            <a:r>
              <a:rPr lang="en-US" b="0" dirty="0"/>
              <a:t>he supports equal pay for </a:t>
            </a:r>
            <a:r>
              <a:rPr lang="en-US" b="0" dirty="0" smtClean="0"/>
              <a:t>women. Ivanka</a:t>
            </a:r>
            <a:r>
              <a:rPr lang="en-US" b="0" dirty="0"/>
              <a:t> </a:t>
            </a:r>
            <a:r>
              <a:rPr lang="en-US" b="0" dirty="0" smtClean="0"/>
              <a:t>Trump </a:t>
            </a:r>
            <a:r>
              <a:rPr lang="en-US" b="0" dirty="0"/>
              <a:t>is a big equal pay </a:t>
            </a:r>
            <a:r>
              <a:rPr lang="en-US" b="0" dirty="0" smtClean="0"/>
              <a:t>advocate</a:t>
            </a:r>
            <a:endParaRPr lang="en-US" b="0" dirty="0"/>
          </a:p>
          <a:p>
            <a:pPr>
              <a:spcAft>
                <a:spcPts val="1200"/>
              </a:spcAft>
            </a:pPr>
            <a:r>
              <a:rPr lang="en-US" b="0" dirty="0" smtClean="0"/>
              <a:t>Despite this, growing momentum </a:t>
            </a:r>
            <a:r>
              <a:rPr lang="en-US" b="0" dirty="0"/>
              <a:t>at </a:t>
            </a:r>
            <a:r>
              <a:rPr lang="en-US" b="0" dirty="0" smtClean="0"/>
              <a:t>state and city level </a:t>
            </a:r>
            <a:r>
              <a:rPr lang="en-US" b="0" dirty="0"/>
              <a:t>to enact </a:t>
            </a:r>
            <a:r>
              <a:rPr lang="en-US" b="0" dirty="0" smtClean="0"/>
              <a:t>aggressive pay equity laws</a:t>
            </a:r>
          </a:p>
          <a:p>
            <a:pPr>
              <a:spcAft>
                <a:spcPts val="1200"/>
              </a:spcAft>
            </a:pPr>
            <a:r>
              <a:rPr lang="en-US" b="0" dirty="0"/>
              <a:t>While there may be less federal enforcement during the Trump administration, “careful what you wish for” . . . </a:t>
            </a:r>
          </a:p>
          <a:p>
            <a:pPr lvl="1">
              <a:spcAft>
                <a:spcPts val="1200"/>
              </a:spcAft>
            </a:pPr>
            <a:r>
              <a:rPr lang="en-US" b="0" dirty="0"/>
              <a:t>Many states and big cities are quickly passing pay equity laws that differ and often contradict each other</a:t>
            </a:r>
          </a:p>
          <a:p>
            <a:pPr>
              <a:spcAft>
                <a:spcPts val="1200"/>
              </a:spcAft>
            </a:pPr>
            <a:r>
              <a:rPr lang="en-US" b="0" dirty="0" smtClean="0"/>
              <a:t>Growing </a:t>
            </a:r>
            <a:r>
              <a:rPr lang="en-US" b="0" dirty="0"/>
              <a:t>international </a:t>
            </a:r>
            <a:r>
              <a:rPr lang="en-US" b="0" dirty="0" smtClean="0"/>
              <a:t>obligations</a:t>
            </a:r>
            <a:endParaRPr lang="en-US" b="0" dirty="0"/>
          </a:p>
          <a:p>
            <a:pPr lvl="1">
              <a:spcAft>
                <a:spcPts val="1200"/>
              </a:spcAft>
            </a:pPr>
            <a:r>
              <a:rPr lang="en-US" b="0" dirty="0"/>
              <a:t>UK – </a:t>
            </a:r>
            <a:r>
              <a:rPr lang="en-US" b="0" dirty="0" smtClean="0"/>
              <a:t>company website “gender </a:t>
            </a:r>
            <a:r>
              <a:rPr lang="en-US" b="0" dirty="0"/>
              <a:t>pay </a:t>
            </a:r>
            <a:r>
              <a:rPr lang="en-US" b="0" dirty="0" smtClean="0"/>
              <a:t>gap” reporting </a:t>
            </a:r>
            <a:r>
              <a:rPr lang="en-US" b="0" dirty="0"/>
              <a:t>by April </a:t>
            </a:r>
            <a:r>
              <a:rPr lang="en-US" b="0" dirty="0" smtClean="0"/>
              <a:t>2018</a:t>
            </a:r>
            <a:endParaRPr lang="en-US" b="0" dirty="0"/>
          </a:p>
        </p:txBody>
      </p:sp>
      <p:sp>
        <p:nvSpPr>
          <p:cNvPr id="2" name="Footer Placeholder 1"/>
          <p:cNvSpPr>
            <a:spLocks noGrp="1"/>
          </p:cNvSpPr>
          <p:nvPr>
            <p:ph type="ftr" sz="quarter" idx="11"/>
          </p:nvPr>
        </p:nvSpPr>
        <p:spPr/>
        <p:txBody>
          <a:bodyPr/>
          <a:lstStyle/>
          <a:p>
            <a:r>
              <a:rPr lang="en-US" dirty="0" smtClean="0"/>
              <a:t>www.jacksonlewis.com</a:t>
            </a:r>
            <a:endParaRPr lang="en-US" dirty="0"/>
          </a:p>
        </p:txBody>
      </p:sp>
      <p:sp>
        <p:nvSpPr>
          <p:cNvPr id="3" name="Slide Number Placeholder 2"/>
          <p:cNvSpPr>
            <a:spLocks noGrp="1"/>
          </p:cNvSpPr>
          <p:nvPr>
            <p:ph type="sldNum" sz="quarter" idx="12"/>
          </p:nvPr>
        </p:nvSpPr>
        <p:spPr/>
        <p:txBody>
          <a:bodyPr/>
          <a:lstStyle/>
          <a:p>
            <a:fld id="{0B2829A7-6A75-432D-902C-AFF710972F4A}" type="slidenum">
              <a:rPr lang="en-US" smtClean="0"/>
              <a:t>12</a:t>
            </a:fld>
            <a:endParaRPr lang="en-US" dirty="0"/>
          </a:p>
        </p:txBody>
      </p:sp>
    </p:spTree>
    <p:extLst>
      <p:ext uri="{BB962C8B-B14F-4D97-AF65-F5344CB8AC3E}">
        <p14:creationId xmlns:p14="http://schemas.microsoft.com/office/powerpoint/2010/main" val="77342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Blue States</a:t>
            </a:r>
            <a:endParaRPr lang="en-US" dirty="0"/>
          </a:p>
        </p:txBody>
      </p:sp>
      <p:sp>
        <p:nvSpPr>
          <p:cNvPr id="3" name="Content Placeholder 2"/>
          <p:cNvSpPr>
            <a:spLocks noGrp="1"/>
          </p:cNvSpPr>
          <p:nvPr>
            <p:ph idx="1"/>
          </p:nvPr>
        </p:nvSpPr>
        <p:spPr/>
        <p:txBody>
          <a:bodyPr anchor="ctr"/>
          <a:lstStyle/>
          <a:p>
            <a:pPr marL="0" indent="0">
              <a:spcBef>
                <a:spcPts val="1200"/>
              </a:spcBef>
              <a:spcAft>
                <a:spcPts val="1200"/>
              </a:spcAft>
              <a:buNone/>
            </a:pPr>
            <a:r>
              <a:rPr lang="en-US" b="0" dirty="0"/>
              <a:t>“Blue States” </a:t>
            </a:r>
            <a:r>
              <a:rPr lang="en-US" b="0" dirty="0" smtClean="0"/>
              <a:t>and Big Cities expect </a:t>
            </a:r>
            <a:r>
              <a:rPr lang="en-US" b="0" dirty="0"/>
              <a:t>less federal enforcement, so they are taking up the pay equity </a:t>
            </a:r>
            <a:r>
              <a:rPr lang="en-US" b="0" dirty="0" smtClean="0"/>
              <a:t>torch</a:t>
            </a:r>
            <a:endParaRPr lang="en-US" b="0" dirty="0"/>
          </a:p>
          <a:p>
            <a:pPr marL="0" indent="0">
              <a:spcBef>
                <a:spcPts val="1200"/>
              </a:spcBef>
              <a:spcAft>
                <a:spcPts val="1200"/>
              </a:spcAft>
              <a:buNone/>
            </a:pPr>
            <a:r>
              <a:rPr lang="en-US" b="0" dirty="0"/>
              <a:t>“At these stormy times of instability and confusion, let New York serve as a safe harbor for the progressive principles and social justice that made </a:t>
            </a:r>
            <a:r>
              <a:rPr lang="en-US" b="0" dirty="0" smtClean="0"/>
              <a:t>America”</a:t>
            </a:r>
          </a:p>
          <a:p>
            <a:pPr marL="0" indent="0" algn="ctr">
              <a:spcBef>
                <a:spcPts val="1200"/>
              </a:spcBef>
              <a:spcAft>
                <a:spcPts val="1200"/>
              </a:spcAft>
              <a:buNone/>
            </a:pPr>
            <a:r>
              <a:rPr lang="en-US" b="0" dirty="0" smtClean="0"/>
              <a:t>- New York Governor </a:t>
            </a:r>
            <a:r>
              <a:rPr lang="en-US" b="0" dirty="0"/>
              <a:t>Andrew Cuomo </a:t>
            </a: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www.jacksonlewis.com</a:t>
            </a:r>
            <a:endParaRPr lang="en-US" dirty="0"/>
          </a:p>
        </p:txBody>
      </p:sp>
      <p:sp>
        <p:nvSpPr>
          <p:cNvPr id="6" name="Slide Number Placeholder 5"/>
          <p:cNvSpPr>
            <a:spLocks noGrp="1"/>
          </p:cNvSpPr>
          <p:nvPr>
            <p:ph type="sldNum" sz="quarter" idx="12"/>
          </p:nvPr>
        </p:nvSpPr>
        <p:spPr/>
        <p:txBody>
          <a:bodyPr/>
          <a:lstStyle/>
          <a:p>
            <a:fld id="{0B2829A7-6A75-432D-902C-AFF710972F4A}" type="slidenum">
              <a:rPr lang="en-US" smtClean="0"/>
              <a:t>13</a:t>
            </a:fld>
            <a:endParaRPr lang="en-US" dirty="0"/>
          </a:p>
        </p:txBody>
      </p:sp>
    </p:spTree>
    <p:extLst>
      <p:ext uri="{BB962C8B-B14F-4D97-AF65-F5344CB8AC3E}">
        <p14:creationId xmlns:p14="http://schemas.microsoft.com/office/powerpoint/2010/main" val="286377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09849" y="216220"/>
            <a:ext cx="8961120" cy="1002505"/>
          </a:xfrm>
        </p:spPr>
        <p:txBody>
          <a:bodyPr/>
          <a:lstStyle/>
          <a:p>
            <a:pPr algn="ctr"/>
            <a:r>
              <a:rPr lang="en-US" dirty="0" smtClean="0"/>
              <a:t>New, Aggressive Tools </a:t>
            </a:r>
            <a:br>
              <a:rPr lang="en-US" dirty="0" smtClean="0"/>
            </a:br>
            <a:r>
              <a:rPr lang="en-US" dirty="0" smtClean="0"/>
              <a:t>“Attack the Gap”</a:t>
            </a:r>
            <a:endParaRPr lang="en-US" dirty="0"/>
          </a:p>
        </p:txBody>
      </p:sp>
      <p:sp>
        <p:nvSpPr>
          <p:cNvPr id="4" name="Content Placeholder 3"/>
          <p:cNvSpPr>
            <a:spLocks noGrp="1"/>
          </p:cNvSpPr>
          <p:nvPr>
            <p:ph idx="1"/>
          </p:nvPr>
        </p:nvSpPr>
        <p:spPr/>
        <p:txBody>
          <a:bodyPr anchor="ctr"/>
          <a:lstStyle/>
          <a:p>
            <a:pPr>
              <a:spcAft>
                <a:spcPts val="1200"/>
              </a:spcAft>
            </a:pPr>
            <a:r>
              <a:rPr lang="en-US" b="0" dirty="0" smtClean="0"/>
              <a:t>Many states, big cites, academics, comp theorists, women’s and civil rights groups coordinating to attack the gap</a:t>
            </a:r>
          </a:p>
          <a:p>
            <a:pPr lvl="1">
              <a:spcAft>
                <a:spcPts val="1200"/>
              </a:spcAft>
            </a:pPr>
            <a:r>
              <a:rPr lang="en-US" b="0" dirty="0" smtClean="0"/>
              <a:t>Bans on Requests for Applicants’ Salary History</a:t>
            </a:r>
          </a:p>
          <a:p>
            <a:pPr lvl="1">
              <a:spcAft>
                <a:spcPts val="1200"/>
              </a:spcAft>
            </a:pPr>
            <a:r>
              <a:rPr lang="en-US" b="0" dirty="0"/>
              <a:t>Aggressive State Equal Pay Laws</a:t>
            </a:r>
          </a:p>
          <a:p>
            <a:pPr lvl="1">
              <a:spcAft>
                <a:spcPts val="1200"/>
              </a:spcAft>
            </a:pPr>
            <a:r>
              <a:rPr lang="en-US" b="0" dirty="0"/>
              <a:t>Safe Harbors to Encourage Proactive Pay </a:t>
            </a:r>
            <a:r>
              <a:rPr lang="en-US" b="0" dirty="0" smtClean="0"/>
              <a:t>Analyses</a:t>
            </a:r>
          </a:p>
          <a:p>
            <a:pPr lvl="1">
              <a:spcAft>
                <a:spcPts val="1200"/>
              </a:spcAft>
            </a:pPr>
            <a:r>
              <a:rPr lang="en-US" b="0" dirty="0" smtClean="0"/>
              <a:t>“Naming and Shaming” aka Employer Pay Gap Website Reporting</a:t>
            </a:r>
          </a:p>
          <a:p>
            <a:pPr lvl="1">
              <a:spcAft>
                <a:spcPts val="1200"/>
              </a:spcAft>
            </a:pPr>
            <a:r>
              <a:rPr lang="en-US" b="0" dirty="0" smtClean="0"/>
              <a:t>EEO-1 Pay Data Reporting</a:t>
            </a:r>
          </a:p>
          <a:p>
            <a:pPr lvl="1">
              <a:spcAft>
                <a:spcPts val="1200"/>
              </a:spcAft>
            </a:pPr>
            <a:r>
              <a:rPr lang="en-US" b="0" dirty="0" smtClean="0"/>
              <a:t>OFCCP Pay Deep Dives in Audits   </a:t>
            </a:r>
          </a:p>
          <a:p>
            <a:pPr lvl="1">
              <a:spcAft>
                <a:spcPts val="1200"/>
              </a:spcAft>
            </a:pPr>
            <a:r>
              <a:rPr lang="en-US" b="0" dirty="0" smtClean="0"/>
              <a:t>Activist Shareholders Demand for Pay Parity and Transparency</a:t>
            </a:r>
          </a:p>
        </p:txBody>
      </p:sp>
      <p:sp>
        <p:nvSpPr>
          <p:cNvPr id="2" name="Footer Placeholder 1"/>
          <p:cNvSpPr>
            <a:spLocks noGrp="1"/>
          </p:cNvSpPr>
          <p:nvPr>
            <p:ph type="ftr" sz="quarter" idx="11"/>
          </p:nvPr>
        </p:nvSpPr>
        <p:spPr/>
        <p:txBody>
          <a:bodyPr/>
          <a:lstStyle/>
          <a:p>
            <a:r>
              <a:rPr lang="en-US" dirty="0" smtClean="0"/>
              <a:t>www.jacksonlewis.com</a:t>
            </a:r>
            <a:endParaRPr lang="en-US" dirty="0"/>
          </a:p>
        </p:txBody>
      </p:sp>
      <p:sp>
        <p:nvSpPr>
          <p:cNvPr id="3" name="Slide Number Placeholder 2"/>
          <p:cNvSpPr>
            <a:spLocks noGrp="1"/>
          </p:cNvSpPr>
          <p:nvPr>
            <p:ph type="sldNum" sz="quarter" idx="12"/>
          </p:nvPr>
        </p:nvSpPr>
        <p:spPr/>
        <p:txBody>
          <a:bodyPr/>
          <a:lstStyle/>
          <a:p>
            <a:fld id="{72EE7D79-36E9-3D41-96B0-913DC9CF5219}" type="slidenum">
              <a:rPr lang="en-US" smtClean="0"/>
              <a:t>14</a:t>
            </a:fld>
            <a:endParaRPr lang="en-US" dirty="0"/>
          </a:p>
        </p:txBody>
      </p:sp>
    </p:spTree>
    <p:extLst>
      <p:ext uri="{BB962C8B-B14F-4D97-AF65-F5344CB8AC3E}">
        <p14:creationId xmlns:p14="http://schemas.microsoft.com/office/powerpoint/2010/main" val="18830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Asking for Salary History . . . History?</a:t>
            </a:r>
            <a:endParaRPr lang="en-US" dirty="0"/>
          </a:p>
        </p:txBody>
      </p:sp>
      <p:sp>
        <p:nvSpPr>
          <p:cNvPr id="4" name="Slide Number Placeholder 3"/>
          <p:cNvSpPr>
            <a:spLocks noGrp="1"/>
          </p:cNvSpPr>
          <p:nvPr>
            <p:ph type="sldNum" sz="quarter" idx="12"/>
          </p:nvPr>
        </p:nvSpPr>
        <p:spPr/>
        <p:txBody>
          <a:bodyPr/>
          <a:lstStyle/>
          <a:p>
            <a:fld id="{0B2829A7-6A75-432D-902C-AFF710972F4A}" type="slidenum">
              <a:rPr lang="en-US" smtClean="0"/>
              <a:t>15</a:t>
            </a:fld>
            <a:endParaRPr lang="en-US" dirty="0"/>
          </a:p>
        </p:txBody>
      </p:sp>
      <p:sp>
        <p:nvSpPr>
          <p:cNvPr id="5" name="Footer Placeholder 4"/>
          <p:cNvSpPr>
            <a:spLocks noGrp="1"/>
          </p:cNvSpPr>
          <p:nvPr>
            <p:ph type="ftr" sz="quarter" idx="11"/>
          </p:nvPr>
        </p:nvSpPr>
        <p:spPr/>
        <p:txBody>
          <a:bodyPr/>
          <a:lstStyle/>
          <a:p>
            <a:r>
              <a:rPr lang="en-US" dirty="0" smtClean="0"/>
              <a:t>www.jacksonlewis.com</a:t>
            </a:r>
            <a:endParaRPr lang="en-US" dirty="0"/>
          </a:p>
        </p:txBody>
      </p:sp>
    </p:spTree>
    <p:extLst>
      <p:ext uri="{BB962C8B-B14F-4D97-AF65-F5344CB8AC3E}">
        <p14:creationId xmlns:p14="http://schemas.microsoft.com/office/powerpoint/2010/main" val="813322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algn="ctr"/>
            <a:r>
              <a:rPr lang="en-US" altLang="en-US" dirty="0" smtClean="0"/>
              <a:t>Bans on Requesting Salary History – </a:t>
            </a:r>
            <a:br>
              <a:rPr lang="en-US" altLang="en-US" dirty="0" smtClean="0"/>
            </a:br>
            <a:r>
              <a:rPr lang="en-US" altLang="en-US" dirty="0" smtClean="0"/>
              <a:t>The Newest Tool to “Attack the Gap”</a:t>
            </a:r>
          </a:p>
        </p:txBody>
      </p:sp>
      <p:sp>
        <p:nvSpPr>
          <p:cNvPr id="3" name="Content Placeholder 2"/>
          <p:cNvSpPr>
            <a:spLocks noGrp="1"/>
          </p:cNvSpPr>
          <p:nvPr>
            <p:ph idx="1"/>
          </p:nvPr>
        </p:nvSpPr>
        <p:spPr/>
        <p:txBody>
          <a:bodyPr anchor="ctr">
            <a:normAutofit fontScale="92500" lnSpcReduction="10000"/>
          </a:bodyPr>
          <a:lstStyle/>
          <a:p>
            <a:pPr>
              <a:spcBef>
                <a:spcPts val="1200"/>
              </a:spcBef>
              <a:spcAft>
                <a:spcPts val="1200"/>
              </a:spcAft>
            </a:pPr>
            <a:r>
              <a:rPr lang="en-US" sz="2800" b="0" dirty="0" smtClean="0"/>
              <a:t>In every </a:t>
            </a:r>
            <a:r>
              <a:rPr lang="en-US" sz="2800" b="0" dirty="0"/>
              <a:t>major industry in the U.S., women earn significantly less than men and minority women – particularly Black and Hispanic women – earn far less</a:t>
            </a:r>
          </a:p>
          <a:p>
            <a:pPr lvl="1">
              <a:spcBef>
                <a:spcPts val="1200"/>
              </a:spcBef>
              <a:spcAft>
                <a:spcPts val="1200"/>
              </a:spcAft>
            </a:pPr>
            <a:r>
              <a:rPr lang="en-US" sz="2400" b="0" dirty="0"/>
              <a:t>This persistent “pay gap” has existed for several decades with little change despite laws since the 1960s prohibiting pay discrimination</a:t>
            </a:r>
          </a:p>
          <a:p>
            <a:pPr>
              <a:spcBef>
                <a:spcPts val="1200"/>
              </a:spcBef>
              <a:spcAft>
                <a:spcPts val="1200"/>
              </a:spcAft>
            </a:pPr>
            <a:r>
              <a:rPr lang="en-US" sz="2800" b="0" dirty="0"/>
              <a:t>States, big cities, and other pay equity “champions” are looking for new, </a:t>
            </a:r>
            <a:r>
              <a:rPr lang="en-US" sz="2800" b="0" dirty="0" smtClean="0"/>
              <a:t>aggressive tools </a:t>
            </a:r>
            <a:r>
              <a:rPr lang="en-US" sz="2800" b="0" dirty="0"/>
              <a:t>to “attack the gap”</a:t>
            </a:r>
          </a:p>
          <a:p>
            <a:pPr>
              <a:spcBef>
                <a:spcPts val="1200"/>
              </a:spcBef>
              <a:spcAft>
                <a:spcPts val="1200"/>
              </a:spcAft>
            </a:pPr>
            <a:r>
              <a:rPr lang="en-US" sz="2800" b="0" dirty="0"/>
              <a:t>One tool that has quickly and broadly emerged is bans on requesting applicants’ salary history</a:t>
            </a:r>
          </a:p>
          <a:p>
            <a:pPr>
              <a:spcBef>
                <a:spcPts val="1200"/>
              </a:spcBef>
              <a:spcAft>
                <a:spcPts val="1200"/>
              </a:spcAft>
            </a:pPr>
            <a:r>
              <a:rPr lang="en-US" sz="2800" b="0" dirty="0"/>
              <a:t>Why? </a:t>
            </a:r>
          </a:p>
        </p:txBody>
      </p:sp>
      <p:sp>
        <p:nvSpPr>
          <p:cNvPr id="2" name="Footer Placeholder 1"/>
          <p:cNvSpPr>
            <a:spLocks noGrp="1"/>
          </p:cNvSpPr>
          <p:nvPr>
            <p:ph type="ftr" sz="quarter" idx="11"/>
          </p:nvPr>
        </p:nvSpPr>
        <p:spPr/>
        <p:txBody>
          <a:bodyPr/>
          <a:lstStyle/>
          <a:p>
            <a:r>
              <a:rPr lang="en-US" dirty="0" smtClean="0"/>
              <a:t>www.jacksonlewis.com</a:t>
            </a:r>
            <a:endParaRPr lang="en-US" dirty="0"/>
          </a:p>
        </p:txBody>
      </p:sp>
      <p:sp>
        <p:nvSpPr>
          <p:cNvPr id="4" name="Slide Number Placeholder 3"/>
          <p:cNvSpPr>
            <a:spLocks noGrp="1"/>
          </p:cNvSpPr>
          <p:nvPr>
            <p:ph type="sldNum" sz="quarter" idx="12"/>
          </p:nvPr>
        </p:nvSpPr>
        <p:spPr/>
        <p:txBody>
          <a:bodyPr/>
          <a:lstStyle/>
          <a:p>
            <a:fld id="{72EE7D79-36E9-3D41-96B0-913DC9CF5219}" type="slidenum">
              <a:rPr lang="en-US" smtClean="0"/>
              <a:pPr/>
              <a:t>16</a:t>
            </a:fld>
            <a:endParaRPr lang="en-US" dirty="0"/>
          </a:p>
        </p:txBody>
      </p:sp>
    </p:spTree>
    <p:extLst>
      <p:ext uri="{BB962C8B-B14F-4D97-AF65-F5344CB8AC3E}">
        <p14:creationId xmlns:p14="http://schemas.microsoft.com/office/powerpoint/2010/main" val="2192847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The Pay Gap – Paying It Forward? </a:t>
            </a:r>
            <a:endParaRPr lang="en-US" dirty="0"/>
          </a:p>
        </p:txBody>
      </p:sp>
      <p:sp>
        <p:nvSpPr>
          <p:cNvPr id="3" name="Content Placeholder 2"/>
          <p:cNvSpPr>
            <a:spLocks noGrp="1"/>
          </p:cNvSpPr>
          <p:nvPr>
            <p:ph idx="1"/>
          </p:nvPr>
        </p:nvSpPr>
        <p:spPr/>
        <p:txBody>
          <a:bodyPr anchor="ctr">
            <a:normAutofit/>
          </a:bodyPr>
          <a:lstStyle/>
          <a:p>
            <a:pPr>
              <a:spcAft>
                <a:spcPts val="1200"/>
              </a:spcAft>
            </a:pPr>
            <a:r>
              <a:rPr lang="en-US" sz="2800" b="0" dirty="0"/>
              <a:t>Employers </a:t>
            </a:r>
            <a:r>
              <a:rPr lang="en-US" sz="2800" b="0" dirty="0" smtClean="0"/>
              <a:t>traditionally </a:t>
            </a:r>
            <a:r>
              <a:rPr lang="en-US" sz="2800" b="0" dirty="0"/>
              <a:t>asked for and </a:t>
            </a:r>
            <a:r>
              <a:rPr lang="en-US" sz="2800" b="0" dirty="0" smtClean="0"/>
              <a:t>have taken </a:t>
            </a:r>
            <a:r>
              <a:rPr lang="en-US" sz="2800" b="0" dirty="0"/>
              <a:t>salary history into account when making offers and setting starting salaries</a:t>
            </a:r>
          </a:p>
          <a:p>
            <a:pPr>
              <a:spcAft>
                <a:spcPts val="1200"/>
              </a:spcAft>
            </a:pPr>
            <a:r>
              <a:rPr lang="en-US" sz="2800" b="0" dirty="0" smtClean="0"/>
              <a:t>This may be a “neutral” practice but women </a:t>
            </a:r>
            <a:r>
              <a:rPr lang="en-US" sz="2800" b="0" dirty="0"/>
              <a:t>making less before will often wind up making less in their new jobs</a:t>
            </a:r>
          </a:p>
          <a:p>
            <a:pPr>
              <a:spcAft>
                <a:spcPts val="1200"/>
              </a:spcAft>
            </a:pPr>
            <a:r>
              <a:rPr lang="en-US" sz="2800" b="0" dirty="0"/>
              <a:t>The growing belief is that this practice </a:t>
            </a:r>
            <a:r>
              <a:rPr lang="en-US" sz="2800" b="0" i="1" dirty="0"/>
              <a:t>perpetuates</a:t>
            </a:r>
            <a:r>
              <a:rPr lang="en-US" sz="2800" b="0" dirty="0"/>
              <a:t> the “pay gap” from employer to employer</a:t>
            </a:r>
          </a:p>
        </p:txBody>
      </p:sp>
      <p:sp>
        <p:nvSpPr>
          <p:cNvPr id="4" name="Footer Placeholder 3"/>
          <p:cNvSpPr>
            <a:spLocks noGrp="1"/>
          </p:cNvSpPr>
          <p:nvPr>
            <p:ph type="ftr" sz="quarter" idx="11"/>
          </p:nvPr>
        </p:nvSpPr>
        <p:spPr/>
        <p:txBody>
          <a:bodyPr/>
          <a:lstStyle/>
          <a:p>
            <a:r>
              <a:rPr lang="en-US" dirty="0" smtClean="0"/>
              <a:t>www.jacksonlewis.com</a:t>
            </a:r>
            <a:endParaRPr lang="en-US" dirty="0"/>
          </a:p>
        </p:txBody>
      </p:sp>
      <p:sp>
        <p:nvSpPr>
          <p:cNvPr id="5" name="Slide Number Placeholder 4"/>
          <p:cNvSpPr>
            <a:spLocks noGrp="1"/>
          </p:cNvSpPr>
          <p:nvPr>
            <p:ph type="sldNum" sz="quarter" idx="12"/>
          </p:nvPr>
        </p:nvSpPr>
        <p:spPr>
          <a:prstGeom prst="rect">
            <a:avLst/>
          </a:prstGeom>
        </p:spPr>
        <p:txBody>
          <a:bodyPr/>
          <a:lstStyle/>
          <a:p>
            <a:fld id="{72EE7D79-36E9-3D41-96B0-913DC9CF5219}" type="slidenum">
              <a:rPr lang="en-US" smtClean="0"/>
              <a:pPr/>
              <a:t>17</a:t>
            </a:fld>
            <a:endParaRPr lang="en-US" dirty="0"/>
          </a:p>
        </p:txBody>
      </p:sp>
    </p:spTree>
    <p:extLst>
      <p:ext uri="{BB962C8B-B14F-4D97-AF65-F5344CB8AC3E}">
        <p14:creationId xmlns:p14="http://schemas.microsoft.com/office/powerpoint/2010/main" val="3130056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Prohibition on Asking for Salary History</a:t>
            </a:r>
            <a:endParaRPr lang="en-US" dirty="0"/>
          </a:p>
        </p:txBody>
      </p:sp>
      <p:sp>
        <p:nvSpPr>
          <p:cNvPr id="3" name="Content Placeholder 2"/>
          <p:cNvSpPr>
            <a:spLocks noGrp="1"/>
          </p:cNvSpPr>
          <p:nvPr>
            <p:ph idx="1"/>
          </p:nvPr>
        </p:nvSpPr>
        <p:spPr/>
        <p:txBody>
          <a:bodyPr anchor="ctr">
            <a:normAutofit/>
          </a:bodyPr>
          <a:lstStyle/>
          <a:p>
            <a:pPr>
              <a:spcAft>
                <a:spcPts val="1200"/>
              </a:spcAft>
            </a:pPr>
            <a:r>
              <a:rPr lang="en-US" dirty="0" smtClean="0"/>
              <a:t>Massachusetts</a:t>
            </a:r>
            <a:r>
              <a:rPr lang="en-US" b="0" dirty="0" smtClean="0"/>
              <a:t> – first jurisdiction to ban asking for salary history – becomes effective July 1, 2018</a:t>
            </a:r>
          </a:p>
          <a:p>
            <a:pPr>
              <a:spcAft>
                <a:spcPts val="1200"/>
              </a:spcAft>
            </a:pPr>
            <a:r>
              <a:rPr lang="en-US" dirty="0" smtClean="0"/>
              <a:t>California</a:t>
            </a:r>
            <a:r>
              <a:rPr lang="en-US" b="0" dirty="0" smtClean="0"/>
              <a:t> – quickly amended CFPA to say salary history cannot be “sole basis to explain pay disparity”</a:t>
            </a:r>
          </a:p>
          <a:p>
            <a:pPr lvl="1">
              <a:spcAft>
                <a:spcPts val="1200"/>
              </a:spcAft>
            </a:pPr>
            <a:r>
              <a:rPr lang="en-US" b="0" dirty="0" smtClean="0"/>
              <a:t>Many see this as a salary history ban through the “side-door” –less clear than MA, but may have same effect</a:t>
            </a:r>
          </a:p>
          <a:p>
            <a:pPr lvl="1">
              <a:spcAft>
                <a:spcPts val="1200"/>
              </a:spcAft>
            </a:pPr>
            <a:r>
              <a:rPr lang="en-US" b="0" dirty="0" smtClean="0"/>
              <a:t>But what’s unclear may soon be made clear, California law will likely be revised </a:t>
            </a:r>
            <a:r>
              <a:rPr lang="en-US" b="0" i="1" dirty="0" smtClean="0"/>
              <a:t>this year</a:t>
            </a:r>
            <a:r>
              <a:rPr lang="en-US" b="0" dirty="0" smtClean="0"/>
              <a:t> to ban inquiry outright </a:t>
            </a:r>
          </a:p>
          <a:p>
            <a:pPr lvl="2">
              <a:spcAft>
                <a:spcPts val="1200"/>
              </a:spcAft>
            </a:pPr>
            <a:r>
              <a:rPr lang="en-US" b="0" dirty="0" smtClean="0"/>
              <a:t>State Assembly passed bill overwhelmingly in May</a:t>
            </a:r>
          </a:p>
        </p:txBody>
      </p:sp>
      <p:sp>
        <p:nvSpPr>
          <p:cNvPr id="6" name="Footer Placeholder 3"/>
          <p:cNvSpPr>
            <a:spLocks noGrp="1"/>
          </p:cNvSpPr>
          <p:nvPr>
            <p:ph type="ftr" sz="quarter" idx="11"/>
          </p:nvPr>
        </p:nvSpPr>
        <p:spPr/>
        <p:txBody>
          <a:bodyPr/>
          <a:lstStyle/>
          <a:p>
            <a:r>
              <a:rPr lang="en-US" dirty="0" smtClean="0"/>
              <a:t>www.jacksonlewis.com</a:t>
            </a:r>
            <a:endParaRPr lang="en-US" dirty="0"/>
          </a:p>
        </p:txBody>
      </p:sp>
      <p:sp>
        <p:nvSpPr>
          <p:cNvPr id="5" name="Slide Number Placeholder 4"/>
          <p:cNvSpPr>
            <a:spLocks noGrp="1"/>
          </p:cNvSpPr>
          <p:nvPr>
            <p:ph type="sldNum" sz="quarter" idx="12"/>
          </p:nvPr>
        </p:nvSpPr>
        <p:spPr>
          <a:prstGeom prst="rect">
            <a:avLst/>
          </a:prstGeom>
        </p:spPr>
        <p:txBody>
          <a:bodyPr/>
          <a:lstStyle/>
          <a:p>
            <a:fld id="{72EE7D79-36E9-3D41-96B0-913DC9CF5219}" type="slidenum">
              <a:rPr lang="en-US" smtClean="0"/>
              <a:pPr/>
              <a:t>18</a:t>
            </a:fld>
            <a:endParaRPr lang="en-US" dirty="0"/>
          </a:p>
        </p:txBody>
      </p:sp>
    </p:spTree>
    <p:extLst>
      <p:ext uri="{BB962C8B-B14F-4D97-AF65-F5344CB8AC3E}">
        <p14:creationId xmlns:p14="http://schemas.microsoft.com/office/powerpoint/2010/main" val="2259614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4517" y="140017"/>
            <a:ext cx="9285816" cy="1002505"/>
          </a:xfrm>
        </p:spPr>
        <p:txBody>
          <a:bodyPr>
            <a:noAutofit/>
          </a:bodyPr>
          <a:lstStyle/>
          <a:p>
            <a:pPr algn="ctr"/>
            <a:r>
              <a:rPr lang="en-US" sz="2800" dirty="0" smtClean="0"/>
              <a:t>Other Jurisdictions </a:t>
            </a:r>
            <a:r>
              <a:rPr lang="en-US" sz="2800" dirty="0"/>
              <a:t>T</a:t>
            </a:r>
            <a:r>
              <a:rPr lang="en-US" sz="2800" dirty="0" smtClean="0"/>
              <a:t>hat Have Passed or Proposed Similar Bans on Asking for Salary History</a:t>
            </a:r>
            <a:endParaRPr lang="en-US" sz="2800" dirty="0"/>
          </a:p>
        </p:txBody>
      </p:sp>
      <p:sp>
        <p:nvSpPr>
          <p:cNvPr id="6" name="Footer Placeholder 3"/>
          <p:cNvSpPr>
            <a:spLocks noGrp="1"/>
          </p:cNvSpPr>
          <p:nvPr>
            <p:ph type="ftr" sz="quarter" idx="11"/>
          </p:nvPr>
        </p:nvSpPr>
        <p:spPr/>
        <p:txBody>
          <a:bodyPr/>
          <a:lstStyle/>
          <a:p>
            <a:r>
              <a:rPr lang="en-US" dirty="0" smtClean="0"/>
              <a:t>www.jacksonlewis.com</a:t>
            </a:r>
            <a:endParaRPr lang="en-US" dirty="0"/>
          </a:p>
        </p:txBody>
      </p:sp>
      <p:sp>
        <p:nvSpPr>
          <p:cNvPr id="17" name="Rectangle 16"/>
          <p:cNvSpPr/>
          <p:nvPr/>
        </p:nvSpPr>
        <p:spPr>
          <a:xfrm>
            <a:off x="3186288" y="1341660"/>
            <a:ext cx="3996266" cy="495754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p:cNvSpPr/>
          <p:nvPr/>
        </p:nvSpPr>
        <p:spPr>
          <a:xfrm>
            <a:off x="7437978" y="1341660"/>
            <a:ext cx="4279889" cy="495754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3186288" y="1842613"/>
            <a:ext cx="3996266" cy="2523768"/>
          </a:xfrm>
          <a:prstGeom prst="rect">
            <a:avLst/>
          </a:prstGeom>
        </p:spPr>
        <p:txBody>
          <a:bodyPr wrap="square">
            <a:spAutoFit/>
          </a:bodyPr>
          <a:lstStyle/>
          <a:p>
            <a:pPr marL="285750" indent="-285750">
              <a:spcAft>
                <a:spcPts val="1200"/>
              </a:spcAft>
              <a:buFont typeface="Arial" panose="020B0604020202020204" pitchFamily="34" charset="0"/>
              <a:buChar char="•"/>
            </a:pPr>
            <a:r>
              <a:rPr lang="en-US" dirty="0" smtClean="0">
                <a:latin typeface="Georgia" panose="02040502050405020303" pitchFamily="18" charset="0"/>
              </a:rPr>
              <a:t>Delaware</a:t>
            </a:r>
          </a:p>
          <a:p>
            <a:pPr marL="285750" indent="-285750">
              <a:spcAft>
                <a:spcPts val="1200"/>
              </a:spcAft>
              <a:buFont typeface="Arial" panose="020B0604020202020204" pitchFamily="34" charset="0"/>
              <a:buChar char="•"/>
            </a:pPr>
            <a:r>
              <a:rPr lang="en-US" dirty="0" smtClean="0">
                <a:latin typeface="Georgia" panose="02040502050405020303" pitchFamily="18" charset="0"/>
              </a:rPr>
              <a:t>Massachusetts</a:t>
            </a:r>
            <a:endParaRPr lang="en-US" dirty="0">
              <a:latin typeface="Georgia" panose="02040502050405020303" pitchFamily="18" charset="0"/>
            </a:endParaRPr>
          </a:p>
          <a:p>
            <a:pPr marL="285750" indent="-285750">
              <a:spcAft>
                <a:spcPts val="1200"/>
              </a:spcAft>
              <a:buFont typeface="Arial" panose="020B0604020202020204" pitchFamily="34" charset="0"/>
              <a:buChar char="•"/>
            </a:pPr>
            <a:r>
              <a:rPr lang="en-US" dirty="0">
                <a:latin typeface="Georgia" panose="02040502050405020303" pitchFamily="18" charset="0"/>
              </a:rPr>
              <a:t>Oregon</a:t>
            </a:r>
          </a:p>
          <a:p>
            <a:pPr marL="285750" indent="-285750">
              <a:spcAft>
                <a:spcPts val="1200"/>
              </a:spcAft>
              <a:buFont typeface="Arial" panose="020B0604020202020204" pitchFamily="34" charset="0"/>
              <a:buChar char="•"/>
            </a:pPr>
            <a:r>
              <a:rPr lang="en-US" dirty="0">
                <a:latin typeface="Georgia" panose="02040502050405020303" pitchFamily="18" charset="0"/>
              </a:rPr>
              <a:t>Puerto Rico</a:t>
            </a:r>
          </a:p>
          <a:p>
            <a:pPr marL="285750" indent="-285750">
              <a:spcAft>
                <a:spcPts val="1200"/>
              </a:spcAft>
              <a:buFont typeface="Arial" panose="020B0604020202020204" pitchFamily="34" charset="0"/>
              <a:buChar char="•"/>
            </a:pPr>
            <a:r>
              <a:rPr lang="en-US" dirty="0">
                <a:latin typeface="Georgia" panose="02040502050405020303" pitchFamily="18" charset="0"/>
              </a:rPr>
              <a:t>New York City</a:t>
            </a:r>
          </a:p>
          <a:p>
            <a:pPr marL="285750" indent="-285750">
              <a:spcAft>
                <a:spcPts val="1200"/>
              </a:spcAft>
              <a:buFont typeface="Arial" panose="020B0604020202020204" pitchFamily="34" charset="0"/>
              <a:buChar char="•"/>
            </a:pPr>
            <a:r>
              <a:rPr lang="en-US" dirty="0">
                <a:latin typeface="Georgia" panose="02040502050405020303" pitchFamily="18" charset="0"/>
              </a:rPr>
              <a:t>Philadelphia</a:t>
            </a:r>
            <a:endParaRPr lang="en-US" i="1" dirty="0">
              <a:latin typeface="Georgia" panose="02040502050405020303" pitchFamily="18" charset="0"/>
            </a:endParaRPr>
          </a:p>
        </p:txBody>
      </p:sp>
      <p:sp>
        <p:nvSpPr>
          <p:cNvPr id="24" name="Text Placeholder 6"/>
          <p:cNvSpPr txBox="1">
            <a:spLocks/>
          </p:cNvSpPr>
          <p:nvPr/>
        </p:nvSpPr>
        <p:spPr>
          <a:xfrm>
            <a:off x="7437977" y="1358923"/>
            <a:ext cx="4279889" cy="431547"/>
          </a:xfrm>
          <a:prstGeom prst="rect">
            <a:avLst/>
          </a:prstGeom>
        </p:spPr>
        <p:txBody>
          <a:bodyPr vert="horz" lIns="91440" tIns="91440" rIns="91440" bIns="9144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smtClean="0"/>
              <a:t>Proposed Salary History Ban</a:t>
            </a:r>
            <a:endParaRPr lang="en-US" sz="2000" dirty="0"/>
          </a:p>
        </p:txBody>
      </p:sp>
      <p:sp>
        <p:nvSpPr>
          <p:cNvPr id="25" name="Content Placeholder 9"/>
          <p:cNvSpPr>
            <a:spLocks noGrp="1"/>
          </p:cNvSpPr>
          <p:nvPr>
            <p:ph sz="quarter" idx="4294967295"/>
          </p:nvPr>
        </p:nvSpPr>
        <p:spPr>
          <a:xfrm>
            <a:off x="7557033" y="1828015"/>
            <a:ext cx="4041775" cy="4326726"/>
          </a:xfrm>
          <a:prstGeom prst="rect">
            <a:avLst/>
          </a:prstGeom>
        </p:spPr>
        <p:txBody>
          <a:bodyPr numCol="2" anchor="t">
            <a:noAutofit/>
          </a:bodyPr>
          <a:lstStyle/>
          <a:p>
            <a:r>
              <a:rPr lang="en-US" sz="1800" b="0" dirty="0"/>
              <a:t>California </a:t>
            </a:r>
            <a:r>
              <a:rPr lang="en-US" sz="1800" b="0" dirty="0" smtClean="0"/>
              <a:t>–</a:t>
            </a:r>
            <a:r>
              <a:rPr lang="en-US" sz="1800" b="0" i="1" dirty="0" smtClean="0"/>
              <a:t>passed </a:t>
            </a:r>
            <a:r>
              <a:rPr lang="en-US" sz="1800" b="0" i="1" dirty="0" smtClean="0"/>
              <a:t>Assembly</a:t>
            </a:r>
            <a:endParaRPr lang="en-US" sz="1800" b="0" dirty="0" smtClean="0"/>
          </a:p>
          <a:p>
            <a:r>
              <a:rPr lang="en-US" sz="1800" b="0" dirty="0" smtClean="0"/>
              <a:t>DC</a:t>
            </a:r>
            <a:endParaRPr lang="en-US" sz="1800" b="0" dirty="0"/>
          </a:p>
          <a:p>
            <a:r>
              <a:rPr lang="en-US" sz="1800" b="0" dirty="0" smtClean="0"/>
              <a:t>Georgia</a:t>
            </a:r>
          </a:p>
          <a:p>
            <a:r>
              <a:rPr lang="en-US" sz="1800" b="0" dirty="0" smtClean="0"/>
              <a:t>Illinois </a:t>
            </a:r>
            <a:r>
              <a:rPr lang="en-US" sz="1800" b="0" dirty="0" smtClean="0"/>
              <a:t>– </a:t>
            </a:r>
            <a:r>
              <a:rPr lang="en-US" sz="1800" b="0" i="1" dirty="0" smtClean="0"/>
              <a:t>passed both houses</a:t>
            </a:r>
            <a:endParaRPr lang="en-US" sz="1800" b="0" dirty="0"/>
          </a:p>
          <a:p>
            <a:r>
              <a:rPr lang="en-US" sz="1800" b="0" dirty="0" smtClean="0"/>
              <a:t>Iowa</a:t>
            </a:r>
          </a:p>
          <a:p>
            <a:r>
              <a:rPr lang="en-US" sz="1800" b="0" dirty="0" smtClean="0"/>
              <a:t>Maine</a:t>
            </a:r>
            <a:endParaRPr lang="en-US" sz="1800" b="0" dirty="0"/>
          </a:p>
          <a:p>
            <a:r>
              <a:rPr lang="en-US" sz="1800" b="0" dirty="0" smtClean="0"/>
              <a:t>Maryland</a:t>
            </a:r>
            <a:endParaRPr lang="en-US" sz="1800" b="0" dirty="0"/>
          </a:p>
          <a:p>
            <a:r>
              <a:rPr lang="en-US" sz="1800" b="0" dirty="0" smtClean="0"/>
              <a:t>New </a:t>
            </a:r>
            <a:r>
              <a:rPr lang="en-US" sz="1800" b="0" dirty="0"/>
              <a:t>Jersey</a:t>
            </a:r>
          </a:p>
          <a:p>
            <a:r>
              <a:rPr lang="en-US" sz="1800" b="0" dirty="0" smtClean="0"/>
              <a:t>New York</a:t>
            </a:r>
          </a:p>
          <a:p>
            <a:r>
              <a:rPr lang="en-US" sz="1800" b="0" dirty="0" smtClean="0"/>
              <a:t>North </a:t>
            </a:r>
            <a:r>
              <a:rPr lang="en-US" sz="1800" b="0" dirty="0"/>
              <a:t>Carolina</a:t>
            </a:r>
          </a:p>
          <a:p>
            <a:r>
              <a:rPr lang="en-US" sz="1800" b="0" dirty="0"/>
              <a:t>Pennsylvania</a:t>
            </a:r>
          </a:p>
          <a:p>
            <a:r>
              <a:rPr lang="en-US" sz="1800" b="0" dirty="0"/>
              <a:t>Rhode Island</a:t>
            </a:r>
          </a:p>
          <a:p>
            <a:r>
              <a:rPr lang="en-US" sz="1800" b="0" dirty="0"/>
              <a:t>Texas</a:t>
            </a:r>
          </a:p>
          <a:p>
            <a:r>
              <a:rPr lang="en-US" sz="1800" b="0" dirty="0"/>
              <a:t>Vermont</a:t>
            </a:r>
          </a:p>
          <a:p>
            <a:r>
              <a:rPr lang="en-US" sz="1800" b="0" dirty="0"/>
              <a:t>Virginia</a:t>
            </a:r>
          </a:p>
          <a:p>
            <a:r>
              <a:rPr lang="en-US" sz="1800" b="0" dirty="0"/>
              <a:t>Washington</a:t>
            </a:r>
          </a:p>
          <a:p>
            <a:r>
              <a:rPr lang="en-US" sz="1800" b="0" dirty="0"/>
              <a:t>Wisconsin</a:t>
            </a:r>
          </a:p>
          <a:p>
            <a:r>
              <a:rPr lang="en-US" sz="1800" b="0" dirty="0"/>
              <a:t>Los Angeles – </a:t>
            </a:r>
            <a:r>
              <a:rPr lang="en-US" sz="1800" b="0" i="1" dirty="0"/>
              <a:t>feasibility study</a:t>
            </a:r>
          </a:p>
          <a:p>
            <a:r>
              <a:rPr lang="en-US" sz="1800" b="0" dirty="0"/>
              <a:t>San </a:t>
            </a:r>
            <a:r>
              <a:rPr lang="en-US" sz="1800" b="0" dirty="0" smtClean="0"/>
              <a:t>Francisco</a:t>
            </a:r>
          </a:p>
        </p:txBody>
      </p:sp>
      <p:sp>
        <p:nvSpPr>
          <p:cNvPr id="26" name="Text Placeholder 6"/>
          <p:cNvSpPr txBox="1">
            <a:spLocks/>
          </p:cNvSpPr>
          <p:nvPr/>
        </p:nvSpPr>
        <p:spPr>
          <a:xfrm>
            <a:off x="3186287" y="1396657"/>
            <a:ext cx="3996267" cy="431547"/>
          </a:xfrm>
          <a:prstGeom prst="rect">
            <a:avLst/>
          </a:prstGeom>
        </p:spPr>
        <p:txBody>
          <a:bodyPr vert="horz" lIns="91440" tIns="91440" rIns="91440" bIns="9144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smtClean="0"/>
              <a:t>Passed Salary History Ban</a:t>
            </a:r>
            <a:endParaRPr lang="en-US" sz="2000" dirty="0"/>
          </a:p>
        </p:txBody>
      </p:sp>
      <p:sp>
        <p:nvSpPr>
          <p:cNvPr id="27" name="Slide Number Placeholder 26"/>
          <p:cNvSpPr>
            <a:spLocks noGrp="1"/>
          </p:cNvSpPr>
          <p:nvPr>
            <p:ph type="sldNum" sz="quarter" idx="12"/>
          </p:nvPr>
        </p:nvSpPr>
        <p:spPr/>
        <p:txBody>
          <a:bodyPr/>
          <a:lstStyle/>
          <a:p>
            <a:fld id="{0B2829A7-6A75-432D-902C-AFF710972F4A}" type="slidenum">
              <a:rPr lang="en-US" smtClean="0"/>
              <a:t>19</a:t>
            </a:fld>
            <a:endParaRPr lang="en-US" dirty="0"/>
          </a:p>
        </p:txBody>
      </p:sp>
    </p:spTree>
    <p:extLst>
      <p:ext uri="{BB962C8B-B14F-4D97-AF65-F5344CB8AC3E}">
        <p14:creationId xmlns:p14="http://schemas.microsoft.com/office/powerpoint/2010/main" val="227298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dirty="0"/>
              <a:t>About O</a:t>
            </a:r>
            <a:r>
              <a:rPr lang="en-US" dirty="0" smtClean="0"/>
              <a:t>ur Pay Equity Group</a:t>
            </a:r>
            <a:endParaRPr lang="en-US" dirty="0"/>
          </a:p>
        </p:txBody>
      </p:sp>
      <p:sp>
        <p:nvSpPr>
          <p:cNvPr id="7" name="Content Placeholder 6"/>
          <p:cNvSpPr>
            <a:spLocks noGrp="1"/>
          </p:cNvSpPr>
          <p:nvPr>
            <p:ph idx="1"/>
          </p:nvPr>
        </p:nvSpPr>
        <p:spPr>
          <a:xfrm>
            <a:off x="2609849" y="1231422"/>
            <a:ext cx="8961120" cy="5047034"/>
          </a:xfrm>
        </p:spPr>
        <p:txBody>
          <a:bodyPr anchor="ctr">
            <a:noAutofit/>
          </a:bodyPr>
          <a:lstStyle/>
          <a:p>
            <a:pPr>
              <a:lnSpc>
                <a:spcPct val="120000"/>
              </a:lnSpc>
              <a:spcBef>
                <a:spcPts val="600"/>
              </a:spcBef>
              <a:spcAft>
                <a:spcPts val="600"/>
              </a:spcAft>
            </a:pPr>
            <a:r>
              <a:rPr lang="en-US" sz="2200" b="0" dirty="0"/>
              <a:t>For 20 years, we have worked with employers to address pay equity issues. </a:t>
            </a:r>
          </a:p>
          <a:p>
            <a:pPr>
              <a:lnSpc>
                <a:spcPct val="120000"/>
              </a:lnSpc>
              <a:spcBef>
                <a:spcPts val="600"/>
              </a:spcBef>
              <a:spcAft>
                <a:spcPts val="600"/>
              </a:spcAft>
            </a:pPr>
            <a:r>
              <a:rPr lang="en-US" sz="2200" b="0" dirty="0"/>
              <a:t>Our Pay Equity Group is comprised of approximately 30 attorneys partnering with a team of 15 Ph.D. and Master’s level statisticians and economists.</a:t>
            </a:r>
          </a:p>
          <a:p>
            <a:pPr>
              <a:lnSpc>
                <a:spcPct val="120000"/>
              </a:lnSpc>
              <a:spcBef>
                <a:spcPts val="600"/>
              </a:spcBef>
              <a:spcAft>
                <a:spcPts val="600"/>
              </a:spcAft>
            </a:pPr>
            <a:r>
              <a:rPr lang="en-US" sz="2200" b="0" dirty="0"/>
              <a:t>Our comprehensive pay equity expertise includes:</a:t>
            </a:r>
          </a:p>
          <a:p>
            <a:pPr lvl="1">
              <a:lnSpc>
                <a:spcPct val="120000"/>
              </a:lnSpc>
              <a:spcBef>
                <a:spcPts val="600"/>
              </a:spcBef>
              <a:spcAft>
                <a:spcPts val="600"/>
              </a:spcAft>
            </a:pPr>
            <a:r>
              <a:rPr lang="en-US" sz="1700" b="0" dirty="0"/>
              <a:t>Defending employers in agency investigations and in litigation under Title VII, the Equal Pay Act and state fair pay laws; </a:t>
            </a:r>
          </a:p>
          <a:p>
            <a:pPr lvl="1">
              <a:lnSpc>
                <a:spcPct val="120000"/>
              </a:lnSpc>
              <a:spcBef>
                <a:spcPts val="600"/>
              </a:spcBef>
              <a:spcAft>
                <a:spcPts val="600"/>
              </a:spcAft>
            </a:pPr>
            <a:r>
              <a:rPr lang="en-US" sz="1700" b="0" dirty="0"/>
              <a:t>Conducting proactive, privileged pay analyses;</a:t>
            </a:r>
          </a:p>
          <a:p>
            <a:pPr lvl="1">
              <a:lnSpc>
                <a:spcPct val="120000"/>
              </a:lnSpc>
              <a:spcBef>
                <a:spcPts val="600"/>
              </a:spcBef>
              <a:spcAft>
                <a:spcPts val="600"/>
              </a:spcAft>
            </a:pPr>
            <a:r>
              <a:rPr lang="en-US" sz="1700" b="0" dirty="0"/>
              <a:t>Helping employers identify and address unexplained pay disparities;</a:t>
            </a:r>
          </a:p>
          <a:p>
            <a:pPr lvl="1">
              <a:lnSpc>
                <a:spcPct val="120000"/>
              </a:lnSpc>
              <a:spcBef>
                <a:spcPts val="600"/>
              </a:spcBef>
              <a:spcAft>
                <a:spcPts val="600"/>
              </a:spcAft>
            </a:pPr>
            <a:r>
              <a:rPr lang="en-US" sz="1700" b="0" dirty="0"/>
              <a:t>Providing advice and counsel regarding how to design, implement, and improve pay systems to provide equity and minimize liability.</a:t>
            </a:r>
          </a:p>
        </p:txBody>
      </p:sp>
      <p:sp>
        <p:nvSpPr>
          <p:cNvPr id="8" name="Footer Placeholder 3"/>
          <p:cNvSpPr>
            <a:spLocks noGrp="1"/>
          </p:cNvSpPr>
          <p:nvPr>
            <p:ph type="ftr" sz="quarter" idx="11"/>
          </p:nvPr>
        </p:nvSpPr>
        <p:spPr/>
        <p:txBody>
          <a:bodyPr/>
          <a:lstStyle/>
          <a:p>
            <a:r>
              <a:rPr lang="en-US" dirty="0" smtClean="0"/>
              <a:t>www.jacksonlewis.com</a:t>
            </a:r>
            <a:endParaRPr lang="en-US" dirty="0"/>
          </a:p>
        </p:txBody>
      </p:sp>
      <p:sp>
        <p:nvSpPr>
          <p:cNvPr id="2" name="Slide Number Placeholder 1"/>
          <p:cNvSpPr>
            <a:spLocks noGrp="1"/>
          </p:cNvSpPr>
          <p:nvPr>
            <p:ph type="sldNum" sz="quarter" idx="12"/>
          </p:nvPr>
        </p:nvSpPr>
        <p:spPr/>
        <p:txBody>
          <a:bodyPr/>
          <a:lstStyle/>
          <a:p>
            <a:fld id="{0B2829A7-6A75-432D-902C-AFF710972F4A}" type="slidenum">
              <a:rPr lang="en-US" smtClean="0"/>
              <a:t>2</a:t>
            </a:fld>
            <a:endParaRPr lang="en-US" dirty="0"/>
          </a:p>
        </p:txBody>
      </p:sp>
    </p:spTree>
    <p:extLst>
      <p:ext uri="{BB962C8B-B14F-4D97-AF65-F5344CB8AC3E}">
        <p14:creationId xmlns:p14="http://schemas.microsoft.com/office/powerpoint/2010/main" val="2173696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Bans on Asking for Salary History – All The Same? Nope</a:t>
            </a:r>
            <a:endParaRPr lang="en-US" dirty="0"/>
          </a:p>
        </p:txBody>
      </p:sp>
      <p:sp>
        <p:nvSpPr>
          <p:cNvPr id="3" name="Content Placeholder 2"/>
          <p:cNvSpPr>
            <a:spLocks noGrp="1"/>
          </p:cNvSpPr>
          <p:nvPr>
            <p:ph idx="1"/>
          </p:nvPr>
        </p:nvSpPr>
        <p:spPr/>
        <p:txBody>
          <a:bodyPr anchor="ctr">
            <a:normAutofit fontScale="92500" lnSpcReduction="10000"/>
          </a:bodyPr>
          <a:lstStyle/>
          <a:p>
            <a:pPr>
              <a:spcAft>
                <a:spcPts val="1200"/>
              </a:spcAft>
            </a:pPr>
            <a:r>
              <a:rPr lang="en-US" b="0" dirty="0" smtClean="0"/>
              <a:t>Does the ban apply only to applicants living in those cities or states?</a:t>
            </a:r>
          </a:p>
          <a:p>
            <a:pPr>
              <a:spcAft>
                <a:spcPts val="1200"/>
              </a:spcAft>
            </a:pPr>
            <a:r>
              <a:rPr lang="en-US" b="0" dirty="0" smtClean="0"/>
              <a:t>Does it apply to all applicants </a:t>
            </a:r>
            <a:r>
              <a:rPr lang="en-US" b="0" dirty="0" smtClean="0"/>
              <a:t>who </a:t>
            </a:r>
            <a:r>
              <a:rPr lang="en-US" b="0" dirty="0" smtClean="0"/>
              <a:t>apply for jobs in the cities and states? </a:t>
            </a:r>
          </a:p>
          <a:p>
            <a:pPr>
              <a:spcAft>
                <a:spcPts val="1200"/>
              </a:spcAft>
            </a:pPr>
            <a:r>
              <a:rPr lang="en-US" b="0" dirty="0" smtClean="0"/>
              <a:t>Is the ban just for external applicants, or does it apply to internal applicants? </a:t>
            </a:r>
          </a:p>
          <a:p>
            <a:pPr>
              <a:spcAft>
                <a:spcPts val="1200"/>
              </a:spcAft>
            </a:pPr>
            <a:r>
              <a:rPr lang="en-US" b="0" dirty="0" smtClean="0"/>
              <a:t>Can you just not ask or can you also not rely on salary history if voluntarily offered?</a:t>
            </a:r>
          </a:p>
          <a:p>
            <a:pPr>
              <a:spcAft>
                <a:spcPts val="1200"/>
              </a:spcAft>
            </a:pPr>
            <a:r>
              <a:rPr lang="en-US" b="0" dirty="0" smtClean="0"/>
              <a:t>Can you confirm salary history if an applicant voluntarily discloses it?</a:t>
            </a:r>
          </a:p>
          <a:p>
            <a:pPr>
              <a:spcAft>
                <a:spcPts val="1200"/>
              </a:spcAft>
            </a:pPr>
            <a:r>
              <a:rPr lang="en-US" b="0" dirty="0" smtClean="0"/>
              <a:t>At what point in the process can you ask for salary history? Post-offer, only post-offer that included pay? </a:t>
            </a:r>
          </a:p>
        </p:txBody>
      </p:sp>
      <p:sp>
        <p:nvSpPr>
          <p:cNvPr id="6" name="Footer Placeholder 3"/>
          <p:cNvSpPr>
            <a:spLocks noGrp="1"/>
          </p:cNvSpPr>
          <p:nvPr>
            <p:ph type="ftr" sz="quarter" idx="11"/>
          </p:nvPr>
        </p:nvSpPr>
        <p:spPr/>
        <p:txBody>
          <a:bodyPr/>
          <a:lstStyle/>
          <a:p>
            <a:r>
              <a:rPr lang="en-US" dirty="0" smtClean="0"/>
              <a:t>www.jacksonlewis.com</a:t>
            </a:r>
            <a:endParaRPr lang="en-US" dirty="0"/>
          </a:p>
        </p:txBody>
      </p:sp>
      <p:sp>
        <p:nvSpPr>
          <p:cNvPr id="5" name="Slide Number Placeholder 4"/>
          <p:cNvSpPr>
            <a:spLocks noGrp="1"/>
          </p:cNvSpPr>
          <p:nvPr>
            <p:ph type="sldNum" sz="quarter" idx="12"/>
          </p:nvPr>
        </p:nvSpPr>
        <p:spPr>
          <a:prstGeom prst="rect">
            <a:avLst/>
          </a:prstGeom>
        </p:spPr>
        <p:txBody>
          <a:bodyPr/>
          <a:lstStyle/>
          <a:p>
            <a:fld id="{72EE7D79-36E9-3D41-96B0-913DC9CF5219}" type="slidenum">
              <a:rPr lang="en-US" smtClean="0"/>
              <a:pPr/>
              <a:t>20</a:t>
            </a:fld>
            <a:endParaRPr lang="en-US" dirty="0"/>
          </a:p>
        </p:txBody>
      </p:sp>
    </p:spTree>
    <p:extLst>
      <p:ext uri="{BB962C8B-B14F-4D97-AF65-F5344CB8AC3E}">
        <p14:creationId xmlns:p14="http://schemas.microsoft.com/office/powerpoint/2010/main" val="1460719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So, </a:t>
            </a:r>
            <a:r>
              <a:rPr lang="en-US" dirty="0" smtClean="0"/>
              <a:t>What’s a National Employer to Do</a:t>
            </a:r>
            <a:r>
              <a:rPr lang="en-US" dirty="0"/>
              <a:t>?</a:t>
            </a:r>
          </a:p>
        </p:txBody>
      </p:sp>
      <p:sp>
        <p:nvSpPr>
          <p:cNvPr id="4" name="Content Placeholder 3"/>
          <p:cNvSpPr>
            <a:spLocks noGrp="1"/>
          </p:cNvSpPr>
          <p:nvPr>
            <p:ph idx="1"/>
          </p:nvPr>
        </p:nvSpPr>
        <p:spPr/>
        <p:txBody>
          <a:bodyPr anchor="ctr"/>
          <a:lstStyle/>
          <a:p>
            <a:pPr>
              <a:spcBef>
                <a:spcPts val="1800"/>
              </a:spcBef>
              <a:spcAft>
                <a:spcPts val="1800"/>
              </a:spcAft>
            </a:pPr>
            <a:r>
              <a:rPr lang="en-US" b="0" dirty="0" smtClean="0"/>
              <a:t>Prediction – many additional states and several big cities will enact salary history bans in the next 18 months</a:t>
            </a:r>
          </a:p>
          <a:p>
            <a:pPr>
              <a:spcBef>
                <a:spcPts val="1800"/>
              </a:spcBef>
              <a:spcAft>
                <a:spcPts val="1800"/>
              </a:spcAft>
            </a:pPr>
            <a:r>
              <a:rPr lang="en-US" b="0" dirty="0" smtClean="0"/>
              <a:t>Employers that operate in those jurisdictions must decide whether to create different applicant processes and pay administration systems</a:t>
            </a:r>
          </a:p>
          <a:p>
            <a:pPr>
              <a:spcBef>
                <a:spcPts val="1800"/>
              </a:spcBef>
              <a:spcAft>
                <a:spcPts val="1800"/>
              </a:spcAft>
            </a:pPr>
            <a:r>
              <a:rPr lang="en-US" b="0" dirty="0" smtClean="0"/>
              <a:t>Or decide on corporate </a:t>
            </a:r>
            <a:r>
              <a:rPr lang="en-US" b="0" dirty="0"/>
              <a:t>c</a:t>
            </a:r>
            <a:r>
              <a:rPr lang="en-US" b="0" dirty="0" smtClean="0"/>
              <a:t>onsistency by developing a uniform approach across company</a:t>
            </a:r>
          </a:p>
        </p:txBody>
      </p:sp>
      <p:sp>
        <p:nvSpPr>
          <p:cNvPr id="2" name="Footer Placeholder 1"/>
          <p:cNvSpPr>
            <a:spLocks noGrp="1"/>
          </p:cNvSpPr>
          <p:nvPr>
            <p:ph type="ftr" sz="quarter" idx="11"/>
          </p:nvPr>
        </p:nvSpPr>
        <p:spPr/>
        <p:txBody>
          <a:bodyPr/>
          <a:lstStyle/>
          <a:p>
            <a:r>
              <a:rPr lang="en-US" dirty="0" smtClean="0"/>
              <a:t>www.jacksonlewis.com</a:t>
            </a:r>
            <a:endParaRPr lang="en-US" dirty="0"/>
          </a:p>
        </p:txBody>
      </p:sp>
      <p:sp>
        <p:nvSpPr>
          <p:cNvPr id="3" name="Slide Number Placeholder 2"/>
          <p:cNvSpPr>
            <a:spLocks noGrp="1"/>
          </p:cNvSpPr>
          <p:nvPr>
            <p:ph type="sldNum" sz="quarter" idx="12"/>
          </p:nvPr>
        </p:nvSpPr>
        <p:spPr/>
        <p:txBody>
          <a:bodyPr/>
          <a:lstStyle/>
          <a:p>
            <a:fld id="{0B2829A7-6A75-432D-902C-AFF710972F4A}" type="slidenum">
              <a:rPr lang="en-US" smtClean="0"/>
              <a:t>21</a:t>
            </a:fld>
            <a:endParaRPr lang="en-US" dirty="0"/>
          </a:p>
        </p:txBody>
      </p:sp>
    </p:spTree>
    <p:extLst>
      <p:ext uri="{BB962C8B-B14F-4D97-AF65-F5344CB8AC3E}">
        <p14:creationId xmlns:p14="http://schemas.microsoft.com/office/powerpoint/2010/main" val="350405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lang="en-US" sz="2800" dirty="0"/>
              <a:t>To Ask or Not to Ask? And If Not, Then What?</a:t>
            </a:r>
          </a:p>
        </p:txBody>
      </p:sp>
      <p:sp>
        <p:nvSpPr>
          <p:cNvPr id="4" name="Content Placeholder 3"/>
          <p:cNvSpPr>
            <a:spLocks noGrp="1"/>
          </p:cNvSpPr>
          <p:nvPr>
            <p:ph idx="1"/>
          </p:nvPr>
        </p:nvSpPr>
        <p:spPr/>
        <p:txBody>
          <a:bodyPr anchor="ctr"/>
          <a:lstStyle/>
          <a:p>
            <a:pPr>
              <a:spcBef>
                <a:spcPts val="1200"/>
              </a:spcBef>
              <a:spcAft>
                <a:spcPts val="1200"/>
              </a:spcAft>
            </a:pPr>
            <a:r>
              <a:rPr lang="en-US" b="0" dirty="0" smtClean="0"/>
              <a:t>Emerging Best Practices – stop </a:t>
            </a:r>
            <a:r>
              <a:rPr lang="en-US" b="0" dirty="0"/>
              <a:t>a</a:t>
            </a:r>
            <a:r>
              <a:rPr lang="en-US" b="0" dirty="0" smtClean="0"/>
              <a:t>sking for salary </a:t>
            </a:r>
            <a:r>
              <a:rPr lang="en-US" b="0" dirty="0"/>
              <a:t>h</a:t>
            </a:r>
            <a:r>
              <a:rPr lang="en-US" b="0" dirty="0" smtClean="0"/>
              <a:t>istory and instead</a:t>
            </a:r>
          </a:p>
          <a:p>
            <a:pPr lvl="1">
              <a:spcBef>
                <a:spcPts val="1200"/>
              </a:spcBef>
              <a:spcAft>
                <a:spcPts val="1200"/>
              </a:spcAft>
            </a:pPr>
            <a:r>
              <a:rPr lang="en-US" b="0" dirty="0" smtClean="0"/>
              <a:t>Ask for salary expectations</a:t>
            </a:r>
          </a:p>
          <a:p>
            <a:pPr lvl="1">
              <a:spcBef>
                <a:spcPts val="1200"/>
              </a:spcBef>
              <a:spcAft>
                <a:spcPts val="1200"/>
              </a:spcAft>
            </a:pPr>
            <a:r>
              <a:rPr lang="en-US" b="0" dirty="0" smtClean="0"/>
              <a:t>Provide a salary range for the position</a:t>
            </a:r>
          </a:p>
          <a:p>
            <a:pPr lvl="1">
              <a:spcBef>
                <a:spcPts val="1200"/>
              </a:spcBef>
              <a:spcAft>
                <a:spcPts val="1200"/>
              </a:spcAft>
            </a:pPr>
            <a:r>
              <a:rPr lang="en-US" b="0" dirty="0" smtClean="0"/>
              <a:t>Set a fixed starting salary or set of salaries by position</a:t>
            </a:r>
          </a:p>
          <a:p>
            <a:pPr lvl="2">
              <a:spcBef>
                <a:spcPts val="1200"/>
              </a:spcBef>
              <a:spcAft>
                <a:spcPts val="1200"/>
              </a:spcAft>
            </a:pPr>
            <a:r>
              <a:rPr lang="en-US" b="0" dirty="0" smtClean="0"/>
              <a:t>“Matrix approach” that takes into account job-related attributes</a:t>
            </a:r>
          </a:p>
          <a:p>
            <a:pPr lvl="1">
              <a:spcBef>
                <a:spcPts val="1200"/>
              </a:spcBef>
              <a:spcAft>
                <a:spcPts val="1200"/>
              </a:spcAft>
            </a:pPr>
            <a:r>
              <a:rPr lang="en-US" b="0" i="1" dirty="0" smtClean="0"/>
              <a:t>Data-driven “predicted starting salary” approach</a:t>
            </a:r>
            <a:r>
              <a:rPr lang="en-US" b="0" dirty="0" smtClean="0"/>
              <a:t> – use stat tool to determine job offer amount based on salaries of incumbent employees in the position</a:t>
            </a:r>
            <a:endParaRPr lang="en-US" b="0" i="1" dirty="0" smtClean="0"/>
          </a:p>
        </p:txBody>
      </p:sp>
      <p:sp>
        <p:nvSpPr>
          <p:cNvPr id="2" name="Footer Placeholder 1"/>
          <p:cNvSpPr>
            <a:spLocks noGrp="1"/>
          </p:cNvSpPr>
          <p:nvPr>
            <p:ph type="ftr" sz="quarter" idx="11"/>
          </p:nvPr>
        </p:nvSpPr>
        <p:spPr/>
        <p:txBody>
          <a:bodyPr/>
          <a:lstStyle/>
          <a:p>
            <a:r>
              <a:rPr lang="en-US" dirty="0" smtClean="0"/>
              <a:t>www.jacksonlewis.com</a:t>
            </a:r>
            <a:endParaRPr lang="en-US" dirty="0"/>
          </a:p>
        </p:txBody>
      </p:sp>
      <p:sp>
        <p:nvSpPr>
          <p:cNvPr id="6" name="Slide Number Placeholder 5"/>
          <p:cNvSpPr>
            <a:spLocks noGrp="1"/>
          </p:cNvSpPr>
          <p:nvPr>
            <p:ph type="sldNum" sz="quarter" idx="12"/>
          </p:nvPr>
        </p:nvSpPr>
        <p:spPr/>
        <p:txBody>
          <a:bodyPr/>
          <a:lstStyle/>
          <a:p>
            <a:fld id="{0B2829A7-6A75-432D-902C-AFF710972F4A}" type="slidenum">
              <a:rPr lang="en-US" smtClean="0"/>
              <a:t>22</a:t>
            </a:fld>
            <a:endParaRPr lang="en-US" dirty="0"/>
          </a:p>
        </p:txBody>
      </p:sp>
    </p:spTree>
    <p:extLst>
      <p:ext uri="{BB962C8B-B14F-4D97-AF65-F5344CB8AC3E}">
        <p14:creationId xmlns:p14="http://schemas.microsoft.com/office/powerpoint/2010/main" val="5170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dirty="0" smtClean="0"/>
              <a:t>Growing Wave of Aggressive State Pay Laws</a:t>
            </a:r>
            <a:endParaRPr lang="en-US" dirty="0"/>
          </a:p>
        </p:txBody>
      </p:sp>
      <p:sp>
        <p:nvSpPr>
          <p:cNvPr id="4" name="Footer Placeholder 3"/>
          <p:cNvSpPr>
            <a:spLocks noGrp="1"/>
          </p:cNvSpPr>
          <p:nvPr>
            <p:ph type="ftr" sz="quarter" idx="11"/>
          </p:nvPr>
        </p:nvSpPr>
        <p:spPr/>
        <p:txBody>
          <a:bodyPr/>
          <a:lstStyle/>
          <a:p>
            <a:r>
              <a:rPr lang="en-US" dirty="0" smtClean="0"/>
              <a:t>www.jacksonlewis.com</a:t>
            </a:r>
            <a:endParaRPr lang="en-US" dirty="0"/>
          </a:p>
        </p:txBody>
      </p:sp>
      <p:sp>
        <p:nvSpPr>
          <p:cNvPr id="6" name="Slide Number Placeholder 5"/>
          <p:cNvSpPr>
            <a:spLocks noGrp="1"/>
          </p:cNvSpPr>
          <p:nvPr>
            <p:ph type="sldNum" sz="quarter" idx="12"/>
          </p:nvPr>
        </p:nvSpPr>
        <p:spPr/>
        <p:txBody>
          <a:bodyPr/>
          <a:lstStyle/>
          <a:p>
            <a:fld id="{0B2829A7-6A75-432D-902C-AFF710972F4A}" type="slidenum">
              <a:rPr lang="en-US" smtClean="0"/>
              <a:t>23</a:t>
            </a:fld>
            <a:endParaRPr lang="en-US" dirty="0"/>
          </a:p>
        </p:txBody>
      </p:sp>
    </p:spTree>
    <p:extLst>
      <p:ext uri="{BB962C8B-B14F-4D97-AF65-F5344CB8AC3E}">
        <p14:creationId xmlns:p14="http://schemas.microsoft.com/office/powerpoint/2010/main" val="3494282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a:r>
              <a:rPr lang="en-US" altLang="en-US" dirty="0" smtClean="0"/>
              <a:t>California Leads the Way…</a:t>
            </a:r>
          </a:p>
        </p:txBody>
      </p:sp>
      <p:sp>
        <p:nvSpPr>
          <p:cNvPr id="23555" name="Content Placeholder 2"/>
          <p:cNvSpPr>
            <a:spLocks noGrp="1"/>
          </p:cNvSpPr>
          <p:nvPr>
            <p:ph idx="1"/>
          </p:nvPr>
        </p:nvSpPr>
        <p:spPr/>
        <p:txBody>
          <a:bodyPr anchor="ctr"/>
          <a:lstStyle/>
          <a:p>
            <a:pPr>
              <a:spcBef>
                <a:spcPts val="600"/>
              </a:spcBef>
              <a:spcAft>
                <a:spcPts val="600"/>
              </a:spcAft>
            </a:pPr>
            <a:r>
              <a:rPr lang="en-US" altLang="en-US" dirty="0" smtClean="0"/>
              <a:t>California Fair Pay Act</a:t>
            </a:r>
            <a:r>
              <a:rPr lang="en-US" altLang="en-US" b="0" dirty="0" smtClean="0"/>
              <a:t> – effective January 1, 2016</a:t>
            </a:r>
          </a:p>
          <a:p>
            <a:pPr lvl="1">
              <a:spcBef>
                <a:spcPts val="800"/>
              </a:spcBef>
              <a:spcAft>
                <a:spcPts val="800"/>
              </a:spcAft>
            </a:pPr>
            <a:r>
              <a:rPr lang="en-US" altLang="en-US" b="0" dirty="0" smtClean="0"/>
              <a:t>Compares </a:t>
            </a:r>
            <a:r>
              <a:rPr lang="en-US" altLang="en-US" i="1" dirty="0" smtClean="0"/>
              <a:t>“substantially similar”</a:t>
            </a:r>
            <a:r>
              <a:rPr lang="en-US" altLang="en-US" b="0" i="1" dirty="0" smtClean="0"/>
              <a:t> </a:t>
            </a:r>
            <a:r>
              <a:rPr lang="en-US" altLang="en-US" b="0" dirty="0" smtClean="0"/>
              <a:t>employees when viewed as a “composite of skills, experience and responsibilities”</a:t>
            </a:r>
          </a:p>
          <a:p>
            <a:pPr lvl="2">
              <a:spcBef>
                <a:spcPts val="800"/>
              </a:spcBef>
              <a:spcAft>
                <a:spcPts val="800"/>
              </a:spcAft>
            </a:pPr>
            <a:r>
              <a:rPr lang="en-US" altLang="en-US" sz="1700" b="0" dirty="0"/>
              <a:t>Broader than federal standard of “similarly situated”</a:t>
            </a:r>
          </a:p>
          <a:p>
            <a:pPr lvl="1">
              <a:spcBef>
                <a:spcPts val="800"/>
              </a:spcBef>
              <a:spcAft>
                <a:spcPts val="800"/>
              </a:spcAft>
            </a:pPr>
            <a:r>
              <a:rPr lang="en-US" altLang="en-US" b="0" dirty="0" smtClean="0"/>
              <a:t>Compares employees </a:t>
            </a:r>
            <a:r>
              <a:rPr lang="en-US" altLang="en-US" dirty="0" smtClean="0"/>
              <a:t>across</a:t>
            </a:r>
            <a:r>
              <a:rPr lang="en-US" altLang="en-US" b="0" dirty="0" smtClean="0"/>
              <a:t> locations</a:t>
            </a:r>
          </a:p>
          <a:p>
            <a:pPr lvl="1">
              <a:spcBef>
                <a:spcPts val="800"/>
              </a:spcBef>
              <a:spcAft>
                <a:spcPts val="800"/>
              </a:spcAft>
            </a:pPr>
            <a:r>
              <a:rPr lang="en-US" altLang="en-US" b="0" dirty="0" smtClean="0"/>
              <a:t>Employers must explain the </a:t>
            </a:r>
            <a:r>
              <a:rPr lang="en-US" altLang="en-US" dirty="0" smtClean="0"/>
              <a:t>“</a:t>
            </a:r>
            <a:r>
              <a:rPr lang="en-US" altLang="en-US" i="1" dirty="0" smtClean="0"/>
              <a:t>entire wage differential</a:t>
            </a:r>
            <a:r>
              <a:rPr lang="en-US" altLang="en-US" dirty="0" smtClean="0"/>
              <a:t>”</a:t>
            </a:r>
          </a:p>
          <a:p>
            <a:pPr lvl="1">
              <a:spcBef>
                <a:spcPts val="800"/>
              </a:spcBef>
              <a:spcAft>
                <a:spcPts val="800"/>
              </a:spcAft>
            </a:pPr>
            <a:r>
              <a:rPr lang="en-US" altLang="en-US" b="0" dirty="0" smtClean="0"/>
              <a:t>Attorneys’ fees for prevailing plaintiffs – CA robust wage-hour class action plaintiffs’ bar stands to benefit</a:t>
            </a:r>
          </a:p>
          <a:p>
            <a:pPr lvl="1">
              <a:spcBef>
                <a:spcPts val="800"/>
              </a:spcBef>
              <a:spcAft>
                <a:spcPts val="800"/>
              </a:spcAft>
            </a:pPr>
            <a:r>
              <a:rPr lang="en-US" altLang="en-US" b="0" dirty="0" smtClean="0"/>
              <a:t>2016 law focused </a:t>
            </a:r>
            <a:r>
              <a:rPr lang="en-US" altLang="en-US" dirty="0" smtClean="0"/>
              <a:t>only</a:t>
            </a:r>
            <a:r>
              <a:rPr lang="en-US" altLang="en-US" b="0" dirty="0" smtClean="0"/>
              <a:t> on differences </a:t>
            </a:r>
            <a:r>
              <a:rPr lang="en-US" altLang="en-US" b="1" dirty="0" smtClean="0"/>
              <a:t>between the sexes</a:t>
            </a:r>
          </a:p>
        </p:txBody>
      </p:sp>
      <p:sp>
        <p:nvSpPr>
          <p:cNvPr id="2" name="Footer Placeholder 1"/>
          <p:cNvSpPr>
            <a:spLocks noGrp="1"/>
          </p:cNvSpPr>
          <p:nvPr>
            <p:ph type="ftr" sz="quarter" idx="11"/>
          </p:nvPr>
        </p:nvSpPr>
        <p:spPr/>
        <p:txBody>
          <a:bodyPr/>
          <a:lstStyle/>
          <a:p>
            <a:r>
              <a:rPr lang="en-US" dirty="0" smtClean="0"/>
              <a:t>www.jacksonlewis.com</a:t>
            </a:r>
            <a:endParaRPr lang="en-US" dirty="0"/>
          </a:p>
        </p:txBody>
      </p:sp>
      <p:sp>
        <p:nvSpPr>
          <p:cNvPr id="4" name="Slide Number Placeholder 3"/>
          <p:cNvSpPr>
            <a:spLocks noGrp="1"/>
          </p:cNvSpPr>
          <p:nvPr>
            <p:ph type="sldNum" sz="quarter" idx="12"/>
          </p:nvPr>
        </p:nvSpPr>
        <p:spPr/>
        <p:txBody>
          <a:bodyPr/>
          <a:lstStyle/>
          <a:p>
            <a:fld id="{0B2829A7-6A75-432D-902C-AFF710972F4A}" type="slidenum">
              <a:rPr lang="en-US" smtClean="0"/>
              <a:t>24</a:t>
            </a:fld>
            <a:endParaRPr lang="en-US" dirty="0"/>
          </a:p>
        </p:txBody>
      </p:sp>
    </p:spTree>
    <p:extLst>
      <p:ext uri="{BB962C8B-B14F-4D97-AF65-F5344CB8AC3E}">
        <p14:creationId xmlns:p14="http://schemas.microsoft.com/office/powerpoint/2010/main" val="1519026464"/>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a:r>
              <a:rPr lang="en-US" altLang="en-US" dirty="0" smtClean="0"/>
              <a:t>California Leads the Way . . .</a:t>
            </a:r>
          </a:p>
        </p:txBody>
      </p:sp>
      <p:sp>
        <p:nvSpPr>
          <p:cNvPr id="25603" name="Content Placeholder 2"/>
          <p:cNvSpPr>
            <a:spLocks noGrp="1"/>
          </p:cNvSpPr>
          <p:nvPr>
            <p:ph idx="1"/>
          </p:nvPr>
        </p:nvSpPr>
        <p:spPr/>
        <p:txBody>
          <a:bodyPr anchor="ctr">
            <a:normAutofit/>
          </a:bodyPr>
          <a:lstStyle/>
          <a:p>
            <a:pPr>
              <a:spcBef>
                <a:spcPts val="1200"/>
              </a:spcBef>
              <a:spcAft>
                <a:spcPts val="1200"/>
              </a:spcAft>
            </a:pPr>
            <a:r>
              <a:rPr lang="en-US" altLang="en-US" b="0" dirty="0" smtClean="0"/>
              <a:t>Amendment to CFPA – effective January 1, 2017</a:t>
            </a:r>
          </a:p>
          <a:p>
            <a:pPr lvl="1">
              <a:spcBef>
                <a:spcPts val="1200"/>
              </a:spcBef>
              <a:spcAft>
                <a:spcPts val="1200"/>
              </a:spcAft>
            </a:pPr>
            <a:r>
              <a:rPr lang="en-US" altLang="en-US" b="0" dirty="0" smtClean="0"/>
              <a:t>Expands CFPA to include </a:t>
            </a:r>
            <a:r>
              <a:rPr lang="en-US" altLang="en-US" i="1" dirty="0" smtClean="0"/>
              <a:t>race and ethnicity</a:t>
            </a:r>
          </a:p>
          <a:p>
            <a:pPr lvl="2">
              <a:spcBef>
                <a:spcPts val="1200"/>
              </a:spcBef>
              <a:spcAft>
                <a:spcPts val="1200"/>
              </a:spcAft>
            </a:pPr>
            <a:r>
              <a:rPr lang="en-US" altLang="en-US" sz="1700" dirty="0"/>
              <a:t>Exponentially increases the exposure – employers should revisit policies and re-run pay equity analyses to consider race and ethnicity</a:t>
            </a:r>
            <a:endParaRPr lang="en-US" altLang="en-US" sz="1700" b="0" dirty="0"/>
          </a:p>
          <a:p>
            <a:pPr lvl="1">
              <a:spcBef>
                <a:spcPts val="1200"/>
              </a:spcBef>
              <a:spcAft>
                <a:spcPts val="1200"/>
              </a:spcAft>
            </a:pPr>
            <a:r>
              <a:rPr lang="en-US" altLang="en-US" b="0" dirty="0" smtClean="0"/>
              <a:t>The Pay </a:t>
            </a:r>
            <a:r>
              <a:rPr lang="en-US" altLang="en-US" b="0" dirty="0"/>
              <a:t>H</a:t>
            </a:r>
            <a:r>
              <a:rPr lang="en-US" altLang="en-US" b="0" dirty="0" smtClean="0"/>
              <a:t>istory “Side Door” – cannot use </a:t>
            </a:r>
            <a:r>
              <a:rPr lang="en-US" altLang="en-US" dirty="0" smtClean="0"/>
              <a:t>salary history</a:t>
            </a:r>
            <a:r>
              <a:rPr lang="en-US" altLang="en-US" b="0" dirty="0" smtClean="0"/>
              <a:t> as sole justification for pay disparity</a:t>
            </a:r>
          </a:p>
          <a:p>
            <a:pPr lvl="2">
              <a:spcBef>
                <a:spcPts val="1200"/>
              </a:spcBef>
              <a:spcAft>
                <a:spcPts val="1200"/>
              </a:spcAft>
            </a:pPr>
            <a:r>
              <a:rPr lang="en-US" altLang="en-US" dirty="0" smtClean="0"/>
              <a:t>Codification of language found in the legislative history</a:t>
            </a:r>
            <a:endParaRPr lang="en-US" altLang="en-US" b="0" dirty="0" smtClean="0"/>
          </a:p>
        </p:txBody>
      </p:sp>
      <p:sp>
        <p:nvSpPr>
          <p:cNvPr id="2" name="Footer Placeholder 1"/>
          <p:cNvSpPr>
            <a:spLocks noGrp="1"/>
          </p:cNvSpPr>
          <p:nvPr>
            <p:ph type="ftr" sz="quarter" idx="11"/>
          </p:nvPr>
        </p:nvSpPr>
        <p:spPr/>
        <p:txBody>
          <a:bodyPr/>
          <a:lstStyle/>
          <a:p>
            <a:r>
              <a:rPr lang="en-US" dirty="0" smtClean="0"/>
              <a:t>www.jacksonlewis.com</a:t>
            </a:r>
            <a:endParaRPr lang="en-US" dirty="0"/>
          </a:p>
        </p:txBody>
      </p:sp>
      <p:sp>
        <p:nvSpPr>
          <p:cNvPr id="4" name="Slide Number Placeholder 3"/>
          <p:cNvSpPr>
            <a:spLocks noGrp="1"/>
          </p:cNvSpPr>
          <p:nvPr>
            <p:ph type="sldNum" sz="quarter" idx="12"/>
          </p:nvPr>
        </p:nvSpPr>
        <p:spPr/>
        <p:txBody>
          <a:bodyPr/>
          <a:lstStyle/>
          <a:p>
            <a:fld id="{0B2829A7-6A75-432D-902C-AFF710972F4A}" type="slidenum">
              <a:rPr lang="en-US" smtClean="0"/>
              <a:t>25</a:t>
            </a:fld>
            <a:endParaRPr lang="en-US" dirty="0"/>
          </a:p>
        </p:txBody>
      </p:sp>
    </p:spTree>
    <p:extLst>
      <p:ext uri="{BB962C8B-B14F-4D97-AF65-F5344CB8AC3E}">
        <p14:creationId xmlns:p14="http://schemas.microsoft.com/office/powerpoint/2010/main" val="1673634935"/>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pPr algn="ctr"/>
            <a:r>
              <a:rPr lang="en-US" altLang="en-US" dirty="0" smtClean="0"/>
              <a:t>Massachusetts “Out California’s” California</a:t>
            </a:r>
          </a:p>
        </p:txBody>
      </p:sp>
      <p:sp>
        <p:nvSpPr>
          <p:cNvPr id="3" name="Content Placeholder 2"/>
          <p:cNvSpPr>
            <a:spLocks noGrp="1"/>
          </p:cNvSpPr>
          <p:nvPr>
            <p:ph idx="1"/>
          </p:nvPr>
        </p:nvSpPr>
        <p:spPr/>
        <p:txBody>
          <a:bodyPr anchor="ctr">
            <a:normAutofit/>
          </a:bodyPr>
          <a:lstStyle/>
          <a:p>
            <a:pPr>
              <a:spcBef>
                <a:spcPts val="1200"/>
              </a:spcBef>
              <a:spcAft>
                <a:spcPts val="1200"/>
              </a:spcAft>
              <a:defRPr/>
            </a:pPr>
            <a:r>
              <a:rPr lang="en-US" b="0" dirty="0" smtClean="0"/>
              <a:t>Equal </a:t>
            </a:r>
            <a:r>
              <a:rPr lang="en-US" b="0" dirty="0"/>
              <a:t>pay for </a:t>
            </a:r>
            <a:r>
              <a:rPr lang="en-US" dirty="0"/>
              <a:t>“comparable </a:t>
            </a:r>
            <a:r>
              <a:rPr lang="en-US" dirty="0" smtClean="0"/>
              <a:t>work”</a:t>
            </a:r>
            <a:r>
              <a:rPr lang="en-US" b="0" dirty="0" smtClean="0"/>
              <a:t> </a:t>
            </a:r>
            <a:endParaRPr lang="en-US" b="0" dirty="0"/>
          </a:p>
          <a:p>
            <a:pPr lvl="1">
              <a:spcBef>
                <a:spcPts val="1200"/>
              </a:spcBef>
              <a:spcAft>
                <a:spcPts val="1200"/>
              </a:spcAft>
              <a:defRPr/>
            </a:pPr>
            <a:r>
              <a:rPr lang="en-US" b="0" dirty="0" smtClean="0"/>
              <a:t>Arguably more expansive than any federal or other state law</a:t>
            </a:r>
            <a:endParaRPr lang="en-US" b="0" dirty="0"/>
          </a:p>
          <a:p>
            <a:pPr>
              <a:spcBef>
                <a:spcPts val="1200"/>
              </a:spcBef>
              <a:spcAft>
                <a:spcPts val="1200"/>
              </a:spcAft>
              <a:defRPr/>
            </a:pPr>
            <a:r>
              <a:rPr lang="en-US" b="0" dirty="0" smtClean="0"/>
              <a:t>Bans asking </a:t>
            </a:r>
            <a:r>
              <a:rPr lang="en-US" b="0" dirty="0"/>
              <a:t>applicants </a:t>
            </a:r>
            <a:r>
              <a:rPr lang="en-US" b="0" dirty="0" smtClean="0"/>
              <a:t>for </a:t>
            </a:r>
            <a:r>
              <a:rPr lang="en-US" dirty="0" smtClean="0"/>
              <a:t>salary history</a:t>
            </a:r>
            <a:endParaRPr lang="en-US" dirty="0"/>
          </a:p>
          <a:p>
            <a:pPr>
              <a:spcBef>
                <a:spcPts val="1200"/>
              </a:spcBef>
              <a:spcAft>
                <a:spcPts val="1200"/>
              </a:spcAft>
              <a:defRPr/>
            </a:pPr>
            <a:r>
              <a:rPr lang="en-US" b="0" dirty="0" smtClean="0"/>
              <a:t>Proactive Pay Audit as a “Safe Harbor”</a:t>
            </a:r>
          </a:p>
          <a:p>
            <a:pPr lvl="1">
              <a:spcBef>
                <a:spcPts val="1200"/>
              </a:spcBef>
              <a:spcAft>
                <a:spcPts val="1200"/>
              </a:spcAft>
              <a:defRPr/>
            </a:pPr>
            <a:r>
              <a:rPr lang="en-US" b="0" dirty="0" smtClean="0"/>
              <a:t>If the company completed proactive analysis in good faith within past 3 years – must be reasonable analysis</a:t>
            </a:r>
          </a:p>
          <a:p>
            <a:pPr lvl="1">
              <a:spcBef>
                <a:spcPts val="1200"/>
              </a:spcBef>
              <a:spcAft>
                <a:spcPts val="1200"/>
              </a:spcAft>
              <a:defRPr/>
            </a:pPr>
            <a:r>
              <a:rPr lang="en-US" b="0" dirty="0" smtClean="0"/>
              <a:t>And, made reasonable progress towards eliminating pay disparities</a:t>
            </a:r>
          </a:p>
          <a:p>
            <a:pPr lvl="1">
              <a:spcBef>
                <a:spcPts val="1200"/>
              </a:spcBef>
              <a:spcAft>
                <a:spcPts val="1200"/>
              </a:spcAft>
              <a:defRPr/>
            </a:pPr>
            <a:r>
              <a:rPr lang="en-US" dirty="0" smtClean="0"/>
              <a:t>If yes, this is a </a:t>
            </a:r>
            <a:r>
              <a:rPr lang="en-US" i="1" dirty="0" smtClean="0"/>
              <a:t>complete affirmative defense</a:t>
            </a:r>
            <a:endParaRPr lang="en-US" b="0" i="1" dirty="0" smtClean="0"/>
          </a:p>
        </p:txBody>
      </p:sp>
      <p:sp>
        <p:nvSpPr>
          <p:cNvPr id="2" name="Footer Placeholder 1"/>
          <p:cNvSpPr>
            <a:spLocks noGrp="1"/>
          </p:cNvSpPr>
          <p:nvPr>
            <p:ph type="ftr" sz="quarter" idx="11"/>
          </p:nvPr>
        </p:nvSpPr>
        <p:spPr/>
        <p:txBody>
          <a:bodyPr/>
          <a:lstStyle/>
          <a:p>
            <a:r>
              <a:rPr lang="en-US" dirty="0" smtClean="0"/>
              <a:t>www.jacksonlewis.com</a:t>
            </a:r>
            <a:endParaRPr lang="en-US" dirty="0"/>
          </a:p>
        </p:txBody>
      </p:sp>
      <p:sp>
        <p:nvSpPr>
          <p:cNvPr id="5" name="Slide Number Placeholder 4"/>
          <p:cNvSpPr>
            <a:spLocks noGrp="1"/>
          </p:cNvSpPr>
          <p:nvPr>
            <p:ph type="sldNum" sz="quarter" idx="12"/>
          </p:nvPr>
        </p:nvSpPr>
        <p:spPr/>
        <p:txBody>
          <a:bodyPr/>
          <a:lstStyle/>
          <a:p>
            <a:fld id="{0B2829A7-6A75-432D-902C-AFF710972F4A}" type="slidenum">
              <a:rPr lang="en-US" smtClean="0"/>
              <a:t>26</a:t>
            </a:fld>
            <a:endParaRPr lang="en-US" dirty="0"/>
          </a:p>
        </p:txBody>
      </p:sp>
    </p:spTree>
    <p:extLst>
      <p:ext uri="{BB962C8B-B14F-4D97-AF65-F5344CB8AC3E}">
        <p14:creationId xmlns:p14="http://schemas.microsoft.com/office/powerpoint/2010/main" val="3937163472"/>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849" y="140017"/>
            <a:ext cx="9465610" cy="1002505"/>
          </a:xfrm>
        </p:spPr>
        <p:txBody>
          <a:bodyPr>
            <a:normAutofit/>
          </a:bodyPr>
          <a:lstStyle/>
          <a:p>
            <a:pPr algn="ctr"/>
            <a:r>
              <a:rPr lang="en-US" sz="2800" dirty="0" smtClean="0"/>
              <a:t>Puerto Rico Follows Massachusetts’ Lead, </a:t>
            </a:r>
            <a:br>
              <a:rPr lang="en-US" sz="2800" dirty="0" smtClean="0"/>
            </a:br>
            <a:r>
              <a:rPr lang="en-US" sz="2800" dirty="0" smtClean="0"/>
              <a:t>with a Few </a:t>
            </a:r>
            <a:r>
              <a:rPr lang="en-US" sz="2800" dirty="0"/>
              <a:t>C</a:t>
            </a:r>
            <a:r>
              <a:rPr lang="en-US" sz="2800" dirty="0" smtClean="0"/>
              <a:t>hanges</a:t>
            </a:r>
            <a:endParaRPr lang="en-US" sz="2800" dirty="0"/>
          </a:p>
        </p:txBody>
      </p:sp>
      <p:sp>
        <p:nvSpPr>
          <p:cNvPr id="3" name="Content Placeholder 2"/>
          <p:cNvSpPr>
            <a:spLocks noGrp="1"/>
          </p:cNvSpPr>
          <p:nvPr>
            <p:ph idx="1"/>
          </p:nvPr>
        </p:nvSpPr>
        <p:spPr/>
        <p:txBody>
          <a:bodyPr anchor="ctr">
            <a:normAutofit/>
          </a:bodyPr>
          <a:lstStyle/>
          <a:p>
            <a:pPr>
              <a:spcBef>
                <a:spcPts val="1200"/>
              </a:spcBef>
              <a:spcAft>
                <a:spcPts val="1200"/>
              </a:spcAft>
            </a:pPr>
            <a:r>
              <a:rPr lang="en-US" b="0" dirty="0"/>
              <a:t>Cannot ask applicants – or current/former employers – for salary </a:t>
            </a:r>
            <a:r>
              <a:rPr lang="en-US" b="0" dirty="0" smtClean="0"/>
              <a:t>history</a:t>
            </a:r>
          </a:p>
          <a:p>
            <a:pPr>
              <a:spcBef>
                <a:spcPts val="1200"/>
              </a:spcBef>
              <a:spcAft>
                <a:spcPts val="1200"/>
              </a:spcAft>
            </a:pPr>
            <a:r>
              <a:rPr lang="en-US" b="0" dirty="0" smtClean="0"/>
              <a:t>Prevailing Plaintiffs Get – actual dollar difference in pay plus “double damages” penalty</a:t>
            </a:r>
            <a:endParaRPr lang="en-US" b="0" dirty="0"/>
          </a:p>
          <a:p>
            <a:pPr>
              <a:spcBef>
                <a:spcPts val="1200"/>
              </a:spcBef>
              <a:spcAft>
                <a:spcPts val="1200"/>
              </a:spcAft>
            </a:pPr>
            <a:r>
              <a:rPr lang="en-US" b="0" dirty="0" smtClean="0"/>
              <a:t>Pay Analysis “Safe Harbor” – similar to MA, but less</a:t>
            </a:r>
          </a:p>
          <a:p>
            <a:pPr lvl="1">
              <a:spcBef>
                <a:spcPts val="1200"/>
              </a:spcBef>
              <a:spcAft>
                <a:spcPts val="1200"/>
              </a:spcAft>
            </a:pPr>
            <a:r>
              <a:rPr lang="en-US" b="0" dirty="0" smtClean="0"/>
              <a:t>Protects employers who conducted proactive analysis within past 12 months</a:t>
            </a:r>
          </a:p>
          <a:p>
            <a:pPr lvl="1">
              <a:spcBef>
                <a:spcPts val="1200"/>
              </a:spcBef>
              <a:spcAft>
                <a:spcPts val="1200"/>
              </a:spcAft>
            </a:pPr>
            <a:r>
              <a:rPr lang="en-US" b="0" dirty="0" smtClean="0"/>
              <a:t>And, made reasonable efforts to eliminate pay disparities</a:t>
            </a:r>
          </a:p>
          <a:p>
            <a:pPr lvl="1">
              <a:spcBef>
                <a:spcPts val="1200"/>
              </a:spcBef>
              <a:spcAft>
                <a:spcPts val="1200"/>
              </a:spcAft>
            </a:pPr>
            <a:r>
              <a:rPr lang="en-US" b="0" dirty="0" smtClean="0"/>
              <a:t>Only protects against “double damages” penalty, not pay difference</a:t>
            </a:r>
          </a:p>
        </p:txBody>
      </p:sp>
      <p:sp>
        <p:nvSpPr>
          <p:cNvPr id="4" name="Footer Placeholder 3"/>
          <p:cNvSpPr>
            <a:spLocks noGrp="1"/>
          </p:cNvSpPr>
          <p:nvPr>
            <p:ph type="ftr" sz="quarter" idx="11"/>
          </p:nvPr>
        </p:nvSpPr>
        <p:spPr/>
        <p:txBody>
          <a:bodyPr/>
          <a:lstStyle/>
          <a:p>
            <a:r>
              <a:rPr lang="en-US" dirty="0" smtClean="0"/>
              <a:t>www.jacksonlewis.com</a:t>
            </a:r>
            <a:endParaRPr lang="en-US" dirty="0"/>
          </a:p>
        </p:txBody>
      </p:sp>
      <p:sp>
        <p:nvSpPr>
          <p:cNvPr id="6" name="Slide Number Placeholder 5"/>
          <p:cNvSpPr>
            <a:spLocks noGrp="1"/>
          </p:cNvSpPr>
          <p:nvPr>
            <p:ph type="sldNum" sz="quarter" idx="12"/>
          </p:nvPr>
        </p:nvSpPr>
        <p:spPr/>
        <p:txBody>
          <a:bodyPr/>
          <a:lstStyle/>
          <a:p>
            <a:fld id="{0B2829A7-6A75-432D-902C-AFF710972F4A}" type="slidenum">
              <a:rPr lang="en-US" smtClean="0"/>
              <a:t>27</a:t>
            </a:fld>
            <a:endParaRPr lang="en-US" dirty="0"/>
          </a:p>
        </p:txBody>
      </p:sp>
    </p:spTree>
    <p:extLst>
      <p:ext uri="{BB962C8B-B14F-4D97-AF65-F5344CB8AC3E}">
        <p14:creationId xmlns:p14="http://schemas.microsoft.com/office/powerpoint/2010/main" val="446761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Oregon May by the Broadest Pay Equity Law Yet . . . But Others Coming Soon</a:t>
            </a:r>
            <a:endParaRPr lang="en-US" dirty="0"/>
          </a:p>
        </p:txBody>
      </p:sp>
      <p:sp>
        <p:nvSpPr>
          <p:cNvPr id="3" name="Content Placeholder 2"/>
          <p:cNvSpPr>
            <a:spLocks noGrp="1"/>
          </p:cNvSpPr>
          <p:nvPr>
            <p:ph idx="1"/>
          </p:nvPr>
        </p:nvSpPr>
        <p:spPr>
          <a:xfrm>
            <a:off x="2609849" y="1282223"/>
            <a:ext cx="8961120" cy="5047034"/>
          </a:xfrm>
        </p:spPr>
        <p:txBody>
          <a:bodyPr anchor="ctr">
            <a:normAutofit lnSpcReduction="10000"/>
          </a:bodyPr>
          <a:lstStyle/>
          <a:p>
            <a:pPr>
              <a:spcBef>
                <a:spcPts val="1200"/>
              </a:spcBef>
              <a:spcAft>
                <a:spcPts val="1200"/>
              </a:spcAft>
              <a:defRPr/>
            </a:pPr>
            <a:r>
              <a:rPr lang="en-US" sz="2000" b="0" dirty="0" smtClean="0"/>
              <a:t>Majority of law goes into effect January 2019</a:t>
            </a:r>
          </a:p>
          <a:p>
            <a:pPr>
              <a:spcBef>
                <a:spcPts val="1200"/>
              </a:spcBef>
              <a:spcAft>
                <a:spcPts val="1200"/>
              </a:spcAft>
              <a:defRPr/>
            </a:pPr>
            <a:r>
              <a:rPr lang="en-US" sz="2000" b="0" dirty="0" smtClean="0"/>
              <a:t>Equal pay for “work of comparable character”</a:t>
            </a:r>
          </a:p>
          <a:p>
            <a:pPr>
              <a:spcBef>
                <a:spcPts val="1200"/>
              </a:spcBef>
              <a:spcAft>
                <a:spcPts val="1200"/>
              </a:spcAft>
              <a:defRPr/>
            </a:pPr>
            <a:r>
              <a:rPr lang="en-US" sz="2000" b="0" dirty="0" smtClean="0"/>
              <a:t>Covers 10 protected categories including sexual orientation, marital status, and age</a:t>
            </a:r>
          </a:p>
          <a:p>
            <a:pPr>
              <a:spcBef>
                <a:spcPts val="1200"/>
              </a:spcBef>
              <a:spcAft>
                <a:spcPts val="1200"/>
              </a:spcAft>
              <a:defRPr/>
            </a:pPr>
            <a:r>
              <a:rPr lang="en-US" sz="2000" b="0" dirty="0" smtClean="0"/>
              <a:t>Bans </a:t>
            </a:r>
            <a:r>
              <a:rPr lang="en-US" sz="2000" b="0" dirty="0"/>
              <a:t>asking applicants for salary </a:t>
            </a:r>
            <a:r>
              <a:rPr lang="en-US" sz="2000" b="0" dirty="0" smtClean="0"/>
              <a:t>history – effective October 2017, but civil actions not permitted until </a:t>
            </a:r>
            <a:r>
              <a:rPr lang="en-US" sz="2000" dirty="0" smtClean="0"/>
              <a:t>January 2024</a:t>
            </a:r>
            <a:endParaRPr lang="en-US" sz="2000" dirty="0"/>
          </a:p>
          <a:p>
            <a:pPr>
              <a:spcBef>
                <a:spcPts val="1200"/>
              </a:spcBef>
              <a:spcAft>
                <a:spcPts val="1200"/>
              </a:spcAft>
              <a:defRPr/>
            </a:pPr>
            <a:r>
              <a:rPr lang="en-US" sz="2000" b="0" dirty="0"/>
              <a:t>Proactive Pay Audit as a </a:t>
            </a:r>
            <a:r>
              <a:rPr lang="en-US" sz="2000" b="0" i="1" dirty="0" smtClean="0"/>
              <a:t>shallow </a:t>
            </a:r>
            <a:r>
              <a:rPr lang="en-US" sz="2000" b="0" dirty="0" smtClean="0"/>
              <a:t>“Safe </a:t>
            </a:r>
            <a:r>
              <a:rPr lang="en-US" sz="2000" b="0" dirty="0"/>
              <a:t>Harbor”</a:t>
            </a:r>
          </a:p>
          <a:p>
            <a:pPr lvl="1">
              <a:spcBef>
                <a:spcPts val="1200"/>
              </a:spcBef>
              <a:spcAft>
                <a:spcPts val="1200"/>
              </a:spcAft>
              <a:defRPr/>
            </a:pPr>
            <a:r>
              <a:rPr lang="en-US" sz="1800" b="0" dirty="0"/>
              <a:t>If the company completed proactive analysis in good faith within past 3 years – must be reasonable analysis</a:t>
            </a:r>
          </a:p>
          <a:p>
            <a:pPr lvl="1">
              <a:spcBef>
                <a:spcPts val="1200"/>
              </a:spcBef>
              <a:spcAft>
                <a:spcPts val="1200"/>
              </a:spcAft>
              <a:defRPr/>
            </a:pPr>
            <a:r>
              <a:rPr lang="en-US" sz="1800" b="0" dirty="0"/>
              <a:t>And, made reasonable progress towards eliminating pay disparities</a:t>
            </a:r>
          </a:p>
          <a:p>
            <a:pPr lvl="1">
              <a:spcBef>
                <a:spcPts val="1200"/>
              </a:spcBef>
              <a:spcAft>
                <a:spcPts val="1200"/>
              </a:spcAft>
              <a:defRPr/>
            </a:pPr>
            <a:r>
              <a:rPr lang="en-US" sz="1800" b="0" dirty="0"/>
              <a:t>If yes, this </a:t>
            </a:r>
            <a:r>
              <a:rPr lang="en-US" sz="1800" b="0" dirty="0" smtClean="0"/>
              <a:t>would be a defense against compensatory or punitive damages</a:t>
            </a:r>
            <a:endParaRPr lang="en-US" sz="1800" b="0" i="1" dirty="0"/>
          </a:p>
        </p:txBody>
      </p:sp>
      <p:sp>
        <p:nvSpPr>
          <p:cNvPr id="4" name="Footer Placeholder 3"/>
          <p:cNvSpPr>
            <a:spLocks noGrp="1"/>
          </p:cNvSpPr>
          <p:nvPr>
            <p:ph type="ftr" sz="quarter" idx="11"/>
          </p:nvPr>
        </p:nvSpPr>
        <p:spPr/>
        <p:txBody>
          <a:bodyPr/>
          <a:lstStyle/>
          <a:p>
            <a:r>
              <a:rPr lang="en-US" dirty="0" smtClean="0"/>
              <a:t>www.jacksonlewis.com</a:t>
            </a:r>
            <a:endParaRPr lang="en-US" dirty="0"/>
          </a:p>
        </p:txBody>
      </p:sp>
      <p:sp>
        <p:nvSpPr>
          <p:cNvPr id="6" name="Slide Number Placeholder 5"/>
          <p:cNvSpPr>
            <a:spLocks noGrp="1"/>
          </p:cNvSpPr>
          <p:nvPr>
            <p:ph type="sldNum" sz="quarter" idx="12"/>
          </p:nvPr>
        </p:nvSpPr>
        <p:spPr/>
        <p:txBody>
          <a:bodyPr/>
          <a:lstStyle/>
          <a:p>
            <a:fld id="{0B2829A7-6A75-432D-902C-AFF710972F4A}" type="slidenum">
              <a:rPr lang="en-US" smtClean="0"/>
              <a:t>28</a:t>
            </a:fld>
            <a:endParaRPr lang="en-US" dirty="0"/>
          </a:p>
        </p:txBody>
      </p:sp>
    </p:spTree>
    <p:extLst>
      <p:ext uri="{BB962C8B-B14F-4D97-AF65-F5344CB8AC3E}">
        <p14:creationId xmlns:p14="http://schemas.microsoft.com/office/powerpoint/2010/main" val="3998469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dirty="0" smtClean="0"/>
              <a:t>. . . And </a:t>
            </a:r>
            <a:r>
              <a:rPr lang="en-US" dirty="0"/>
              <a:t>Other States Follow</a:t>
            </a:r>
          </a:p>
        </p:txBody>
      </p:sp>
      <p:sp>
        <p:nvSpPr>
          <p:cNvPr id="4" name="Content Placeholder 3"/>
          <p:cNvSpPr>
            <a:spLocks noGrp="1"/>
          </p:cNvSpPr>
          <p:nvPr>
            <p:ph idx="1"/>
          </p:nvPr>
        </p:nvSpPr>
        <p:spPr/>
        <p:txBody>
          <a:bodyPr vert="horz" lIns="1280160" tIns="91440" rIns="91440" bIns="91440" numCol="2" rtlCol="0" anchor="ctr">
            <a:normAutofit fontScale="62500" lnSpcReduction="20000"/>
          </a:bodyPr>
          <a:lstStyle/>
          <a:p>
            <a:pPr>
              <a:spcBef>
                <a:spcPts val="600"/>
              </a:spcBef>
              <a:spcAft>
                <a:spcPts val="600"/>
              </a:spcAft>
            </a:pPr>
            <a:r>
              <a:rPr lang="en-US" b="0" dirty="0" smtClean="0"/>
              <a:t>Alaska</a:t>
            </a:r>
          </a:p>
          <a:p>
            <a:pPr>
              <a:spcBef>
                <a:spcPts val="600"/>
              </a:spcBef>
              <a:spcAft>
                <a:spcPts val="600"/>
              </a:spcAft>
            </a:pPr>
            <a:r>
              <a:rPr lang="en-US" b="0" dirty="0" smtClean="0"/>
              <a:t>Arizona</a:t>
            </a:r>
          </a:p>
          <a:p>
            <a:pPr>
              <a:spcBef>
                <a:spcPts val="600"/>
              </a:spcBef>
              <a:spcAft>
                <a:spcPts val="600"/>
              </a:spcAft>
            </a:pPr>
            <a:r>
              <a:rPr lang="en-US" b="0" dirty="0" smtClean="0"/>
              <a:t>Arkansas</a:t>
            </a:r>
          </a:p>
          <a:p>
            <a:pPr>
              <a:spcBef>
                <a:spcPts val="600"/>
              </a:spcBef>
              <a:spcAft>
                <a:spcPts val="600"/>
              </a:spcAft>
            </a:pPr>
            <a:r>
              <a:rPr lang="en-US" b="0" dirty="0" smtClean="0"/>
              <a:t>Connecticut</a:t>
            </a:r>
          </a:p>
          <a:p>
            <a:pPr>
              <a:spcBef>
                <a:spcPts val="600"/>
              </a:spcBef>
              <a:spcAft>
                <a:spcPts val="600"/>
              </a:spcAft>
            </a:pPr>
            <a:r>
              <a:rPr lang="en-US" b="0" dirty="0" smtClean="0"/>
              <a:t>Delaware</a:t>
            </a:r>
          </a:p>
          <a:p>
            <a:pPr>
              <a:spcBef>
                <a:spcPts val="600"/>
              </a:spcBef>
              <a:spcAft>
                <a:spcPts val="600"/>
              </a:spcAft>
            </a:pPr>
            <a:r>
              <a:rPr lang="en-US" b="0" dirty="0" smtClean="0"/>
              <a:t>District of Columbia</a:t>
            </a:r>
          </a:p>
          <a:p>
            <a:pPr>
              <a:spcBef>
                <a:spcPts val="600"/>
              </a:spcBef>
              <a:spcAft>
                <a:spcPts val="600"/>
              </a:spcAft>
            </a:pPr>
            <a:r>
              <a:rPr lang="en-US" b="0" dirty="0" smtClean="0"/>
              <a:t>Georgia</a:t>
            </a:r>
          </a:p>
          <a:p>
            <a:pPr>
              <a:spcBef>
                <a:spcPts val="600"/>
              </a:spcBef>
              <a:spcAft>
                <a:spcPts val="600"/>
              </a:spcAft>
            </a:pPr>
            <a:r>
              <a:rPr lang="en-US" b="0" dirty="0" smtClean="0"/>
              <a:t>Illinois</a:t>
            </a:r>
          </a:p>
          <a:p>
            <a:pPr>
              <a:spcBef>
                <a:spcPts val="600"/>
              </a:spcBef>
              <a:spcAft>
                <a:spcPts val="600"/>
              </a:spcAft>
            </a:pPr>
            <a:r>
              <a:rPr lang="en-US" b="0" dirty="0" smtClean="0"/>
              <a:t>Indiana</a:t>
            </a:r>
            <a:endParaRPr lang="en-US" b="0" dirty="0"/>
          </a:p>
          <a:p>
            <a:pPr>
              <a:spcBef>
                <a:spcPts val="600"/>
              </a:spcBef>
              <a:spcAft>
                <a:spcPts val="600"/>
              </a:spcAft>
            </a:pPr>
            <a:r>
              <a:rPr lang="en-US" b="0" dirty="0" smtClean="0"/>
              <a:t>Iowa</a:t>
            </a:r>
          </a:p>
          <a:p>
            <a:pPr>
              <a:spcBef>
                <a:spcPts val="600"/>
              </a:spcBef>
              <a:spcAft>
                <a:spcPts val="600"/>
              </a:spcAft>
            </a:pPr>
            <a:r>
              <a:rPr lang="en-US" b="0" dirty="0" smtClean="0"/>
              <a:t>Kentucky</a:t>
            </a:r>
          </a:p>
          <a:p>
            <a:pPr>
              <a:spcBef>
                <a:spcPts val="600"/>
              </a:spcBef>
              <a:spcAft>
                <a:spcPts val="600"/>
              </a:spcAft>
            </a:pPr>
            <a:r>
              <a:rPr lang="en-US" b="0" dirty="0" smtClean="0"/>
              <a:t>Louisiana</a:t>
            </a:r>
          </a:p>
          <a:p>
            <a:pPr>
              <a:spcBef>
                <a:spcPts val="600"/>
              </a:spcBef>
              <a:spcAft>
                <a:spcPts val="600"/>
              </a:spcAft>
            </a:pPr>
            <a:r>
              <a:rPr lang="en-US" b="0" dirty="0" smtClean="0"/>
              <a:t>Maryland</a:t>
            </a:r>
          </a:p>
          <a:p>
            <a:pPr>
              <a:spcBef>
                <a:spcPts val="600"/>
              </a:spcBef>
              <a:spcAft>
                <a:spcPts val="600"/>
              </a:spcAft>
            </a:pPr>
            <a:r>
              <a:rPr lang="en-US" b="0" dirty="0" smtClean="0"/>
              <a:t>Michigan</a:t>
            </a:r>
          </a:p>
          <a:p>
            <a:pPr>
              <a:spcBef>
                <a:spcPts val="600"/>
              </a:spcBef>
              <a:spcAft>
                <a:spcPts val="600"/>
              </a:spcAft>
            </a:pPr>
            <a:r>
              <a:rPr lang="en-US" b="0" dirty="0" smtClean="0"/>
              <a:t>Mississippi</a:t>
            </a:r>
            <a:endParaRPr lang="en-US" b="0" dirty="0"/>
          </a:p>
          <a:p>
            <a:pPr>
              <a:spcBef>
                <a:spcPts val="600"/>
              </a:spcBef>
              <a:spcAft>
                <a:spcPts val="600"/>
              </a:spcAft>
            </a:pPr>
            <a:r>
              <a:rPr lang="en-US" b="0" dirty="0" smtClean="0"/>
              <a:t>Missouri</a:t>
            </a:r>
          </a:p>
          <a:p>
            <a:pPr>
              <a:spcBef>
                <a:spcPts val="600"/>
              </a:spcBef>
              <a:spcAft>
                <a:spcPts val="600"/>
              </a:spcAft>
            </a:pPr>
            <a:r>
              <a:rPr lang="en-US" b="0" dirty="0" smtClean="0"/>
              <a:t>Montana</a:t>
            </a:r>
          </a:p>
          <a:p>
            <a:pPr>
              <a:spcBef>
                <a:spcPts val="600"/>
              </a:spcBef>
              <a:spcAft>
                <a:spcPts val="600"/>
              </a:spcAft>
            </a:pPr>
            <a:r>
              <a:rPr lang="en-US" b="0" dirty="0" smtClean="0"/>
              <a:t>Nebraska</a:t>
            </a:r>
          </a:p>
          <a:p>
            <a:pPr>
              <a:spcBef>
                <a:spcPts val="600"/>
              </a:spcBef>
              <a:spcAft>
                <a:spcPts val="600"/>
              </a:spcAft>
            </a:pPr>
            <a:r>
              <a:rPr lang="en-US" b="0" dirty="0" smtClean="0"/>
              <a:t>New Jersey</a:t>
            </a:r>
          </a:p>
          <a:p>
            <a:pPr>
              <a:spcBef>
                <a:spcPts val="600"/>
              </a:spcBef>
              <a:spcAft>
                <a:spcPts val="600"/>
              </a:spcAft>
            </a:pPr>
            <a:r>
              <a:rPr lang="en-US" b="0" dirty="0" smtClean="0"/>
              <a:t>New York</a:t>
            </a:r>
          </a:p>
          <a:p>
            <a:pPr>
              <a:spcBef>
                <a:spcPts val="600"/>
              </a:spcBef>
              <a:spcAft>
                <a:spcPts val="600"/>
              </a:spcAft>
            </a:pPr>
            <a:r>
              <a:rPr lang="en-US" b="0" dirty="0" smtClean="0"/>
              <a:t>Ohio</a:t>
            </a:r>
          </a:p>
          <a:p>
            <a:pPr>
              <a:spcBef>
                <a:spcPts val="600"/>
              </a:spcBef>
              <a:spcAft>
                <a:spcPts val="600"/>
              </a:spcAft>
            </a:pPr>
            <a:r>
              <a:rPr lang="en-US" b="0" dirty="0" smtClean="0"/>
              <a:t>Oklahoma</a:t>
            </a:r>
          </a:p>
          <a:p>
            <a:pPr>
              <a:spcBef>
                <a:spcPts val="600"/>
              </a:spcBef>
              <a:spcAft>
                <a:spcPts val="600"/>
              </a:spcAft>
            </a:pPr>
            <a:r>
              <a:rPr lang="en-US" b="0" dirty="0" smtClean="0"/>
              <a:t>Pennsylvania</a:t>
            </a:r>
          </a:p>
          <a:p>
            <a:pPr>
              <a:spcBef>
                <a:spcPts val="600"/>
              </a:spcBef>
              <a:spcAft>
                <a:spcPts val="600"/>
              </a:spcAft>
            </a:pPr>
            <a:r>
              <a:rPr lang="en-US" b="0" dirty="0" smtClean="0"/>
              <a:t>Rhode Island</a:t>
            </a:r>
          </a:p>
          <a:p>
            <a:pPr>
              <a:spcBef>
                <a:spcPts val="600"/>
              </a:spcBef>
              <a:spcAft>
                <a:spcPts val="600"/>
              </a:spcAft>
            </a:pPr>
            <a:r>
              <a:rPr lang="en-US" b="0" dirty="0" smtClean="0"/>
              <a:t>South Carolina</a:t>
            </a:r>
          </a:p>
          <a:p>
            <a:pPr>
              <a:spcBef>
                <a:spcPts val="600"/>
              </a:spcBef>
              <a:spcAft>
                <a:spcPts val="600"/>
              </a:spcAft>
            </a:pPr>
            <a:r>
              <a:rPr lang="en-US" b="0" dirty="0" smtClean="0"/>
              <a:t>Tennessee</a:t>
            </a:r>
          </a:p>
          <a:p>
            <a:pPr>
              <a:spcBef>
                <a:spcPts val="600"/>
              </a:spcBef>
              <a:spcAft>
                <a:spcPts val="600"/>
              </a:spcAft>
            </a:pPr>
            <a:r>
              <a:rPr lang="en-US" b="0" dirty="0" smtClean="0"/>
              <a:t>Texas</a:t>
            </a:r>
          </a:p>
          <a:p>
            <a:pPr>
              <a:spcBef>
                <a:spcPts val="600"/>
              </a:spcBef>
              <a:spcAft>
                <a:spcPts val="600"/>
              </a:spcAft>
            </a:pPr>
            <a:r>
              <a:rPr lang="en-US" b="0" dirty="0" smtClean="0"/>
              <a:t>Utah</a:t>
            </a:r>
          </a:p>
          <a:p>
            <a:pPr>
              <a:spcBef>
                <a:spcPts val="600"/>
              </a:spcBef>
              <a:spcAft>
                <a:spcPts val="600"/>
              </a:spcAft>
            </a:pPr>
            <a:r>
              <a:rPr lang="en-US" b="0" dirty="0"/>
              <a:t>Washington</a:t>
            </a:r>
          </a:p>
          <a:p>
            <a:pPr>
              <a:spcBef>
                <a:spcPts val="600"/>
              </a:spcBef>
              <a:spcAft>
                <a:spcPts val="600"/>
              </a:spcAft>
            </a:pPr>
            <a:r>
              <a:rPr lang="en-US" b="0" dirty="0" smtClean="0"/>
              <a:t>West Virginia</a:t>
            </a:r>
            <a:endParaRPr lang="en-US" b="0" dirty="0"/>
          </a:p>
        </p:txBody>
      </p:sp>
      <p:sp>
        <p:nvSpPr>
          <p:cNvPr id="2" name="Footer Placeholder 1"/>
          <p:cNvSpPr>
            <a:spLocks noGrp="1"/>
          </p:cNvSpPr>
          <p:nvPr>
            <p:ph type="ftr" sz="quarter" idx="11"/>
          </p:nvPr>
        </p:nvSpPr>
        <p:spPr/>
        <p:txBody>
          <a:bodyPr/>
          <a:lstStyle/>
          <a:p>
            <a:r>
              <a:rPr lang="en-US" dirty="0" smtClean="0"/>
              <a:t>www.jacksonlewis.com</a:t>
            </a:r>
            <a:endParaRPr lang="en-US" dirty="0"/>
          </a:p>
        </p:txBody>
      </p:sp>
      <p:sp>
        <p:nvSpPr>
          <p:cNvPr id="3" name="Slide Number Placeholder 2"/>
          <p:cNvSpPr>
            <a:spLocks noGrp="1"/>
          </p:cNvSpPr>
          <p:nvPr>
            <p:ph type="sldNum" sz="quarter" idx="12"/>
          </p:nvPr>
        </p:nvSpPr>
        <p:spPr/>
        <p:txBody>
          <a:bodyPr/>
          <a:lstStyle/>
          <a:p>
            <a:fld id="{0B2829A7-6A75-432D-902C-AFF710972F4A}" type="slidenum">
              <a:rPr lang="en-US" smtClean="0"/>
              <a:t>29</a:t>
            </a:fld>
            <a:endParaRPr lang="en-US" dirty="0"/>
          </a:p>
        </p:txBody>
      </p:sp>
    </p:spTree>
    <p:extLst>
      <p:ext uri="{BB962C8B-B14F-4D97-AF65-F5344CB8AC3E}">
        <p14:creationId xmlns:p14="http://schemas.microsoft.com/office/powerpoint/2010/main" val="250418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dirty="0"/>
              <a:t>About </a:t>
            </a:r>
            <a:r>
              <a:rPr lang="en-US" dirty="0" smtClean="0"/>
              <a:t>our Affirmative </a:t>
            </a:r>
            <a:r>
              <a:rPr lang="en-US" dirty="0"/>
              <a:t>Action </a:t>
            </a:r>
            <a:r>
              <a:rPr lang="en-US" dirty="0" smtClean="0"/>
              <a:t>Group</a:t>
            </a:r>
            <a:endParaRPr lang="en-US" dirty="0"/>
          </a:p>
        </p:txBody>
      </p:sp>
      <p:sp>
        <p:nvSpPr>
          <p:cNvPr id="7" name="Content Placeholder 6"/>
          <p:cNvSpPr>
            <a:spLocks noGrp="1"/>
          </p:cNvSpPr>
          <p:nvPr>
            <p:ph idx="1"/>
          </p:nvPr>
        </p:nvSpPr>
        <p:spPr/>
        <p:txBody>
          <a:bodyPr anchor="ctr"/>
          <a:lstStyle/>
          <a:p>
            <a:pPr marL="0" indent="0">
              <a:spcBef>
                <a:spcPts val="1200"/>
              </a:spcBef>
              <a:spcAft>
                <a:spcPts val="1200"/>
              </a:spcAft>
              <a:buNone/>
            </a:pPr>
            <a:r>
              <a:rPr lang="en-US" b="0" dirty="0" smtClean="0"/>
              <a:t>Our Affirmative </a:t>
            </a:r>
            <a:r>
              <a:rPr lang="en-US" b="0" dirty="0"/>
              <a:t>Action Compliance and OFCCP Defense </a:t>
            </a:r>
            <a:r>
              <a:rPr lang="x-none" b="0" dirty="0"/>
              <a:t>practice group of </a:t>
            </a:r>
            <a:r>
              <a:rPr lang="en-US" b="0" dirty="0"/>
              <a:t>approximately </a:t>
            </a:r>
            <a:r>
              <a:rPr lang="x-none" b="0" dirty="0"/>
              <a:t>40 lawyers</a:t>
            </a:r>
            <a:r>
              <a:rPr lang="en-US" b="0" dirty="0"/>
              <a:t>, </a:t>
            </a:r>
            <a:r>
              <a:rPr lang="en-US" b="0" dirty="0" smtClean="0"/>
              <a:t>statisticians, </a:t>
            </a:r>
            <a:r>
              <a:rPr lang="en-US" b="0" dirty="0"/>
              <a:t>and data </a:t>
            </a:r>
            <a:r>
              <a:rPr lang="en-US" b="0" dirty="0" smtClean="0"/>
              <a:t>analysts </a:t>
            </a:r>
            <a:r>
              <a:rPr lang="x-none" b="0" dirty="0" smtClean="0"/>
              <a:t>prepares </a:t>
            </a:r>
            <a:r>
              <a:rPr lang="x-none" b="0" dirty="0"/>
              <a:t>over </a:t>
            </a:r>
            <a:r>
              <a:rPr lang="en-US" b="0" dirty="0" smtClean="0"/>
              <a:t>3,7</a:t>
            </a:r>
            <a:r>
              <a:rPr lang="en-US" b="0" dirty="0"/>
              <a:t>5</a:t>
            </a:r>
            <a:r>
              <a:rPr lang="x-none" b="0" dirty="0" smtClean="0"/>
              <a:t>0 </a:t>
            </a:r>
            <a:r>
              <a:rPr lang="x-none" b="0" dirty="0"/>
              <a:t>affirmative action plans (“AAPs”) </a:t>
            </a:r>
            <a:r>
              <a:rPr lang="en-US" b="0" dirty="0" smtClean="0"/>
              <a:t>each year </a:t>
            </a:r>
            <a:r>
              <a:rPr lang="x-none" b="0" dirty="0" smtClean="0"/>
              <a:t>for </a:t>
            </a:r>
            <a:r>
              <a:rPr lang="x-none" b="0" dirty="0"/>
              <a:t>our federal contactor </a:t>
            </a:r>
            <a:r>
              <a:rPr lang="en-US" b="0" dirty="0" smtClean="0"/>
              <a:t>and subcontractor </a:t>
            </a:r>
            <a:r>
              <a:rPr lang="x-none" b="0" dirty="0" smtClean="0"/>
              <a:t>c</a:t>
            </a:r>
            <a:r>
              <a:rPr lang="en-US" b="0" dirty="0" smtClean="0"/>
              <a:t>l</a:t>
            </a:r>
            <a:r>
              <a:rPr lang="x-none" b="0" dirty="0" smtClean="0"/>
              <a:t>ients</a:t>
            </a:r>
            <a:r>
              <a:rPr lang="x-none" b="0" dirty="0"/>
              <a:t>. </a:t>
            </a:r>
            <a:endParaRPr lang="en-US" sz="800" b="0" dirty="0"/>
          </a:p>
          <a:p>
            <a:pPr marL="0" indent="0">
              <a:spcBef>
                <a:spcPts val="1200"/>
              </a:spcBef>
              <a:spcAft>
                <a:spcPts val="1200"/>
              </a:spcAft>
              <a:buNone/>
            </a:pPr>
            <a:r>
              <a:rPr lang="en-US" b="0" dirty="0"/>
              <a:t>Since 2011, we have defended over 350 OFCCP audits, including successful defense of Corporate Management (“Glass Ceiling”) Compliance Evaluations.  As a law firm, we offer more than consulting services, we offer strategic thinking and sophisticated legal representation. </a:t>
            </a:r>
          </a:p>
        </p:txBody>
      </p:sp>
      <p:sp>
        <p:nvSpPr>
          <p:cNvPr id="2" name="Footer Placeholder 1"/>
          <p:cNvSpPr>
            <a:spLocks noGrp="1"/>
          </p:cNvSpPr>
          <p:nvPr>
            <p:ph type="ftr" sz="quarter" idx="11"/>
          </p:nvPr>
        </p:nvSpPr>
        <p:spPr/>
        <p:txBody>
          <a:bodyPr/>
          <a:lstStyle/>
          <a:p>
            <a:r>
              <a:rPr lang="en-US" dirty="0" smtClean="0"/>
              <a:t>www.jacksonlewis.com</a:t>
            </a:r>
            <a:endParaRPr lang="en-US" dirty="0"/>
          </a:p>
        </p:txBody>
      </p:sp>
      <p:sp>
        <p:nvSpPr>
          <p:cNvPr id="3" name="Slide Number Placeholder 2"/>
          <p:cNvSpPr>
            <a:spLocks noGrp="1"/>
          </p:cNvSpPr>
          <p:nvPr>
            <p:ph type="sldNum" sz="quarter" idx="12"/>
          </p:nvPr>
        </p:nvSpPr>
        <p:spPr/>
        <p:txBody>
          <a:bodyPr/>
          <a:lstStyle/>
          <a:p>
            <a:fld id="{0B2829A7-6A75-432D-902C-AFF710972F4A}" type="slidenum">
              <a:rPr lang="en-US" smtClean="0"/>
              <a:t>3</a:t>
            </a:fld>
            <a:endParaRPr lang="en-US" dirty="0"/>
          </a:p>
        </p:txBody>
      </p:sp>
    </p:spTree>
    <p:extLst>
      <p:ext uri="{BB962C8B-B14F-4D97-AF65-F5344CB8AC3E}">
        <p14:creationId xmlns:p14="http://schemas.microsoft.com/office/powerpoint/2010/main" val="144968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Along with Growing International Obligations</a:t>
            </a:r>
            <a:endParaRPr lang="en-US" dirty="0"/>
          </a:p>
        </p:txBody>
      </p:sp>
      <p:sp>
        <p:nvSpPr>
          <p:cNvPr id="25" name="Content Placeholder 24"/>
          <p:cNvSpPr>
            <a:spLocks noGrp="1"/>
          </p:cNvSpPr>
          <p:nvPr>
            <p:ph sz="half" idx="1"/>
          </p:nvPr>
        </p:nvSpPr>
        <p:spPr/>
        <p:txBody>
          <a:bodyPr/>
          <a:lstStyle/>
          <a:p>
            <a:pPr marL="0" indent="0" algn="ctr">
              <a:buNone/>
            </a:pPr>
            <a:r>
              <a:rPr lang="en-US" dirty="0" smtClean="0"/>
              <a:t>Passed</a:t>
            </a:r>
          </a:p>
          <a:p>
            <a:pPr>
              <a:spcBef>
                <a:spcPts val="1200"/>
              </a:spcBef>
              <a:spcAft>
                <a:spcPts val="1200"/>
              </a:spcAft>
            </a:pPr>
            <a:r>
              <a:rPr lang="en-US" dirty="0" smtClean="0"/>
              <a:t>UK – </a:t>
            </a:r>
            <a:r>
              <a:rPr lang="en-US" b="0" dirty="0" smtClean="0"/>
              <a:t>gender pay </a:t>
            </a:r>
            <a:r>
              <a:rPr lang="en-US" b="0" dirty="0"/>
              <a:t>gap </a:t>
            </a:r>
            <a:r>
              <a:rPr lang="en-US" b="0" dirty="0" smtClean="0"/>
              <a:t>website reporting</a:t>
            </a:r>
            <a:endParaRPr lang="en-US" dirty="0" smtClean="0"/>
          </a:p>
          <a:p>
            <a:pPr>
              <a:spcBef>
                <a:spcPts val="1200"/>
              </a:spcBef>
              <a:spcAft>
                <a:spcPts val="1200"/>
              </a:spcAft>
            </a:pPr>
            <a:r>
              <a:rPr lang="en-US" dirty="0" smtClean="0"/>
              <a:t>Quebec – </a:t>
            </a:r>
            <a:r>
              <a:rPr lang="en-US" b="0" dirty="0" smtClean="0"/>
              <a:t>conduct pay </a:t>
            </a:r>
            <a:r>
              <a:rPr lang="en-US" b="0" dirty="0"/>
              <a:t>equity audit and post results</a:t>
            </a:r>
            <a:endParaRPr lang="en-US" dirty="0" smtClean="0"/>
          </a:p>
          <a:p>
            <a:pPr>
              <a:spcBef>
                <a:spcPts val="1200"/>
              </a:spcBef>
              <a:spcAft>
                <a:spcPts val="1200"/>
              </a:spcAft>
            </a:pPr>
            <a:r>
              <a:rPr lang="en-US" dirty="0" smtClean="0"/>
              <a:t>Sweden – </a:t>
            </a:r>
            <a:r>
              <a:rPr lang="en-US" b="0" dirty="0" smtClean="0"/>
              <a:t>survey of </a:t>
            </a:r>
            <a:r>
              <a:rPr lang="en-US" b="0" dirty="0"/>
              <a:t>gender pay differences every 3 </a:t>
            </a:r>
            <a:r>
              <a:rPr lang="en-US" b="0" dirty="0" smtClean="0"/>
              <a:t>years</a:t>
            </a:r>
            <a:endParaRPr lang="en-US" b="0" dirty="0"/>
          </a:p>
          <a:p>
            <a:pPr>
              <a:spcBef>
                <a:spcPts val="1200"/>
              </a:spcBef>
              <a:spcAft>
                <a:spcPts val="1200"/>
              </a:spcAft>
            </a:pPr>
            <a:r>
              <a:rPr lang="en-US" dirty="0" smtClean="0"/>
              <a:t>Singapore – </a:t>
            </a:r>
            <a:r>
              <a:rPr lang="en-US" b="0" dirty="0" smtClean="0"/>
              <a:t>calculate gender pay gap at board level</a:t>
            </a:r>
            <a:endParaRPr lang="en-US" dirty="0"/>
          </a:p>
        </p:txBody>
      </p:sp>
      <p:sp>
        <p:nvSpPr>
          <p:cNvPr id="26" name="Content Placeholder 25"/>
          <p:cNvSpPr>
            <a:spLocks noGrp="1"/>
          </p:cNvSpPr>
          <p:nvPr>
            <p:ph sz="half" idx="2"/>
          </p:nvPr>
        </p:nvSpPr>
        <p:spPr/>
        <p:txBody>
          <a:bodyPr/>
          <a:lstStyle/>
          <a:p>
            <a:pPr marL="0" indent="0" algn="ctr">
              <a:buNone/>
            </a:pPr>
            <a:r>
              <a:rPr lang="en-US" dirty="0" smtClean="0"/>
              <a:t>Proposed</a:t>
            </a:r>
          </a:p>
          <a:p>
            <a:pPr>
              <a:spcBef>
                <a:spcPts val="1200"/>
              </a:spcBef>
              <a:spcAft>
                <a:spcPts val="1200"/>
              </a:spcAft>
            </a:pPr>
            <a:r>
              <a:rPr lang="en-US" dirty="0" smtClean="0"/>
              <a:t>Germany – </a:t>
            </a:r>
            <a:r>
              <a:rPr lang="en-US" b="0" dirty="0" smtClean="0"/>
              <a:t>includes pay </a:t>
            </a:r>
            <a:r>
              <a:rPr lang="en-US" b="0" dirty="0"/>
              <a:t>analysis </a:t>
            </a:r>
            <a:r>
              <a:rPr lang="en-US" b="0" dirty="0" smtClean="0"/>
              <a:t>requirement</a:t>
            </a:r>
            <a:endParaRPr lang="en-US" dirty="0" smtClean="0"/>
          </a:p>
          <a:p>
            <a:pPr>
              <a:spcBef>
                <a:spcPts val="1200"/>
              </a:spcBef>
              <a:spcAft>
                <a:spcPts val="1200"/>
              </a:spcAft>
            </a:pPr>
            <a:r>
              <a:rPr lang="en-US" dirty="0" smtClean="0"/>
              <a:t>Iceland – </a:t>
            </a:r>
            <a:r>
              <a:rPr lang="en-US" b="0" dirty="0" smtClean="0"/>
              <a:t>would </a:t>
            </a:r>
            <a:r>
              <a:rPr lang="en-US" b="0" dirty="0"/>
              <a:t>require companies to prove they pay men and women </a:t>
            </a:r>
            <a:r>
              <a:rPr lang="en-US" b="0" dirty="0" smtClean="0"/>
              <a:t>equally</a:t>
            </a:r>
            <a:endParaRPr lang="en-US" b="0" dirty="0"/>
          </a:p>
          <a:p>
            <a:pPr>
              <a:spcBef>
                <a:spcPts val="1200"/>
              </a:spcBef>
              <a:spcAft>
                <a:spcPts val="1200"/>
              </a:spcAft>
            </a:pPr>
            <a:r>
              <a:rPr lang="en-US" dirty="0" smtClean="0"/>
              <a:t>New Zealand – </a:t>
            </a:r>
            <a:r>
              <a:rPr lang="en-US" b="0" dirty="0" smtClean="0"/>
              <a:t>would require gender pay data for publication in aggregate</a:t>
            </a:r>
            <a:endParaRPr lang="en-US" dirty="0" smtClean="0"/>
          </a:p>
        </p:txBody>
      </p:sp>
      <p:sp>
        <p:nvSpPr>
          <p:cNvPr id="27" name="Footer Placeholder 26"/>
          <p:cNvSpPr>
            <a:spLocks noGrp="1"/>
          </p:cNvSpPr>
          <p:nvPr>
            <p:ph type="ftr" sz="quarter" idx="11"/>
          </p:nvPr>
        </p:nvSpPr>
        <p:spPr/>
        <p:txBody>
          <a:bodyPr/>
          <a:lstStyle/>
          <a:p>
            <a:r>
              <a:rPr lang="en-US" dirty="0" smtClean="0"/>
              <a:t>www.jacksonlewis.com</a:t>
            </a:r>
            <a:endParaRPr lang="en-US" dirty="0"/>
          </a:p>
        </p:txBody>
      </p:sp>
      <p:sp>
        <p:nvSpPr>
          <p:cNvPr id="28" name="Slide Number Placeholder 27"/>
          <p:cNvSpPr>
            <a:spLocks noGrp="1"/>
          </p:cNvSpPr>
          <p:nvPr>
            <p:ph type="sldNum" sz="quarter" idx="12"/>
          </p:nvPr>
        </p:nvSpPr>
        <p:spPr/>
        <p:txBody>
          <a:bodyPr/>
          <a:lstStyle/>
          <a:p>
            <a:fld id="{0B2829A7-6A75-432D-902C-AFF710972F4A}" type="slidenum">
              <a:rPr lang="en-US" smtClean="0"/>
              <a:t>30</a:t>
            </a:fld>
            <a:endParaRPr lang="en-US" dirty="0"/>
          </a:p>
        </p:txBody>
      </p:sp>
    </p:spTree>
    <p:extLst>
      <p:ext uri="{BB962C8B-B14F-4D97-AF65-F5344CB8AC3E}">
        <p14:creationId xmlns:p14="http://schemas.microsoft.com/office/powerpoint/2010/main" val="42692482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and Shaming”</a:t>
            </a:r>
            <a:endParaRPr lang="en-US" dirty="0"/>
          </a:p>
        </p:txBody>
      </p:sp>
      <p:sp>
        <p:nvSpPr>
          <p:cNvPr id="4" name="Footer Placeholder 3"/>
          <p:cNvSpPr>
            <a:spLocks noGrp="1"/>
          </p:cNvSpPr>
          <p:nvPr>
            <p:ph type="ftr" sz="quarter" idx="11"/>
          </p:nvPr>
        </p:nvSpPr>
        <p:spPr/>
        <p:txBody>
          <a:bodyPr/>
          <a:lstStyle/>
          <a:p>
            <a:r>
              <a:rPr lang="en-US" dirty="0" smtClean="0"/>
              <a:t>www.jacksonlewis.com</a:t>
            </a:r>
            <a:endParaRPr lang="en-US" dirty="0"/>
          </a:p>
        </p:txBody>
      </p:sp>
      <p:sp>
        <p:nvSpPr>
          <p:cNvPr id="5" name="Slide Number Placeholder 4"/>
          <p:cNvSpPr>
            <a:spLocks noGrp="1"/>
          </p:cNvSpPr>
          <p:nvPr>
            <p:ph type="sldNum" sz="quarter" idx="12"/>
          </p:nvPr>
        </p:nvSpPr>
        <p:spPr/>
        <p:txBody>
          <a:bodyPr/>
          <a:lstStyle/>
          <a:p>
            <a:fld id="{0B2829A7-6A75-432D-902C-AFF710972F4A}" type="slidenum">
              <a:rPr lang="en-US" smtClean="0"/>
              <a:t>31</a:t>
            </a:fld>
            <a:endParaRPr lang="en-US" dirty="0"/>
          </a:p>
        </p:txBody>
      </p:sp>
    </p:spTree>
    <p:extLst>
      <p:ext uri="{BB962C8B-B14F-4D97-AF65-F5344CB8AC3E}">
        <p14:creationId xmlns:p14="http://schemas.microsoft.com/office/powerpoint/2010/main" val="37138823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UK’s Gender Pay Gap Reporting</a:t>
            </a:r>
            <a:endParaRPr lang="en-US" dirty="0"/>
          </a:p>
        </p:txBody>
      </p:sp>
      <p:sp>
        <p:nvSpPr>
          <p:cNvPr id="3" name="Content Placeholder 2"/>
          <p:cNvSpPr>
            <a:spLocks noGrp="1"/>
          </p:cNvSpPr>
          <p:nvPr>
            <p:ph idx="1"/>
          </p:nvPr>
        </p:nvSpPr>
        <p:spPr/>
        <p:txBody>
          <a:bodyPr anchor="ctr"/>
          <a:lstStyle/>
          <a:p>
            <a:pPr>
              <a:spcBef>
                <a:spcPts val="1200"/>
              </a:spcBef>
              <a:spcAft>
                <a:spcPts val="1200"/>
              </a:spcAft>
            </a:pPr>
            <a:r>
              <a:rPr lang="en-US" b="0" dirty="0" smtClean="0"/>
              <a:t>Effective April 2017</a:t>
            </a:r>
          </a:p>
          <a:p>
            <a:pPr>
              <a:spcBef>
                <a:spcPts val="1200"/>
              </a:spcBef>
              <a:spcAft>
                <a:spcPts val="1200"/>
              </a:spcAft>
            </a:pPr>
            <a:r>
              <a:rPr lang="en-US" b="0" dirty="0" smtClean="0"/>
              <a:t>Requires private employers with 250 or more UK-based employees to publish gender pay differences</a:t>
            </a:r>
          </a:p>
          <a:p>
            <a:pPr>
              <a:spcBef>
                <a:spcPts val="1200"/>
              </a:spcBef>
              <a:spcAft>
                <a:spcPts val="1200"/>
              </a:spcAft>
            </a:pPr>
            <a:r>
              <a:rPr lang="en-US" b="0" dirty="0" smtClean="0"/>
              <a:t>Employers must </a:t>
            </a:r>
          </a:p>
          <a:p>
            <a:pPr lvl="1">
              <a:spcBef>
                <a:spcPts val="1200"/>
              </a:spcBef>
              <a:spcAft>
                <a:spcPts val="1200"/>
              </a:spcAft>
            </a:pPr>
            <a:r>
              <a:rPr lang="en-US" b="0" dirty="0" smtClean="0"/>
              <a:t>Publish the information on their website, accessible to the public</a:t>
            </a:r>
          </a:p>
          <a:p>
            <a:pPr lvl="1">
              <a:spcBef>
                <a:spcPts val="1200"/>
              </a:spcBef>
              <a:spcAft>
                <a:spcPts val="1200"/>
              </a:spcAft>
            </a:pPr>
            <a:r>
              <a:rPr lang="en-US" b="0" dirty="0" smtClean="0"/>
              <a:t>Send information to the Secretary of State for it to be published on a government website</a:t>
            </a:r>
          </a:p>
          <a:p>
            <a:pPr>
              <a:spcBef>
                <a:spcPts val="1200"/>
              </a:spcBef>
              <a:spcAft>
                <a:spcPts val="1200"/>
              </a:spcAft>
            </a:pPr>
            <a:r>
              <a:rPr lang="en-US" b="0" dirty="0" smtClean="0"/>
              <a:t>Reporting deadline – April of each year, starting in 2018 </a:t>
            </a:r>
            <a:endParaRPr lang="en-US" b="0" dirty="0"/>
          </a:p>
        </p:txBody>
      </p:sp>
      <p:sp>
        <p:nvSpPr>
          <p:cNvPr id="4" name="Footer Placeholder 3"/>
          <p:cNvSpPr>
            <a:spLocks noGrp="1"/>
          </p:cNvSpPr>
          <p:nvPr>
            <p:ph type="ftr" sz="quarter" idx="11"/>
          </p:nvPr>
        </p:nvSpPr>
        <p:spPr/>
        <p:txBody>
          <a:bodyPr/>
          <a:lstStyle/>
          <a:p>
            <a:r>
              <a:rPr lang="en-US" dirty="0" smtClean="0"/>
              <a:t>www.jacksonlewis.com</a:t>
            </a:r>
            <a:endParaRPr lang="en-US" dirty="0"/>
          </a:p>
        </p:txBody>
      </p:sp>
      <p:sp>
        <p:nvSpPr>
          <p:cNvPr id="5" name="Slide Number Placeholder 4"/>
          <p:cNvSpPr>
            <a:spLocks noGrp="1"/>
          </p:cNvSpPr>
          <p:nvPr>
            <p:ph type="sldNum" sz="quarter" idx="12"/>
          </p:nvPr>
        </p:nvSpPr>
        <p:spPr/>
        <p:txBody>
          <a:bodyPr/>
          <a:lstStyle/>
          <a:p>
            <a:fld id="{0B2829A7-6A75-432D-902C-AFF710972F4A}" type="slidenum">
              <a:rPr lang="en-US" smtClean="0"/>
              <a:t>32</a:t>
            </a:fld>
            <a:endParaRPr lang="en-US" dirty="0"/>
          </a:p>
        </p:txBody>
      </p:sp>
    </p:spTree>
    <p:extLst>
      <p:ext uri="{BB962C8B-B14F-4D97-AF65-F5344CB8AC3E}">
        <p14:creationId xmlns:p14="http://schemas.microsoft.com/office/powerpoint/2010/main" val="3180571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California Wants to Join the UK</a:t>
            </a:r>
            <a:endParaRPr lang="en-US" dirty="0"/>
          </a:p>
        </p:txBody>
      </p:sp>
      <p:sp>
        <p:nvSpPr>
          <p:cNvPr id="3" name="Content Placeholder 2"/>
          <p:cNvSpPr>
            <a:spLocks noGrp="1"/>
          </p:cNvSpPr>
          <p:nvPr>
            <p:ph idx="1"/>
          </p:nvPr>
        </p:nvSpPr>
        <p:spPr/>
        <p:txBody>
          <a:bodyPr anchor="ctr"/>
          <a:lstStyle/>
          <a:p>
            <a:pPr>
              <a:spcBef>
                <a:spcPts val="600"/>
              </a:spcBef>
              <a:spcAft>
                <a:spcPts val="600"/>
              </a:spcAft>
            </a:pPr>
            <a:r>
              <a:rPr lang="en-US" b="0" dirty="0" smtClean="0"/>
              <a:t>Proposed bill would require employers with 250 or more employees to publish gender pay differences for</a:t>
            </a:r>
          </a:p>
          <a:p>
            <a:pPr lvl="1">
              <a:spcBef>
                <a:spcPts val="600"/>
              </a:spcBef>
              <a:spcAft>
                <a:spcPts val="600"/>
              </a:spcAft>
            </a:pPr>
            <a:r>
              <a:rPr lang="en-US" b="0" dirty="0" smtClean="0"/>
              <a:t>Employees exempt under white collar exemptions</a:t>
            </a:r>
          </a:p>
          <a:p>
            <a:pPr lvl="1">
              <a:spcBef>
                <a:spcPts val="600"/>
              </a:spcBef>
              <a:spcAft>
                <a:spcPts val="600"/>
              </a:spcAft>
            </a:pPr>
            <a:r>
              <a:rPr lang="en-US" b="0" dirty="0" smtClean="0"/>
              <a:t>Board members</a:t>
            </a:r>
          </a:p>
          <a:p>
            <a:pPr>
              <a:spcBef>
                <a:spcPts val="600"/>
              </a:spcBef>
              <a:spcAft>
                <a:spcPts val="600"/>
              </a:spcAft>
            </a:pPr>
            <a:r>
              <a:rPr lang="en-US" b="0" dirty="0" smtClean="0"/>
              <a:t>Not clear whether reporting would be limited to CA-based employees</a:t>
            </a:r>
          </a:p>
          <a:p>
            <a:pPr>
              <a:spcBef>
                <a:spcPts val="600"/>
              </a:spcBef>
              <a:spcAft>
                <a:spcPts val="600"/>
              </a:spcAft>
            </a:pPr>
            <a:r>
              <a:rPr lang="en-US" b="0" dirty="0" smtClean="0"/>
              <a:t>Employers would have to </a:t>
            </a:r>
          </a:p>
          <a:p>
            <a:pPr lvl="1">
              <a:spcBef>
                <a:spcPts val="600"/>
              </a:spcBef>
              <a:spcAft>
                <a:spcPts val="600"/>
              </a:spcAft>
            </a:pPr>
            <a:r>
              <a:rPr lang="en-US" b="0" dirty="0"/>
              <a:t>P</a:t>
            </a:r>
            <a:r>
              <a:rPr lang="en-US" b="0" dirty="0" smtClean="0"/>
              <a:t>ublish the information on a publicly available website </a:t>
            </a:r>
          </a:p>
          <a:p>
            <a:pPr lvl="1">
              <a:spcBef>
                <a:spcPts val="600"/>
              </a:spcBef>
              <a:spcAft>
                <a:spcPts val="600"/>
              </a:spcAft>
            </a:pPr>
            <a:r>
              <a:rPr lang="en-US" b="0" dirty="0" smtClean="0"/>
              <a:t>Submit information to Secretary of State</a:t>
            </a:r>
          </a:p>
          <a:p>
            <a:pPr>
              <a:spcBef>
                <a:spcPts val="600"/>
              </a:spcBef>
              <a:spcAft>
                <a:spcPts val="600"/>
              </a:spcAft>
            </a:pPr>
            <a:r>
              <a:rPr lang="en-US" b="0" dirty="0" smtClean="0"/>
              <a:t>Reporting deadline – July 1 of each </a:t>
            </a:r>
            <a:r>
              <a:rPr lang="en-US" b="0" dirty="0" smtClean="0"/>
              <a:t>year, </a:t>
            </a:r>
            <a:r>
              <a:rPr lang="en-US" b="0" dirty="0" smtClean="0"/>
              <a:t>starting in 2020</a:t>
            </a:r>
          </a:p>
        </p:txBody>
      </p:sp>
      <p:sp>
        <p:nvSpPr>
          <p:cNvPr id="4" name="Footer Placeholder 3"/>
          <p:cNvSpPr>
            <a:spLocks noGrp="1"/>
          </p:cNvSpPr>
          <p:nvPr>
            <p:ph type="ftr" sz="quarter" idx="11"/>
          </p:nvPr>
        </p:nvSpPr>
        <p:spPr/>
        <p:txBody>
          <a:bodyPr/>
          <a:lstStyle/>
          <a:p>
            <a:r>
              <a:rPr lang="en-US" dirty="0" smtClean="0"/>
              <a:t>www.jacksonlewis.com</a:t>
            </a:r>
            <a:endParaRPr lang="en-US" dirty="0"/>
          </a:p>
        </p:txBody>
      </p:sp>
      <p:sp>
        <p:nvSpPr>
          <p:cNvPr id="5" name="Slide Number Placeholder 4"/>
          <p:cNvSpPr>
            <a:spLocks noGrp="1"/>
          </p:cNvSpPr>
          <p:nvPr>
            <p:ph type="sldNum" sz="quarter" idx="12"/>
          </p:nvPr>
        </p:nvSpPr>
        <p:spPr/>
        <p:txBody>
          <a:bodyPr/>
          <a:lstStyle/>
          <a:p>
            <a:fld id="{0B2829A7-6A75-432D-902C-AFF710972F4A}" type="slidenum">
              <a:rPr lang="en-US" smtClean="0"/>
              <a:t>33</a:t>
            </a:fld>
            <a:endParaRPr lang="en-US" dirty="0"/>
          </a:p>
        </p:txBody>
      </p:sp>
    </p:spTree>
    <p:extLst>
      <p:ext uri="{BB962C8B-B14F-4D97-AF65-F5344CB8AC3E}">
        <p14:creationId xmlns:p14="http://schemas.microsoft.com/office/powerpoint/2010/main" val="15304002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dirty="0" smtClean="0"/>
              <a:t>EEO-1 PAY REPORTING</a:t>
            </a:r>
            <a:endParaRPr lang="en-US" dirty="0"/>
          </a:p>
        </p:txBody>
      </p:sp>
      <p:sp>
        <p:nvSpPr>
          <p:cNvPr id="3" name="Footer Placeholder 3"/>
          <p:cNvSpPr>
            <a:spLocks noGrp="1"/>
          </p:cNvSpPr>
          <p:nvPr>
            <p:ph type="ftr" sz="quarter" idx="11"/>
          </p:nvPr>
        </p:nvSpPr>
        <p:spPr/>
        <p:txBody>
          <a:bodyPr/>
          <a:lstStyle/>
          <a:p>
            <a:r>
              <a:rPr lang="en-US" dirty="0" smtClean="0"/>
              <a:t>www.jacksonlewis.com</a:t>
            </a:r>
            <a:endParaRPr lang="en-US" dirty="0"/>
          </a:p>
        </p:txBody>
      </p:sp>
      <p:sp>
        <p:nvSpPr>
          <p:cNvPr id="6" name="Slide Number Placeholder 5"/>
          <p:cNvSpPr>
            <a:spLocks noGrp="1"/>
          </p:cNvSpPr>
          <p:nvPr>
            <p:ph type="sldNum" sz="quarter" idx="12"/>
          </p:nvPr>
        </p:nvSpPr>
        <p:spPr/>
        <p:txBody>
          <a:bodyPr/>
          <a:lstStyle/>
          <a:p>
            <a:fld id="{0B2829A7-6A75-432D-902C-AFF710972F4A}" type="slidenum">
              <a:rPr lang="en-US" smtClean="0"/>
              <a:t>34</a:t>
            </a:fld>
            <a:endParaRPr lang="en-US" dirty="0"/>
          </a:p>
        </p:txBody>
      </p:sp>
    </p:spTree>
    <p:extLst>
      <p:ext uri="{BB962C8B-B14F-4D97-AF65-F5344CB8AC3E}">
        <p14:creationId xmlns:p14="http://schemas.microsoft.com/office/powerpoint/2010/main" val="3213222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EEOC Pay Data Reporting</a:t>
            </a:r>
            <a:endParaRPr lang="en-US" dirty="0"/>
          </a:p>
        </p:txBody>
      </p:sp>
      <p:sp>
        <p:nvSpPr>
          <p:cNvPr id="84" name="Content Placeholder 2"/>
          <p:cNvSpPr>
            <a:spLocks noGrp="1"/>
          </p:cNvSpPr>
          <p:nvPr>
            <p:ph idx="1"/>
          </p:nvPr>
        </p:nvSpPr>
        <p:spPr>
          <a:prstGeom prst="rect">
            <a:avLst/>
          </a:prstGeom>
        </p:spPr>
        <p:txBody>
          <a:bodyPr anchor="ctr">
            <a:normAutofit/>
          </a:bodyPr>
          <a:lstStyle/>
          <a:p>
            <a:pPr>
              <a:lnSpc>
                <a:spcPct val="110000"/>
              </a:lnSpc>
              <a:spcBef>
                <a:spcPts val="1200"/>
              </a:spcBef>
              <a:spcAft>
                <a:spcPts val="1200"/>
              </a:spcAft>
            </a:pPr>
            <a:r>
              <a:rPr lang="en-US" b="0" dirty="0" smtClean="0"/>
              <a:t>Adds “</a:t>
            </a:r>
            <a:r>
              <a:rPr lang="en-US" b="0" i="1" dirty="0" smtClean="0"/>
              <a:t>W-2 earnings</a:t>
            </a:r>
            <a:r>
              <a:rPr lang="en-US" b="0" dirty="0" smtClean="0"/>
              <a:t>” and </a:t>
            </a:r>
            <a:r>
              <a:rPr lang="en-US" b="0" i="1" dirty="0" smtClean="0"/>
              <a:t>work hours for all employees to EEO-1 reports starting in 2018</a:t>
            </a:r>
          </a:p>
          <a:p>
            <a:pPr>
              <a:lnSpc>
                <a:spcPct val="110000"/>
              </a:lnSpc>
              <a:spcBef>
                <a:spcPts val="1200"/>
              </a:spcBef>
              <a:spcAft>
                <a:spcPts val="1200"/>
              </a:spcAft>
            </a:pPr>
            <a:r>
              <a:rPr lang="en-US" b="0" dirty="0" smtClean="0">
                <a:solidFill>
                  <a:srgbClr val="000000"/>
                </a:solidFill>
              </a:rPr>
              <a:t>Filing </a:t>
            </a:r>
            <a:r>
              <a:rPr lang="en-US" b="0" dirty="0">
                <a:solidFill>
                  <a:srgbClr val="000000"/>
                </a:solidFill>
              </a:rPr>
              <a:t>deadline </a:t>
            </a:r>
            <a:r>
              <a:rPr lang="en-US" b="0" dirty="0" smtClean="0">
                <a:solidFill>
                  <a:srgbClr val="000000"/>
                </a:solidFill>
              </a:rPr>
              <a:t>now March </a:t>
            </a:r>
            <a:r>
              <a:rPr lang="en-US" b="0" dirty="0">
                <a:solidFill>
                  <a:srgbClr val="000000"/>
                </a:solidFill>
              </a:rPr>
              <a:t>31 of every year </a:t>
            </a:r>
            <a:r>
              <a:rPr lang="en-US" b="0" dirty="0" smtClean="0">
                <a:solidFill>
                  <a:srgbClr val="000000"/>
                </a:solidFill>
              </a:rPr>
              <a:t>instead </a:t>
            </a:r>
            <a:r>
              <a:rPr lang="en-US" b="0" dirty="0">
                <a:solidFill>
                  <a:srgbClr val="000000"/>
                </a:solidFill>
              </a:rPr>
              <a:t>of Sept. </a:t>
            </a:r>
            <a:r>
              <a:rPr lang="en-US" b="0" dirty="0" smtClean="0">
                <a:solidFill>
                  <a:srgbClr val="000000"/>
                </a:solidFill>
              </a:rPr>
              <a:t>30</a:t>
            </a:r>
            <a:endParaRPr lang="en-US" b="0" dirty="0">
              <a:solidFill>
                <a:srgbClr val="000000"/>
              </a:solidFill>
            </a:endParaRPr>
          </a:p>
          <a:p>
            <a:pPr lvl="1">
              <a:lnSpc>
                <a:spcPct val="110000"/>
              </a:lnSpc>
              <a:spcBef>
                <a:spcPts val="1200"/>
              </a:spcBef>
              <a:spcAft>
                <a:spcPts val="1200"/>
              </a:spcAft>
            </a:pPr>
            <a:r>
              <a:rPr lang="en-US" sz="1900" b="0" dirty="0">
                <a:solidFill>
                  <a:srgbClr val="000000"/>
                </a:solidFill>
              </a:rPr>
              <a:t>Workforce snapshot – pay period between Oct. 1 and Dec. 31 of reporting year instead of July - Sept.</a:t>
            </a:r>
            <a:endParaRPr lang="en-US" sz="1900" b="0" dirty="0"/>
          </a:p>
          <a:p>
            <a:pPr>
              <a:lnSpc>
                <a:spcPct val="110000"/>
              </a:lnSpc>
              <a:spcBef>
                <a:spcPts val="1200"/>
              </a:spcBef>
              <a:spcAft>
                <a:spcPts val="1200"/>
              </a:spcAft>
            </a:pPr>
            <a:r>
              <a:rPr lang="en-US" b="0" dirty="0" smtClean="0"/>
              <a:t>EEOC will </a:t>
            </a:r>
            <a:r>
              <a:rPr lang="en-US" b="0" i="1" dirty="0" smtClean="0"/>
              <a:t>publish</a:t>
            </a:r>
            <a:r>
              <a:rPr lang="en-US" b="0" dirty="0" smtClean="0"/>
              <a:t> pay data by industry and geography for employers to “benchmark” against</a:t>
            </a:r>
            <a:endParaRPr lang="en-US" b="0" dirty="0"/>
          </a:p>
          <a:p>
            <a:pPr lvl="1">
              <a:lnSpc>
                <a:spcPct val="110000"/>
              </a:lnSpc>
              <a:spcBef>
                <a:spcPts val="1200"/>
              </a:spcBef>
              <a:spcAft>
                <a:spcPts val="1200"/>
              </a:spcAft>
            </a:pPr>
            <a:r>
              <a:rPr lang="en-US" sz="1900" b="0" dirty="0"/>
              <a:t>Who else can use the pay data? </a:t>
            </a:r>
            <a:r>
              <a:rPr lang="en-US" sz="1900" b="0" i="1" dirty="0"/>
              <a:t>Unions, plaintiffs’ counsel, competitors, the press . . </a:t>
            </a:r>
            <a:r>
              <a:rPr lang="en-US" b="0" i="1" dirty="0" smtClean="0"/>
              <a:t>.</a:t>
            </a:r>
          </a:p>
        </p:txBody>
      </p:sp>
      <p:sp>
        <p:nvSpPr>
          <p:cNvPr id="8" name="Footer Placeholder 3"/>
          <p:cNvSpPr>
            <a:spLocks noGrp="1"/>
          </p:cNvSpPr>
          <p:nvPr>
            <p:ph type="ftr" sz="quarter" idx="11"/>
          </p:nvPr>
        </p:nvSpPr>
        <p:spPr/>
        <p:txBody>
          <a:bodyPr/>
          <a:lstStyle/>
          <a:p>
            <a:r>
              <a:rPr lang="en-US" dirty="0" smtClean="0"/>
              <a:t>www.jacksonlewis.com</a:t>
            </a:r>
            <a:endParaRPr lang="en-US" dirty="0"/>
          </a:p>
        </p:txBody>
      </p:sp>
      <p:sp>
        <p:nvSpPr>
          <p:cNvPr id="7" name="AutoShape 4"/>
          <p:cNvSpPr>
            <a:spLocks noChangeAspect="1" noChangeArrowheads="1" noTextEdit="1"/>
          </p:cNvSpPr>
          <p:nvPr/>
        </p:nvSpPr>
        <p:spPr bwMode="auto">
          <a:xfrm>
            <a:off x="1905003" y="1758889"/>
            <a:ext cx="8380413"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2" name="Slide Number Placeholder 1"/>
          <p:cNvSpPr>
            <a:spLocks noGrp="1"/>
          </p:cNvSpPr>
          <p:nvPr>
            <p:ph type="sldNum" sz="quarter" idx="12"/>
          </p:nvPr>
        </p:nvSpPr>
        <p:spPr/>
        <p:txBody>
          <a:bodyPr/>
          <a:lstStyle/>
          <a:p>
            <a:fld id="{0B2829A7-6A75-432D-902C-AFF710972F4A}" type="slidenum">
              <a:rPr lang="en-US" smtClean="0"/>
              <a:t>35</a:t>
            </a:fld>
            <a:endParaRPr lang="en-US" dirty="0"/>
          </a:p>
        </p:txBody>
      </p:sp>
    </p:spTree>
    <p:extLst>
      <p:ext uri="{BB962C8B-B14F-4D97-AF65-F5344CB8AC3E}">
        <p14:creationId xmlns:p14="http://schemas.microsoft.com/office/powerpoint/2010/main" val="3319910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09849" y="385556"/>
            <a:ext cx="8961120" cy="1002505"/>
          </a:xfrm>
        </p:spPr>
        <p:txBody>
          <a:bodyPr/>
          <a:lstStyle/>
          <a:p>
            <a:pPr algn="ctr"/>
            <a:r>
              <a:rPr lang="en-US" dirty="0" smtClean="0"/>
              <a:t>EEOC Underestimates Employer Burden</a:t>
            </a:r>
            <a:endParaRPr lang="en-US" dirty="0"/>
          </a:p>
        </p:txBody>
      </p:sp>
      <p:sp>
        <p:nvSpPr>
          <p:cNvPr id="3" name="Content Placeholder 2"/>
          <p:cNvSpPr>
            <a:spLocks noGrp="1"/>
          </p:cNvSpPr>
          <p:nvPr>
            <p:ph idx="1"/>
          </p:nvPr>
        </p:nvSpPr>
        <p:spPr/>
        <p:txBody>
          <a:bodyPr anchor="ctr">
            <a:normAutofit/>
          </a:bodyPr>
          <a:lstStyle/>
          <a:p>
            <a:pPr>
              <a:spcBef>
                <a:spcPts val="1200"/>
              </a:spcBef>
              <a:spcAft>
                <a:spcPts val="1200"/>
              </a:spcAft>
            </a:pPr>
            <a:r>
              <a:rPr lang="en-US" b="0" dirty="0">
                <a:solidFill>
                  <a:srgbClr val="000000"/>
                </a:solidFill>
              </a:rPr>
              <a:t>Employers typically do not house W-2 earnings, hours worked, </a:t>
            </a:r>
            <a:r>
              <a:rPr lang="en-US" b="0" dirty="0" smtClean="0">
                <a:solidFill>
                  <a:srgbClr val="000000"/>
                </a:solidFill>
              </a:rPr>
              <a:t>job, race/ethnicity </a:t>
            </a:r>
            <a:r>
              <a:rPr lang="en-US" b="0" dirty="0">
                <a:solidFill>
                  <a:srgbClr val="000000"/>
                </a:solidFill>
              </a:rPr>
              <a:t>and gender </a:t>
            </a:r>
            <a:r>
              <a:rPr lang="en-US" b="0" dirty="0" smtClean="0">
                <a:solidFill>
                  <a:srgbClr val="000000"/>
                </a:solidFill>
              </a:rPr>
              <a:t>data in </a:t>
            </a:r>
            <a:r>
              <a:rPr lang="en-US" b="0" dirty="0">
                <a:solidFill>
                  <a:srgbClr val="000000"/>
                </a:solidFill>
              </a:rPr>
              <a:t>the same </a:t>
            </a:r>
            <a:r>
              <a:rPr lang="en-US" b="0" dirty="0" smtClean="0">
                <a:solidFill>
                  <a:srgbClr val="000000"/>
                </a:solidFill>
              </a:rPr>
              <a:t>system </a:t>
            </a:r>
          </a:p>
          <a:p>
            <a:pPr lvl="1">
              <a:spcBef>
                <a:spcPts val="1200"/>
              </a:spcBef>
              <a:spcAft>
                <a:spcPts val="1200"/>
              </a:spcAft>
            </a:pPr>
            <a:r>
              <a:rPr lang="en-US" sz="2200" b="0" dirty="0">
                <a:solidFill>
                  <a:srgbClr val="000000"/>
                </a:solidFill>
              </a:rPr>
              <a:t>HRIS, Payroll, Timekeeping Systems</a:t>
            </a:r>
            <a:endParaRPr lang="en-US" sz="2200" b="0" dirty="0"/>
          </a:p>
          <a:p>
            <a:pPr>
              <a:spcBef>
                <a:spcPts val="1200"/>
              </a:spcBef>
              <a:spcAft>
                <a:spcPts val="1200"/>
              </a:spcAft>
            </a:pPr>
            <a:r>
              <a:rPr lang="en-US" b="0" dirty="0" smtClean="0"/>
              <a:t>EEOC expects employers will write software programs to aggregate data across systems</a:t>
            </a:r>
          </a:p>
          <a:p>
            <a:pPr>
              <a:spcBef>
                <a:spcPts val="1200"/>
              </a:spcBef>
              <a:spcAft>
                <a:spcPts val="1200"/>
              </a:spcAft>
            </a:pPr>
            <a:r>
              <a:rPr lang="en-US" b="0" dirty="0">
                <a:solidFill>
                  <a:srgbClr val="000000"/>
                </a:solidFill>
              </a:rPr>
              <a:t>Reporting burden will increase by 1,933%</a:t>
            </a:r>
          </a:p>
          <a:p>
            <a:pPr lvl="1">
              <a:spcBef>
                <a:spcPts val="1200"/>
              </a:spcBef>
              <a:spcAft>
                <a:spcPts val="1200"/>
              </a:spcAft>
            </a:pPr>
            <a:r>
              <a:rPr lang="en-US" sz="2200" b="0" dirty="0">
                <a:solidFill>
                  <a:srgbClr val="000000"/>
                </a:solidFill>
              </a:rPr>
              <a:t>From 180 cells to 3,600 cells </a:t>
            </a:r>
            <a:r>
              <a:rPr lang="en-US" sz="2200" b="0" u="sng" dirty="0">
                <a:solidFill>
                  <a:srgbClr val="000000"/>
                </a:solidFill>
              </a:rPr>
              <a:t>per</a:t>
            </a:r>
            <a:r>
              <a:rPr lang="en-US" sz="2200" b="0" dirty="0">
                <a:solidFill>
                  <a:srgbClr val="000000"/>
                </a:solidFill>
              </a:rPr>
              <a:t> establishment</a:t>
            </a:r>
            <a:endParaRPr lang="en-US" sz="2200" b="0" u="sng" dirty="0">
              <a:solidFill>
                <a:srgbClr val="000000"/>
              </a:solidFill>
            </a:endParaRPr>
          </a:p>
        </p:txBody>
      </p:sp>
      <p:sp>
        <p:nvSpPr>
          <p:cNvPr id="7" name="Footer Placeholder 3"/>
          <p:cNvSpPr>
            <a:spLocks noGrp="1"/>
          </p:cNvSpPr>
          <p:nvPr>
            <p:ph type="ftr" sz="quarter" idx="11"/>
          </p:nvPr>
        </p:nvSpPr>
        <p:spPr/>
        <p:txBody>
          <a:bodyPr/>
          <a:lstStyle/>
          <a:p>
            <a:r>
              <a:rPr lang="en-US" dirty="0" smtClean="0"/>
              <a:t>www.jacksonlewis.com</a:t>
            </a:r>
            <a:endParaRPr lang="en-US" dirty="0"/>
          </a:p>
        </p:txBody>
      </p:sp>
      <p:sp>
        <p:nvSpPr>
          <p:cNvPr id="2" name="Slide Number Placeholder 1"/>
          <p:cNvSpPr>
            <a:spLocks noGrp="1"/>
          </p:cNvSpPr>
          <p:nvPr>
            <p:ph type="sldNum" sz="quarter" idx="12"/>
          </p:nvPr>
        </p:nvSpPr>
        <p:spPr/>
        <p:txBody>
          <a:bodyPr/>
          <a:lstStyle/>
          <a:p>
            <a:fld id="{0B2829A7-6A75-432D-902C-AFF710972F4A}" type="slidenum">
              <a:rPr lang="en-US" smtClean="0"/>
              <a:t>36</a:t>
            </a:fld>
            <a:endParaRPr lang="en-US" dirty="0"/>
          </a:p>
        </p:txBody>
      </p:sp>
    </p:spTree>
    <p:extLst>
      <p:ext uri="{BB962C8B-B14F-4D97-AF65-F5344CB8AC3E}">
        <p14:creationId xmlns:p14="http://schemas.microsoft.com/office/powerpoint/2010/main" val="329393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EEO-1 Pay Data Reporting</a:t>
            </a:r>
          </a:p>
        </p:txBody>
      </p:sp>
      <p:sp>
        <p:nvSpPr>
          <p:cNvPr id="3" name="Content Placeholder 2"/>
          <p:cNvSpPr>
            <a:spLocks noGrp="1"/>
          </p:cNvSpPr>
          <p:nvPr>
            <p:ph idx="1"/>
          </p:nvPr>
        </p:nvSpPr>
        <p:spPr>
          <a:xfrm>
            <a:off x="2609848" y="1248355"/>
            <a:ext cx="9184219" cy="5047034"/>
          </a:xfrm>
        </p:spPr>
        <p:txBody>
          <a:bodyPr anchor="ctr">
            <a:noAutofit/>
          </a:bodyPr>
          <a:lstStyle/>
          <a:p>
            <a:pPr>
              <a:lnSpc>
                <a:spcPts val="2000"/>
              </a:lnSpc>
              <a:spcBef>
                <a:spcPts val="600"/>
              </a:spcBef>
              <a:spcAft>
                <a:spcPts val="600"/>
              </a:spcAft>
            </a:pPr>
            <a:r>
              <a:rPr lang="en-US" sz="1800" b="0" dirty="0"/>
              <a:t>EEOC’s new Acting Chair Victoria Lipnic voted against the pay data reporting rule</a:t>
            </a:r>
          </a:p>
          <a:p>
            <a:pPr lvl="1">
              <a:lnSpc>
                <a:spcPts val="2000"/>
              </a:lnSpc>
              <a:spcBef>
                <a:spcPts val="600"/>
              </a:spcBef>
              <a:spcAft>
                <a:spcPts val="600"/>
              </a:spcAft>
            </a:pPr>
            <a:r>
              <a:rPr lang="en-US" sz="1800" b="0" dirty="0"/>
              <a:t>She recently said “there needs to be a re-evaluation of the costs and benefits” of the revised form</a:t>
            </a:r>
          </a:p>
          <a:p>
            <a:pPr>
              <a:lnSpc>
                <a:spcPts val="2000"/>
              </a:lnSpc>
              <a:spcBef>
                <a:spcPts val="600"/>
              </a:spcBef>
              <a:spcAft>
                <a:spcPts val="600"/>
              </a:spcAft>
            </a:pPr>
            <a:r>
              <a:rPr lang="en-US" sz="1800" b="0" dirty="0"/>
              <a:t>There is currently a 3-1 Democrat majority among EEOC Commissioners (1 spot vacant)</a:t>
            </a:r>
          </a:p>
          <a:p>
            <a:pPr lvl="1">
              <a:lnSpc>
                <a:spcPts val="2000"/>
              </a:lnSpc>
              <a:spcBef>
                <a:spcPts val="600"/>
              </a:spcBef>
              <a:spcAft>
                <a:spcPts val="600"/>
              </a:spcAft>
            </a:pPr>
            <a:r>
              <a:rPr lang="en-US" sz="1800" b="0" dirty="0"/>
              <a:t>All the current Democrat Commissioners voted for rule</a:t>
            </a:r>
          </a:p>
          <a:p>
            <a:pPr lvl="1">
              <a:lnSpc>
                <a:spcPts val="2000"/>
              </a:lnSpc>
              <a:spcBef>
                <a:spcPts val="600"/>
              </a:spcBef>
              <a:spcAft>
                <a:spcPts val="600"/>
              </a:spcAft>
            </a:pPr>
            <a:r>
              <a:rPr lang="en-US" sz="1800" b="0" dirty="0"/>
              <a:t>Not until this summer will Republicans presumably take the majority</a:t>
            </a:r>
          </a:p>
          <a:p>
            <a:pPr>
              <a:lnSpc>
                <a:spcPts val="2000"/>
              </a:lnSpc>
              <a:spcBef>
                <a:spcPts val="600"/>
              </a:spcBef>
              <a:spcAft>
                <a:spcPts val="600"/>
              </a:spcAft>
            </a:pPr>
            <a:r>
              <a:rPr lang="en-US" sz="1800" b="0" dirty="0"/>
              <a:t>OMB currently reviewing burden calculations and could send back to EEOC</a:t>
            </a:r>
          </a:p>
          <a:p>
            <a:pPr>
              <a:lnSpc>
                <a:spcPts val="2000"/>
              </a:lnSpc>
              <a:spcBef>
                <a:spcPts val="600"/>
              </a:spcBef>
              <a:spcAft>
                <a:spcPts val="600"/>
              </a:spcAft>
            </a:pPr>
            <a:r>
              <a:rPr lang="en-US" sz="1800" b="0" dirty="0"/>
              <a:t>What could EEOC or OMB do?</a:t>
            </a:r>
          </a:p>
          <a:p>
            <a:pPr lvl="1">
              <a:lnSpc>
                <a:spcPts val="2000"/>
              </a:lnSpc>
              <a:spcBef>
                <a:spcPts val="600"/>
              </a:spcBef>
              <a:spcAft>
                <a:spcPts val="600"/>
              </a:spcAft>
            </a:pPr>
            <a:r>
              <a:rPr lang="en-US" sz="1800" b="0" dirty="0"/>
              <a:t>Keep rule “as is”</a:t>
            </a:r>
          </a:p>
          <a:p>
            <a:pPr lvl="1">
              <a:lnSpc>
                <a:spcPts val="2000"/>
              </a:lnSpc>
              <a:spcBef>
                <a:spcPts val="600"/>
              </a:spcBef>
              <a:spcAft>
                <a:spcPts val="600"/>
              </a:spcAft>
            </a:pPr>
            <a:r>
              <a:rPr lang="en-US" sz="1800" b="0" dirty="0"/>
              <a:t>Rescind rule entirely</a:t>
            </a:r>
          </a:p>
          <a:p>
            <a:pPr lvl="1">
              <a:lnSpc>
                <a:spcPts val="2000"/>
              </a:lnSpc>
              <a:spcBef>
                <a:spcPts val="600"/>
              </a:spcBef>
              <a:spcAft>
                <a:spcPts val="600"/>
              </a:spcAft>
            </a:pPr>
            <a:r>
              <a:rPr lang="en-US" sz="1800" b="0" dirty="0"/>
              <a:t>Change rule to lessen burden </a:t>
            </a:r>
          </a:p>
        </p:txBody>
      </p:sp>
      <p:sp>
        <p:nvSpPr>
          <p:cNvPr id="4" name="Footer Placeholder 3"/>
          <p:cNvSpPr>
            <a:spLocks noGrp="1"/>
          </p:cNvSpPr>
          <p:nvPr>
            <p:ph type="ftr" sz="quarter" idx="11"/>
          </p:nvPr>
        </p:nvSpPr>
        <p:spPr/>
        <p:txBody>
          <a:bodyPr/>
          <a:lstStyle/>
          <a:p>
            <a:r>
              <a:rPr lang="en-US" dirty="0" smtClean="0"/>
              <a:t>www.jacksonlewis.com</a:t>
            </a:r>
            <a:endParaRPr lang="en-US" dirty="0"/>
          </a:p>
        </p:txBody>
      </p:sp>
      <p:sp>
        <p:nvSpPr>
          <p:cNvPr id="6" name="Slide Number Placeholder 5"/>
          <p:cNvSpPr>
            <a:spLocks noGrp="1"/>
          </p:cNvSpPr>
          <p:nvPr>
            <p:ph type="sldNum" sz="quarter" idx="12"/>
          </p:nvPr>
        </p:nvSpPr>
        <p:spPr/>
        <p:txBody>
          <a:bodyPr/>
          <a:lstStyle/>
          <a:p>
            <a:fld id="{0B2829A7-6A75-432D-902C-AFF710972F4A}" type="slidenum">
              <a:rPr lang="en-US" smtClean="0"/>
              <a:t>37</a:t>
            </a:fld>
            <a:endParaRPr lang="en-US" dirty="0"/>
          </a:p>
        </p:txBody>
      </p:sp>
    </p:spTree>
    <p:extLst>
      <p:ext uri="{BB962C8B-B14F-4D97-AF65-F5344CB8AC3E}">
        <p14:creationId xmlns:p14="http://schemas.microsoft.com/office/powerpoint/2010/main" val="365880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Another possibility . . .</a:t>
            </a:r>
            <a:endParaRPr lang="en-US" dirty="0"/>
          </a:p>
        </p:txBody>
      </p:sp>
      <p:sp>
        <p:nvSpPr>
          <p:cNvPr id="3" name="Content Placeholder 2"/>
          <p:cNvSpPr>
            <a:spLocks noGrp="1"/>
          </p:cNvSpPr>
          <p:nvPr>
            <p:ph idx="1"/>
          </p:nvPr>
        </p:nvSpPr>
        <p:spPr/>
        <p:txBody>
          <a:bodyPr anchor="ctr">
            <a:normAutofit/>
          </a:bodyPr>
          <a:lstStyle/>
          <a:p>
            <a:pPr>
              <a:spcBef>
                <a:spcPts val="1200"/>
              </a:spcBef>
              <a:spcAft>
                <a:spcPts val="1200"/>
              </a:spcAft>
            </a:pPr>
            <a:r>
              <a:rPr lang="en-US" b="0" dirty="0" smtClean="0"/>
              <a:t>Republican-controlled Congress could pass legislation blocking or defunding pay data collection</a:t>
            </a:r>
          </a:p>
          <a:p>
            <a:pPr>
              <a:spcBef>
                <a:spcPts val="1200"/>
              </a:spcBef>
              <a:spcAft>
                <a:spcPts val="1200"/>
              </a:spcAft>
            </a:pPr>
            <a:r>
              <a:rPr lang="en-US" b="0" dirty="0" smtClean="0"/>
              <a:t>This could actually lead to a worse situation for employers:</a:t>
            </a:r>
          </a:p>
          <a:p>
            <a:pPr lvl="1">
              <a:spcBef>
                <a:spcPts val="1200"/>
              </a:spcBef>
              <a:spcAft>
                <a:spcPts val="1200"/>
              </a:spcAft>
            </a:pPr>
            <a:r>
              <a:rPr lang="en-US" b="0" dirty="0" smtClean="0"/>
              <a:t>If the federal government signals it is backing off equal pay, more states will likely enact their own laws</a:t>
            </a:r>
          </a:p>
          <a:p>
            <a:pPr lvl="1">
              <a:spcBef>
                <a:spcPts val="1200"/>
              </a:spcBef>
              <a:spcAft>
                <a:spcPts val="1200"/>
              </a:spcAft>
            </a:pPr>
            <a:r>
              <a:rPr lang="en-US" b="0" dirty="0" smtClean="0"/>
              <a:t>State agencies and courts are less predictable than the federal government; more plaintiff friendly</a:t>
            </a:r>
          </a:p>
          <a:p>
            <a:pPr lvl="1">
              <a:spcBef>
                <a:spcPts val="1200"/>
              </a:spcBef>
              <a:spcAft>
                <a:spcPts val="1200"/>
              </a:spcAft>
            </a:pPr>
            <a:r>
              <a:rPr lang="en-US" b="0" dirty="0" smtClean="0"/>
              <a:t>Multi-state employers would need to account for a patchwork of different laws across the country </a:t>
            </a:r>
            <a:endParaRPr lang="en-US" b="0" dirty="0"/>
          </a:p>
        </p:txBody>
      </p:sp>
      <p:sp>
        <p:nvSpPr>
          <p:cNvPr id="4" name="Footer Placeholder 3"/>
          <p:cNvSpPr>
            <a:spLocks noGrp="1"/>
          </p:cNvSpPr>
          <p:nvPr>
            <p:ph type="ftr" sz="quarter" idx="11"/>
          </p:nvPr>
        </p:nvSpPr>
        <p:spPr/>
        <p:txBody>
          <a:bodyPr/>
          <a:lstStyle/>
          <a:p>
            <a:r>
              <a:rPr lang="en-US" dirty="0" smtClean="0"/>
              <a:t>www.jacksonlewis.com</a:t>
            </a:r>
            <a:endParaRPr lang="en-US" dirty="0"/>
          </a:p>
        </p:txBody>
      </p:sp>
      <p:sp>
        <p:nvSpPr>
          <p:cNvPr id="6" name="Slide Number Placeholder 5"/>
          <p:cNvSpPr>
            <a:spLocks noGrp="1"/>
          </p:cNvSpPr>
          <p:nvPr>
            <p:ph type="sldNum" sz="quarter" idx="12"/>
          </p:nvPr>
        </p:nvSpPr>
        <p:spPr/>
        <p:txBody>
          <a:bodyPr/>
          <a:lstStyle/>
          <a:p>
            <a:fld id="{0B2829A7-6A75-432D-902C-AFF710972F4A}" type="slidenum">
              <a:rPr lang="en-US" smtClean="0"/>
              <a:t>38</a:t>
            </a:fld>
            <a:endParaRPr lang="en-US" dirty="0"/>
          </a:p>
        </p:txBody>
      </p:sp>
    </p:spTree>
    <p:extLst>
      <p:ext uri="{BB962C8B-B14F-4D97-AF65-F5344CB8AC3E}">
        <p14:creationId xmlns:p14="http://schemas.microsoft.com/office/powerpoint/2010/main" val="316310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Shareholder Pay Parity Demands</a:t>
            </a:r>
            <a:endParaRPr lang="en-US" dirty="0"/>
          </a:p>
        </p:txBody>
      </p:sp>
      <p:sp>
        <p:nvSpPr>
          <p:cNvPr id="4" name="Footer Placeholder 3"/>
          <p:cNvSpPr>
            <a:spLocks noGrp="1"/>
          </p:cNvSpPr>
          <p:nvPr>
            <p:ph type="ftr" sz="quarter" idx="11"/>
          </p:nvPr>
        </p:nvSpPr>
        <p:spPr/>
        <p:txBody>
          <a:bodyPr/>
          <a:lstStyle/>
          <a:p>
            <a:r>
              <a:rPr lang="en-US" dirty="0" smtClean="0"/>
              <a:t>www.jacksonlewis.com</a:t>
            </a:r>
            <a:endParaRPr lang="en-US" dirty="0"/>
          </a:p>
        </p:txBody>
      </p:sp>
      <p:sp>
        <p:nvSpPr>
          <p:cNvPr id="5" name="Slide Number Placeholder 4"/>
          <p:cNvSpPr>
            <a:spLocks noGrp="1"/>
          </p:cNvSpPr>
          <p:nvPr>
            <p:ph type="sldNum" sz="quarter" idx="12"/>
          </p:nvPr>
        </p:nvSpPr>
        <p:spPr/>
        <p:txBody>
          <a:bodyPr/>
          <a:lstStyle/>
          <a:p>
            <a:fld id="{0B2829A7-6A75-432D-902C-AFF710972F4A}" type="slidenum">
              <a:rPr lang="en-US" smtClean="0"/>
              <a:t>39</a:t>
            </a:fld>
            <a:endParaRPr lang="en-US" dirty="0"/>
          </a:p>
        </p:txBody>
      </p:sp>
    </p:spTree>
    <p:extLst>
      <p:ext uri="{BB962C8B-B14F-4D97-AF65-F5344CB8AC3E}">
        <p14:creationId xmlns:p14="http://schemas.microsoft.com/office/powerpoint/2010/main" val="3779916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US" altLang="en-US" dirty="0" smtClean="0"/>
              <a:t>About Mickey</a:t>
            </a:r>
          </a:p>
        </p:txBody>
      </p:sp>
      <p:sp>
        <p:nvSpPr>
          <p:cNvPr id="14339" name="Content Placeholder 2"/>
          <p:cNvSpPr>
            <a:spLocks noGrp="1"/>
          </p:cNvSpPr>
          <p:nvPr>
            <p:ph idx="1"/>
          </p:nvPr>
        </p:nvSpPr>
        <p:spPr/>
        <p:txBody>
          <a:bodyPr anchor="ctr"/>
          <a:lstStyle/>
          <a:p>
            <a:pPr marL="0" indent="0">
              <a:spcBef>
                <a:spcPts val="1200"/>
              </a:spcBef>
              <a:spcAft>
                <a:spcPts val="1200"/>
              </a:spcAft>
              <a:buNone/>
            </a:pPr>
            <a:r>
              <a:rPr lang="en-US" altLang="en-US" sz="2000" b="0" dirty="0"/>
              <a:t>Mickey is Co-Chair of the firm’s Pay Equity Resource Group and Co-Chair of its Affirmative Action &amp; OFCCP Practice Group. He is recognized as a national expert on pay equity.</a:t>
            </a:r>
          </a:p>
          <a:p>
            <a:pPr marL="0" indent="0">
              <a:spcBef>
                <a:spcPts val="1200"/>
              </a:spcBef>
              <a:spcAft>
                <a:spcPts val="1200"/>
              </a:spcAft>
              <a:buNone/>
            </a:pPr>
            <a:r>
              <a:rPr lang="en-US" altLang="en-US" sz="2000" b="0" dirty="0"/>
              <a:t>Mickey oversees pay equity projects conducted on a proactive basis and in response to EEOC investigations, OFCCP audits, internal complaints, and litigation. He conducts mock audits assessing compliance with pay equity, EEO, and affirmative action.</a:t>
            </a:r>
          </a:p>
          <a:p>
            <a:pPr marL="0" indent="0">
              <a:spcBef>
                <a:spcPts val="1200"/>
              </a:spcBef>
              <a:spcAft>
                <a:spcPts val="1200"/>
              </a:spcAft>
              <a:buNone/>
            </a:pPr>
            <a:r>
              <a:rPr lang="en-US" altLang="en-US" sz="2000" b="0" dirty="0"/>
              <a:t>Mickey and the Practice Group each year prepare thousands of affirmative action plans and defend hundreds of EEOC and OFCCP investigations.</a:t>
            </a:r>
            <a:endParaRPr lang="en-US" altLang="en-US" sz="1800" b="0" dirty="0"/>
          </a:p>
        </p:txBody>
      </p:sp>
      <p:sp>
        <p:nvSpPr>
          <p:cNvPr id="2" name="Footer Placeholder 1"/>
          <p:cNvSpPr>
            <a:spLocks noGrp="1"/>
          </p:cNvSpPr>
          <p:nvPr>
            <p:ph type="ftr" sz="quarter" idx="11"/>
          </p:nvPr>
        </p:nvSpPr>
        <p:spPr/>
        <p:txBody>
          <a:bodyPr/>
          <a:lstStyle/>
          <a:p>
            <a:r>
              <a:rPr lang="en-US" dirty="0" smtClean="0"/>
              <a:t>www.jacksonlewis.com</a:t>
            </a:r>
            <a:endParaRPr lang="en-US" dirty="0"/>
          </a:p>
        </p:txBody>
      </p:sp>
      <p:sp>
        <p:nvSpPr>
          <p:cNvPr id="4" name="Slide Number Placeholder 3"/>
          <p:cNvSpPr>
            <a:spLocks noGrp="1"/>
          </p:cNvSpPr>
          <p:nvPr>
            <p:ph type="sldNum" sz="quarter" idx="12"/>
          </p:nvPr>
        </p:nvSpPr>
        <p:spPr/>
        <p:txBody>
          <a:bodyPr/>
          <a:lstStyle/>
          <a:p>
            <a:fld id="{0B2829A7-6A75-432D-902C-AFF710972F4A}" type="slidenum">
              <a:rPr lang="en-US" smtClean="0"/>
              <a:t>4</a:t>
            </a:fld>
            <a:endParaRPr lang="en-US" dirty="0"/>
          </a:p>
        </p:txBody>
      </p:sp>
    </p:spTree>
    <p:extLst>
      <p:ext uri="{BB962C8B-B14F-4D97-AF65-F5344CB8AC3E}">
        <p14:creationId xmlns:p14="http://schemas.microsoft.com/office/powerpoint/2010/main" val="1802151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Shareholder Pressure to Achieve </a:t>
            </a:r>
            <a:br>
              <a:rPr lang="en-US" dirty="0" smtClean="0"/>
            </a:br>
            <a:r>
              <a:rPr lang="en-US" dirty="0" smtClean="0"/>
              <a:t>and Announce “Pay Parity”</a:t>
            </a:r>
            <a:endParaRPr lang="en-US" dirty="0"/>
          </a:p>
        </p:txBody>
      </p:sp>
      <p:sp>
        <p:nvSpPr>
          <p:cNvPr id="3" name="Content Placeholder 2"/>
          <p:cNvSpPr>
            <a:spLocks noGrp="1"/>
          </p:cNvSpPr>
          <p:nvPr>
            <p:ph idx="1"/>
          </p:nvPr>
        </p:nvSpPr>
        <p:spPr/>
        <p:txBody>
          <a:bodyPr anchor="ctr"/>
          <a:lstStyle/>
          <a:p>
            <a:pPr>
              <a:spcBef>
                <a:spcPts val="600"/>
              </a:spcBef>
              <a:spcAft>
                <a:spcPts val="600"/>
              </a:spcAft>
            </a:pPr>
            <a:r>
              <a:rPr lang="en-US" b="0" dirty="0" smtClean="0"/>
              <a:t>Activist investor pressure to achieve pay equality and transparency</a:t>
            </a:r>
          </a:p>
          <a:p>
            <a:pPr>
              <a:spcBef>
                <a:spcPts val="600"/>
              </a:spcBef>
              <a:spcAft>
                <a:spcPts val="600"/>
              </a:spcAft>
            </a:pPr>
            <a:r>
              <a:rPr lang="en-US" b="0" dirty="0" smtClean="0"/>
              <a:t>CEOs are telling HR and in-house counsel: “This is going to get done.”</a:t>
            </a:r>
          </a:p>
          <a:p>
            <a:pPr>
              <a:spcBef>
                <a:spcPts val="600"/>
              </a:spcBef>
              <a:spcAft>
                <a:spcPts val="600"/>
              </a:spcAft>
            </a:pPr>
            <a:r>
              <a:rPr lang="en-US" b="0" dirty="0" smtClean="0"/>
              <a:t>Silicon Valley and other Fortune 500 companies feel increasing pressure to conduct pay equity analyses</a:t>
            </a:r>
          </a:p>
          <a:p>
            <a:pPr>
              <a:spcBef>
                <a:spcPts val="600"/>
              </a:spcBef>
              <a:spcAft>
                <a:spcPts val="600"/>
              </a:spcAft>
            </a:pPr>
            <a:r>
              <a:rPr lang="en-US" b="0" dirty="0" smtClean="0"/>
              <a:t>… and publish the results</a:t>
            </a:r>
          </a:p>
          <a:p>
            <a:pPr lvl="1">
              <a:spcBef>
                <a:spcPts val="600"/>
              </a:spcBef>
              <a:spcAft>
                <a:spcPts val="600"/>
              </a:spcAft>
            </a:pPr>
            <a:r>
              <a:rPr lang="en-US" b="0" dirty="0" smtClean="0"/>
              <a:t>“I'm proud to share that at Facebook, men and women earn the same” </a:t>
            </a:r>
            <a:br>
              <a:rPr lang="en-US" b="0" dirty="0" smtClean="0"/>
            </a:br>
            <a:r>
              <a:rPr lang="en-US" b="0" dirty="0" smtClean="0"/>
              <a:t>- </a:t>
            </a:r>
            <a:r>
              <a:rPr lang="en-US" b="0" i="1" dirty="0" smtClean="0"/>
              <a:t>Lori Matloff Goler, Facebook, Inc. </a:t>
            </a:r>
          </a:p>
          <a:p>
            <a:pPr lvl="1">
              <a:spcBef>
                <a:spcPts val="600"/>
              </a:spcBef>
              <a:spcAft>
                <a:spcPts val="600"/>
              </a:spcAft>
            </a:pPr>
            <a:r>
              <a:rPr lang="en-US" b="0" dirty="0" smtClean="0"/>
              <a:t>Black employees earn $1.003; Hispanic employees earn 99.9 cents; and Asian employees earn $1.006 for every $1 earned by White employees </a:t>
            </a:r>
            <a:br>
              <a:rPr lang="en-US" b="0" dirty="0" smtClean="0"/>
            </a:br>
            <a:r>
              <a:rPr lang="en-US" b="0" dirty="0" smtClean="0"/>
              <a:t>- </a:t>
            </a:r>
            <a:r>
              <a:rPr lang="en-US" b="0" i="1" dirty="0" smtClean="0"/>
              <a:t>Kathleen Hogan, Microsoft Corp.</a:t>
            </a:r>
            <a:r>
              <a:rPr lang="en-US" b="0" dirty="0" smtClean="0"/>
              <a:t> </a:t>
            </a:r>
            <a:endParaRPr lang="en-US" b="0" dirty="0"/>
          </a:p>
        </p:txBody>
      </p:sp>
      <p:sp>
        <p:nvSpPr>
          <p:cNvPr id="4" name="Slide Number Placeholder 3"/>
          <p:cNvSpPr>
            <a:spLocks noGrp="1"/>
          </p:cNvSpPr>
          <p:nvPr>
            <p:ph type="sldNum" sz="quarter" idx="12"/>
          </p:nvPr>
        </p:nvSpPr>
        <p:spPr/>
        <p:txBody>
          <a:bodyPr/>
          <a:lstStyle/>
          <a:p>
            <a:fld id="{DB1C8967-CD80-48AC-84D7-DEA49E55CC33}" type="slidenum">
              <a:rPr lang="en-US" smtClean="0"/>
              <a:pPr/>
              <a:t>40</a:t>
            </a:fld>
            <a:endParaRPr lang="en-US" dirty="0"/>
          </a:p>
        </p:txBody>
      </p:sp>
      <p:sp>
        <p:nvSpPr>
          <p:cNvPr id="9" name="Footer Placeholder 8"/>
          <p:cNvSpPr>
            <a:spLocks noGrp="1"/>
          </p:cNvSpPr>
          <p:nvPr>
            <p:ph type="ftr" sz="quarter" idx="11"/>
          </p:nvPr>
        </p:nvSpPr>
        <p:spPr/>
        <p:txBody>
          <a:bodyPr/>
          <a:lstStyle/>
          <a:p>
            <a:r>
              <a:rPr lang="en-US" dirty="0" smtClean="0"/>
              <a:t>www.jacksonlewis.com</a:t>
            </a:r>
            <a:endParaRPr lang="en-US" dirty="0"/>
          </a:p>
        </p:txBody>
      </p:sp>
    </p:spTree>
    <p:extLst>
      <p:ext uri="{BB962C8B-B14F-4D97-AF65-F5344CB8AC3E}">
        <p14:creationId xmlns:p14="http://schemas.microsoft.com/office/powerpoint/2010/main" val="1311157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p:nvPr/>
        </p:nvSpPr>
        <p:spPr>
          <a:xfrm rot="5400000">
            <a:off x="4499491" y="186127"/>
            <a:ext cx="1744768" cy="3064017"/>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58483 w 2069564"/>
              <a:gd name="connsiteY15" fmla="*/ 1557347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58483 w 2069564"/>
              <a:gd name="connsiteY15" fmla="*/ 1557347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362 w 2069164"/>
              <a:gd name="connsiteY0" fmla="*/ 3 h 2561350"/>
              <a:gd name="connsiteX1" fmla="*/ 1242675 w 2069164"/>
              <a:gd name="connsiteY1" fmla="*/ 286050 h 2561350"/>
              <a:gd name="connsiteX2" fmla="*/ 1220539 w 2069164"/>
              <a:gd name="connsiteY2" fmla="*/ 389002 h 2561350"/>
              <a:gd name="connsiteX3" fmla="*/ 1959393 w 2069164"/>
              <a:gd name="connsiteY3" fmla="*/ 361648 h 2561350"/>
              <a:gd name="connsiteX4" fmla="*/ 2067156 w 2069164"/>
              <a:gd name="connsiteY4" fmla="*/ 961234 h 2561350"/>
              <a:gd name="connsiteX5" fmla="*/ 1880648 w 2069164"/>
              <a:gd name="connsiteY5" fmla="*/ 1030865 h 2561350"/>
              <a:gd name="connsiteX6" fmla="*/ 1846973 w 2069164"/>
              <a:gd name="connsiteY6" fmla="*/ 1535481 h 2561350"/>
              <a:gd name="connsiteX7" fmla="*/ 2064670 w 2069164"/>
              <a:gd name="connsiteY7" fmla="*/ 1597847 h 2561350"/>
              <a:gd name="connsiteX8" fmla="*/ 1951933 w 2069164"/>
              <a:gd name="connsiteY8" fmla="*/ 2180265 h 2561350"/>
              <a:gd name="connsiteX9" fmla="*/ 1222802 w 2069164"/>
              <a:gd name="connsiteY9" fmla="*/ 2167002 h 2561350"/>
              <a:gd name="connsiteX10" fmla="*/ 1242675 w 2069164"/>
              <a:gd name="connsiteY10" fmla="*/ 2275300 h 2561350"/>
              <a:gd name="connsiteX11" fmla="*/ 792619 w 2069164"/>
              <a:gd name="connsiteY11" fmla="*/ 2277680 h 2561350"/>
              <a:gd name="connsiteX12" fmla="*/ 822552 w 2069164"/>
              <a:gd name="connsiteY12" fmla="*/ 2167002 h 2561350"/>
              <a:gd name="connsiteX13" fmla="*/ 129627 w 2069164"/>
              <a:gd name="connsiteY13" fmla="*/ 2200159 h 2561350"/>
              <a:gd name="connsiteX14" fmla="*/ 650 w 2069164"/>
              <a:gd name="connsiteY14" fmla="*/ 1657531 h 2561350"/>
              <a:gd name="connsiteX15" fmla="*/ 258083 w 2069164"/>
              <a:gd name="connsiteY15" fmla="*/ 1557347 h 2561350"/>
              <a:gd name="connsiteX16" fmla="*/ 270377 w 2069164"/>
              <a:gd name="connsiteY16" fmla="*/ 1028015 h 2561350"/>
              <a:gd name="connsiteX17" fmla="*/ 29715 w 2069164"/>
              <a:gd name="connsiteY17" fmla="*/ 1005469 h 2561350"/>
              <a:gd name="connsiteX18" fmla="*/ 109733 w 2069164"/>
              <a:gd name="connsiteY18" fmla="*/ 382371 h 2561350"/>
              <a:gd name="connsiteX19" fmla="*/ 827523 w 2069164"/>
              <a:gd name="connsiteY19" fmla="*/ 389002 h 2561350"/>
              <a:gd name="connsiteX20" fmla="*/ 792619 w 2069164"/>
              <a:gd name="connsiteY20" fmla="*/ 283670 h 2561350"/>
              <a:gd name="connsiteX21" fmla="*/ 1028362 w 206916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69727 w 2068514"/>
              <a:gd name="connsiteY16" fmla="*/ 1028015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69727 w 2068514"/>
              <a:gd name="connsiteY16" fmla="*/ 1028015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64020 w 2066875"/>
              <a:gd name="connsiteY7" fmla="*/ 1597847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952"/>
              <a:gd name="connsiteY0" fmla="*/ 3 h 2561350"/>
              <a:gd name="connsiteX1" fmla="*/ 1242025 w 2066952"/>
              <a:gd name="connsiteY1" fmla="*/ 286050 h 2561350"/>
              <a:gd name="connsiteX2" fmla="*/ 1219889 w 2066952"/>
              <a:gd name="connsiteY2" fmla="*/ 389002 h 2561350"/>
              <a:gd name="connsiteX3" fmla="*/ 1963063 w 2066952"/>
              <a:gd name="connsiteY3" fmla="*/ 357327 h 2561350"/>
              <a:gd name="connsiteX4" fmla="*/ 2066506 w 2066952"/>
              <a:gd name="connsiteY4" fmla="*/ 961234 h 2561350"/>
              <a:gd name="connsiteX5" fmla="*/ 1862717 w 2066952"/>
              <a:gd name="connsiteY5" fmla="*/ 1056790 h 2561350"/>
              <a:gd name="connsiteX6" fmla="*/ 1824721 w 2066952"/>
              <a:gd name="connsiteY6" fmla="*/ 1531159 h 2561350"/>
              <a:gd name="connsiteX7" fmla="*/ 2042416 w 2066952"/>
              <a:gd name="connsiteY7" fmla="*/ 1619452 h 2561350"/>
              <a:gd name="connsiteX8" fmla="*/ 1951283 w 2066952"/>
              <a:gd name="connsiteY8" fmla="*/ 2180265 h 2561350"/>
              <a:gd name="connsiteX9" fmla="*/ 1222152 w 2066952"/>
              <a:gd name="connsiteY9" fmla="*/ 2167002 h 2561350"/>
              <a:gd name="connsiteX10" fmla="*/ 1242025 w 2066952"/>
              <a:gd name="connsiteY10" fmla="*/ 2275300 h 2561350"/>
              <a:gd name="connsiteX11" fmla="*/ 791969 w 2066952"/>
              <a:gd name="connsiteY11" fmla="*/ 2277680 h 2561350"/>
              <a:gd name="connsiteX12" fmla="*/ 821902 w 2066952"/>
              <a:gd name="connsiteY12" fmla="*/ 2167002 h 2561350"/>
              <a:gd name="connsiteX13" fmla="*/ 128977 w 2066952"/>
              <a:gd name="connsiteY13" fmla="*/ 2200159 h 2561350"/>
              <a:gd name="connsiteX14" fmla="*/ 0 w 2066952"/>
              <a:gd name="connsiteY14" fmla="*/ 1657531 h 2561350"/>
              <a:gd name="connsiteX15" fmla="*/ 257433 w 2066952"/>
              <a:gd name="connsiteY15" fmla="*/ 1557347 h 2561350"/>
              <a:gd name="connsiteX16" fmla="*/ 239483 w 2066952"/>
              <a:gd name="connsiteY16" fmla="*/ 1049619 h 2561350"/>
              <a:gd name="connsiteX17" fmla="*/ 29065 w 2066952"/>
              <a:gd name="connsiteY17" fmla="*/ 1005469 h 2561350"/>
              <a:gd name="connsiteX18" fmla="*/ 100444 w 2066952"/>
              <a:gd name="connsiteY18" fmla="*/ 369408 h 2561350"/>
              <a:gd name="connsiteX19" fmla="*/ 826873 w 2066952"/>
              <a:gd name="connsiteY19" fmla="*/ 389002 h 2561350"/>
              <a:gd name="connsiteX20" fmla="*/ 791969 w 2066952"/>
              <a:gd name="connsiteY20" fmla="*/ 283670 h 2561350"/>
              <a:gd name="connsiteX21" fmla="*/ 1027712 w 2066952"/>
              <a:gd name="connsiteY21" fmla="*/ 3 h 2561350"/>
              <a:gd name="connsiteX0" fmla="*/ 1027712 w 2067063"/>
              <a:gd name="connsiteY0" fmla="*/ 3 h 2561350"/>
              <a:gd name="connsiteX1" fmla="*/ 1242025 w 2067063"/>
              <a:gd name="connsiteY1" fmla="*/ 286050 h 2561350"/>
              <a:gd name="connsiteX2" fmla="*/ 1219889 w 2067063"/>
              <a:gd name="connsiteY2" fmla="*/ 389002 h 2561350"/>
              <a:gd name="connsiteX3" fmla="*/ 1967384 w 2067063"/>
              <a:gd name="connsiteY3" fmla="*/ 344364 h 2561350"/>
              <a:gd name="connsiteX4" fmla="*/ 2066506 w 2067063"/>
              <a:gd name="connsiteY4" fmla="*/ 961234 h 2561350"/>
              <a:gd name="connsiteX5" fmla="*/ 1862717 w 2067063"/>
              <a:gd name="connsiteY5" fmla="*/ 1056790 h 2561350"/>
              <a:gd name="connsiteX6" fmla="*/ 1824721 w 2067063"/>
              <a:gd name="connsiteY6" fmla="*/ 1531159 h 2561350"/>
              <a:gd name="connsiteX7" fmla="*/ 2042416 w 2067063"/>
              <a:gd name="connsiteY7" fmla="*/ 1619452 h 2561350"/>
              <a:gd name="connsiteX8" fmla="*/ 1951283 w 2067063"/>
              <a:gd name="connsiteY8" fmla="*/ 2180265 h 2561350"/>
              <a:gd name="connsiteX9" fmla="*/ 1222152 w 2067063"/>
              <a:gd name="connsiteY9" fmla="*/ 2167002 h 2561350"/>
              <a:gd name="connsiteX10" fmla="*/ 1242025 w 2067063"/>
              <a:gd name="connsiteY10" fmla="*/ 2275300 h 2561350"/>
              <a:gd name="connsiteX11" fmla="*/ 791969 w 2067063"/>
              <a:gd name="connsiteY11" fmla="*/ 2277680 h 2561350"/>
              <a:gd name="connsiteX12" fmla="*/ 821902 w 2067063"/>
              <a:gd name="connsiteY12" fmla="*/ 2167002 h 2561350"/>
              <a:gd name="connsiteX13" fmla="*/ 128977 w 2067063"/>
              <a:gd name="connsiteY13" fmla="*/ 2200159 h 2561350"/>
              <a:gd name="connsiteX14" fmla="*/ 0 w 2067063"/>
              <a:gd name="connsiteY14" fmla="*/ 1657531 h 2561350"/>
              <a:gd name="connsiteX15" fmla="*/ 257433 w 2067063"/>
              <a:gd name="connsiteY15" fmla="*/ 1557347 h 2561350"/>
              <a:gd name="connsiteX16" fmla="*/ 239483 w 2067063"/>
              <a:gd name="connsiteY16" fmla="*/ 1049619 h 2561350"/>
              <a:gd name="connsiteX17" fmla="*/ 29065 w 2067063"/>
              <a:gd name="connsiteY17" fmla="*/ 1005469 h 2561350"/>
              <a:gd name="connsiteX18" fmla="*/ 100444 w 2067063"/>
              <a:gd name="connsiteY18" fmla="*/ 369408 h 2561350"/>
              <a:gd name="connsiteX19" fmla="*/ 826873 w 2067063"/>
              <a:gd name="connsiteY19" fmla="*/ 389002 h 2561350"/>
              <a:gd name="connsiteX20" fmla="*/ 791969 w 2067063"/>
              <a:gd name="connsiteY20" fmla="*/ 283670 h 2561350"/>
              <a:gd name="connsiteX21" fmla="*/ 1027712 w 2067063"/>
              <a:gd name="connsiteY21" fmla="*/ 3 h 2561350"/>
              <a:gd name="connsiteX0" fmla="*/ 1027712 w 2067063"/>
              <a:gd name="connsiteY0" fmla="*/ 3 h 2561350"/>
              <a:gd name="connsiteX1" fmla="*/ 1242025 w 2067063"/>
              <a:gd name="connsiteY1" fmla="*/ 286050 h 2561350"/>
              <a:gd name="connsiteX2" fmla="*/ 1219889 w 2067063"/>
              <a:gd name="connsiteY2" fmla="*/ 389002 h 2561350"/>
              <a:gd name="connsiteX3" fmla="*/ 1967384 w 2067063"/>
              <a:gd name="connsiteY3" fmla="*/ 344364 h 2561350"/>
              <a:gd name="connsiteX4" fmla="*/ 2066506 w 2067063"/>
              <a:gd name="connsiteY4" fmla="*/ 961234 h 2561350"/>
              <a:gd name="connsiteX5" fmla="*/ 1862717 w 2067063"/>
              <a:gd name="connsiteY5" fmla="*/ 1056790 h 2561350"/>
              <a:gd name="connsiteX6" fmla="*/ 1824721 w 2067063"/>
              <a:gd name="connsiteY6" fmla="*/ 1531159 h 2561350"/>
              <a:gd name="connsiteX7" fmla="*/ 2042416 w 2067063"/>
              <a:gd name="connsiteY7" fmla="*/ 1619452 h 2561350"/>
              <a:gd name="connsiteX8" fmla="*/ 1951283 w 2067063"/>
              <a:gd name="connsiteY8" fmla="*/ 2180265 h 2561350"/>
              <a:gd name="connsiteX9" fmla="*/ 1222152 w 2067063"/>
              <a:gd name="connsiteY9" fmla="*/ 2167002 h 2561350"/>
              <a:gd name="connsiteX10" fmla="*/ 1242025 w 2067063"/>
              <a:gd name="connsiteY10" fmla="*/ 2275300 h 2561350"/>
              <a:gd name="connsiteX11" fmla="*/ 791969 w 2067063"/>
              <a:gd name="connsiteY11" fmla="*/ 2277680 h 2561350"/>
              <a:gd name="connsiteX12" fmla="*/ 821902 w 2067063"/>
              <a:gd name="connsiteY12" fmla="*/ 2167002 h 2561350"/>
              <a:gd name="connsiteX13" fmla="*/ 128977 w 2067063"/>
              <a:gd name="connsiteY13" fmla="*/ 2200159 h 2561350"/>
              <a:gd name="connsiteX14" fmla="*/ 0 w 2067063"/>
              <a:gd name="connsiteY14" fmla="*/ 1657531 h 2561350"/>
              <a:gd name="connsiteX15" fmla="*/ 257433 w 2067063"/>
              <a:gd name="connsiteY15" fmla="*/ 1557347 h 2561350"/>
              <a:gd name="connsiteX16" fmla="*/ 239483 w 2067063"/>
              <a:gd name="connsiteY16" fmla="*/ 1049619 h 2561350"/>
              <a:gd name="connsiteX17" fmla="*/ 29065 w 2067063"/>
              <a:gd name="connsiteY17" fmla="*/ 1005469 h 2561350"/>
              <a:gd name="connsiteX18" fmla="*/ 100444 w 2067063"/>
              <a:gd name="connsiteY18" fmla="*/ 369408 h 2561350"/>
              <a:gd name="connsiteX19" fmla="*/ 826873 w 2067063"/>
              <a:gd name="connsiteY19" fmla="*/ 389002 h 2561350"/>
              <a:gd name="connsiteX20" fmla="*/ 791969 w 2067063"/>
              <a:gd name="connsiteY20" fmla="*/ 283670 h 2561350"/>
              <a:gd name="connsiteX21" fmla="*/ 1027712 w 2067063"/>
              <a:gd name="connsiteY21" fmla="*/ 3 h 2561350"/>
              <a:gd name="connsiteX0" fmla="*/ 1027712 w 2066650"/>
              <a:gd name="connsiteY0" fmla="*/ 3 h 2561350"/>
              <a:gd name="connsiteX1" fmla="*/ 1242025 w 2066650"/>
              <a:gd name="connsiteY1" fmla="*/ 286050 h 2561350"/>
              <a:gd name="connsiteX2" fmla="*/ 1219889 w 2066650"/>
              <a:gd name="connsiteY2" fmla="*/ 389002 h 2561350"/>
              <a:gd name="connsiteX3" fmla="*/ 1967384 w 2066650"/>
              <a:gd name="connsiteY3" fmla="*/ 344364 h 2561350"/>
              <a:gd name="connsiteX4" fmla="*/ 2066506 w 2066650"/>
              <a:gd name="connsiteY4" fmla="*/ 961234 h 2561350"/>
              <a:gd name="connsiteX5" fmla="*/ 1862717 w 2066650"/>
              <a:gd name="connsiteY5" fmla="*/ 1056790 h 2561350"/>
              <a:gd name="connsiteX6" fmla="*/ 1824721 w 2066650"/>
              <a:gd name="connsiteY6" fmla="*/ 1531159 h 2561350"/>
              <a:gd name="connsiteX7" fmla="*/ 2042416 w 2066650"/>
              <a:gd name="connsiteY7" fmla="*/ 1619452 h 2561350"/>
              <a:gd name="connsiteX8" fmla="*/ 1951283 w 2066650"/>
              <a:gd name="connsiteY8" fmla="*/ 2180265 h 2561350"/>
              <a:gd name="connsiteX9" fmla="*/ 1222152 w 2066650"/>
              <a:gd name="connsiteY9" fmla="*/ 2167002 h 2561350"/>
              <a:gd name="connsiteX10" fmla="*/ 1242025 w 2066650"/>
              <a:gd name="connsiteY10" fmla="*/ 2275300 h 2561350"/>
              <a:gd name="connsiteX11" fmla="*/ 791969 w 2066650"/>
              <a:gd name="connsiteY11" fmla="*/ 2277680 h 2561350"/>
              <a:gd name="connsiteX12" fmla="*/ 821902 w 2066650"/>
              <a:gd name="connsiteY12" fmla="*/ 2167002 h 2561350"/>
              <a:gd name="connsiteX13" fmla="*/ 128977 w 2066650"/>
              <a:gd name="connsiteY13" fmla="*/ 2200159 h 2561350"/>
              <a:gd name="connsiteX14" fmla="*/ 0 w 2066650"/>
              <a:gd name="connsiteY14" fmla="*/ 1657531 h 2561350"/>
              <a:gd name="connsiteX15" fmla="*/ 257433 w 2066650"/>
              <a:gd name="connsiteY15" fmla="*/ 1557347 h 2561350"/>
              <a:gd name="connsiteX16" fmla="*/ 239483 w 2066650"/>
              <a:gd name="connsiteY16" fmla="*/ 1049619 h 2561350"/>
              <a:gd name="connsiteX17" fmla="*/ 29065 w 2066650"/>
              <a:gd name="connsiteY17" fmla="*/ 1005469 h 2561350"/>
              <a:gd name="connsiteX18" fmla="*/ 100444 w 2066650"/>
              <a:gd name="connsiteY18" fmla="*/ 369408 h 2561350"/>
              <a:gd name="connsiteX19" fmla="*/ 826873 w 2066650"/>
              <a:gd name="connsiteY19" fmla="*/ 389002 h 2561350"/>
              <a:gd name="connsiteX20" fmla="*/ 791969 w 2066650"/>
              <a:gd name="connsiteY20" fmla="*/ 283670 h 2561350"/>
              <a:gd name="connsiteX21" fmla="*/ 1027712 w 2066650"/>
              <a:gd name="connsiteY21" fmla="*/ 3 h 2561350"/>
              <a:gd name="connsiteX0" fmla="*/ 1027712 w 2049409"/>
              <a:gd name="connsiteY0" fmla="*/ 3 h 2561350"/>
              <a:gd name="connsiteX1" fmla="*/ 1242025 w 2049409"/>
              <a:gd name="connsiteY1" fmla="*/ 286050 h 2561350"/>
              <a:gd name="connsiteX2" fmla="*/ 1219889 w 2049409"/>
              <a:gd name="connsiteY2" fmla="*/ 389002 h 2561350"/>
              <a:gd name="connsiteX3" fmla="*/ 1967384 w 2049409"/>
              <a:gd name="connsiteY3" fmla="*/ 344364 h 2561350"/>
              <a:gd name="connsiteX4" fmla="*/ 2049225 w 2049409"/>
              <a:gd name="connsiteY4" fmla="*/ 926667 h 2561350"/>
              <a:gd name="connsiteX5" fmla="*/ 1862717 w 2049409"/>
              <a:gd name="connsiteY5" fmla="*/ 1056790 h 2561350"/>
              <a:gd name="connsiteX6" fmla="*/ 1824721 w 2049409"/>
              <a:gd name="connsiteY6" fmla="*/ 1531159 h 2561350"/>
              <a:gd name="connsiteX7" fmla="*/ 2042416 w 2049409"/>
              <a:gd name="connsiteY7" fmla="*/ 1619452 h 2561350"/>
              <a:gd name="connsiteX8" fmla="*/ 1951283 w 2049409"/>
              <a:gd name="connsiteY8" fmla="*/ 2180265 h 2561350"/>
              <a:gd name="connsiteX9" fmla="*/ 1222152 w 2049409"/>
              <a:gd name="connsiteY9" fmla="*/ 2167002 h 2561350"/>
              <a:gd name="connsiteX10" fmla="*/ 1242025 w 2049409"/>
              <a:gd name="connsiteY10" fmla="*/ 2275300 h 2561350"/>
              <a:gd name="connsiteX11" fmla="*/ 791969 w 2049409"/>
              <a:gd name="connsiteY11" fmla="*/ 2277680 h 2561350"/>
              <a:gd name="connsiteX12" fmla="*/ 821902 w 2049409"/>
              <a:gd name="connsiteY12" fmla="*/ 2167002 h 2561350"/>
              <a:gd name="connsiteX13" fmla="*/ 128977 w 2049409"/>
              <a:gd name="connsiteY13" fmla="*/ 2200159 h 2561350"/>
              <a:gd name="connsiteX14" fmla="*/ 0 w 2049409"/>
              <a:gd name="connsiteY14" fmla="*/ 1657531 h 2561350"/>
              <a:gd name="connsiteX15" fmla="*/ 257433 w 2049409"/>
              <a:gd name="connsiteY15" fmla="*/ 1557347 h 2561350"/>
              <a:gd name="connsiteX16" fmla="*/ 239483 w 2049409"/>
              <a:gd name="connsiteY16" fmla="*/ 1049619 h 2561350"/>
              <a:gd name="connsiteX17" fmla="*/ 29065 w 2049409"/>
              <a:gd name="connsiteY17" fmla="*/ 1005469 h 2561350"/>
              <a:gd name="connsiteX18" fmla="*/ 100444 w 2049409"/>
              <a:gd name="connsiteY18" fmla="*/ 369408 h 2561350"/>
              <a:gd name="connsiteX19" fmla="*/ 826873 w 2049409"/>
              <a:gd name="connsiteY19" fmla="*/ 389002 h 2561350"/>
              <a:gd name="connsiteX20" fmla="*/ 791969 w 2049409"/>
              <a:gd name="connsiteY20" fmla="*/ 283670 h 2561350"/>
              <a:gd name="connsiteX21" fmla="*/ 1027712 w 2049409"/>
              <a:gd name="connsiteY21" fmla="*/ 3 h 2561350"/>
              <a:gd name="connsiteX0" fmla="*/ 1027712 w 2049338"/>
              <a:gd name="connsiteY0" fmla="*/ 3 h 2561350"/>
              <a:gd name="connsiteX1" fmla="*/ 1242025 w 2049338"/>
              <a:gd name="connsiteY1" fmla="*/ 286050 h 2561350"/>
              <a:gd name="connsiteX2" fmla="*/ 1219889 w 2049338"/>
              <a:gd name="connsiteY2" fmla="*/ 389002 h 2561350"/>
              <a:gd name="connsiteX3" fmla="*/ 1967384 w 2049338"/>
              <a:gd name="connsiteY3" fmla="*/ 344364 h 2561350"/>
              <a:gd name="connsiteX4" fmla="*/ 2049225 w 2049338"/>
              <a:gd name="connsiteY4" fmla="*/ 926667 h 2561350"/>
              <a:gd name="connsiteX5" fmla="*/ 1862717 w 2049338"/>
              <a:gd name="connsiteY5" fmla="*/ 1056790 h 2561350"/>
              <a:gd name="connsiteX6" fmla="*/ 1824721 w 2049338"/>
              <a:gd name="connsiteY6" fmla="*/ 1531159 h 2561350"/>
              <a:gd name="connsiteX7" fmla="*/ 2042416 w 2049338"/>
              <a:gd name="connsiteY7" fmla="*/ 1619452 h 2561350"/>
              <a:gd name="connsiteX8" fmla="*/ 1951283 w 2049338"/>
              <a:gd name="connsiteY8" fmla="*/ 2180265 h 2561350"/>
              <a:gd name="connsiteX9" fmla="*/ 1222152 w 2049338"/>
              <a:gd name="connsiteY9" fmla="*/ 2167002 h 2561350"/>
              <a:gd name="connsiteX10" fmla="*/ 1242025 w 2049338"/>
              <a:gd name="connsiteY10" fmla="*/ 2275300 h 2561350"/>
              <a:gd name="connsiteX11" fmla="*/ 791969 w 2049338"/>
              <a:gd name="connsiteY11" fmla="*/ 2277680 h 2561350"/>
              <a:gd name="connsiteX12" fmla="*/ 821902 w 2049338"/>
              <a:gd name="connsiteY12" fmla="*/ 2167002 h 2561350"/>
              <a:gd name="connsiteX13" fmla="*/ 128977 w 2049338"/>
              <a:gd name="connsiteY13" fmla="*/ 2200159 h 2561350"/>
              <a:gd name="connsiteX14" fmla="*/ 0 w 2049338"/>
              <a:gd name="connsiteY14" fmla="*/ 1657531 h 2561350"/>
              <a:gd name="connsiteX15" fmla="*/ 257433 w 2049338"/>
              <a:gd name="connsiteY15" fmla="*/ 1557347 h 2561350"/>
              <a:gd name="connsiteX16" fmla="*/ 239483 w 2049338"/>
              <a:gd name="connsiteY16" fmla="*/ 1049619 h 2561350"/>
              <a:gd name="connsiteX17" fmla="*/ 29065 w 2049338"/>
              <a:gd name="connsiteY17" fmla="*/ 1005469 h 2561350"/>
              <a:gd name="connsiteX18" fmla="*/ 100444 w 2049338"/>
              <a:gd name="connsiteY18" fmla="*/ 369408 h 2561350"/>
              <a:gd name="connsiteX19" fmla="*/ 826873 w 2049338"/>
              <a:gd name="connsiteY19" fmla="*/ 389002 h 2561350"/>
              <a:gd name="connsiteX20" fmla="*/ 791969 w 2049338"/>
              <a:gd name="connsiteY20" fmla="*/ 283670 h 2561350"/>
              <a:gd name="connsiteX21" fmla="*/ 1027712 w 2049338"/>
              <a:gd name="connsiteY21" fmla="*/ 3 h 2561350"/>
              <a:gd name="connsiteX0" fmla="*/ 1027712 w 2053522"/>
              <a:gd name="connsiteY0" fmla="*/ 3 h 2561350"/>
              <a:gd name="connsiteX1" fmla="*/ 1242025 w 2053522"/>
              <a:gd name="connsiteY1" fmla="*/ 286050 h 2561350"/>
              <a:gd name="connsiteX2" fmla="*/ 1219889 w 2053522"/>
              <a:gd name="connsiteY2" fmla="*/ 389002 h 2561350"/>
              <a:gd name="connsiteX3" fmla="*/ 1967384 w 2053522"/>
              <a:gd name="connsiteY3" fmla="*/ 344364 h 2561350"/>
              <a:gd name="connsiteX4" fmla="*/ 2049225 w 2053522"/>
              <a:gd name="connsiteY4" fmla="*/ 926667 h 2561350"/>
              <a:gd name="connsiteX5" fmla="*/ 1862717 w 2053522"/>
              <a:gd name="connsiteY5" fmla="*/ 1056790 h 2561350"/>
              <a:gd name="connsiteX6" fmla="*/ 1824721 w 2053522"/>
              <a:gd name="connsiteY6" fmla="*/ 1531159 h 2561350"/>
              <a:gd name="connsiteX7" fmla="*/ 2042416 w 2053522"/>
              <a:gd name="connsiteY7" fmla="*/ 1619452 h 2561350"/>
              <a:gd name="connsiteX8" fmla="*/ 1951283 w 2053522"/>
              <a:gd name="connsiteY8" fmla="*/ 2180265 h 2561350"/>
              <a:gd name="connsiteX9" fmla="*/ 1222152 w 2053522"/>
              <a:gd name="connsiteY9" fmla="*/ 2167002 h 2561350"/>
              <a:gd name="connsiteX10" fmla="*/ 1242025 w 2053522"/>
              <a:gd name="connsiteY10" fmla="*/ 2275300 h 2561350"/>
              <a:gd name="connsiteX11" fmla="*/ 791969 w 2053522"/>
              <a:gd name="connsiteY11" fmla="*/ 2277680 h 2561350"/>
              <a:gd name="connsiteX12" fmla="*/ 821902 w 2053522"/>
              <a:gd name="connsiteY12" fmla="*/ 2167002 h 2561350"/>
              <a:gd name="connsiteX13" fmla="*/ 128977 w 2053522"/>
              <a:gd name="connsiteY13" fmla="*/ 2200159 h 2561350"/>
              <a:gd name="connsiteX14" fmla="*/ 0 w 2053522"/>
              <a:gd name="connsiteY14" fmla="*/ 1657531 h 2561350"/>
              <a:gd name="connsiteX15" fmla="*/ 257433 w 2053522"/>
              <a:gd name="connsiteY15" fmla="*/ 1557347 h 2561350"/>
              <a:gd name="connsiteX16" fmla="*/ 239483 w 2053522"/>
              <a:gd name="connsiteY16" fmla="*/ 1049619 h 2561350"/>
              <a:gd name="connsiteX17" fmla="*/ 29065 w 2053522"/>
              <a:gd name="connsiteY17" fmla="*/ 1005469 h 2561350"/>
              <a:gd name="connsiteX18" fmla="*/ 100444 w 2053522"/>
              <a:gd name="connsiteY18" fmla="*/ 369408 h 2561350"/>
              <a:gd name="connsiteX19" fmla="*/ 826873 w 2053522"/>
              <a:gd name="connsiteY19" fmla="*/ 389002 h 2561350"/>
              <a:gd name="connsiteX20" fmla="*/ 791969 w 2053522"/>
              <a:gd name="connsiteY20" fmla="*/ 283670 h 2561350"/>
              <a:gd name="connsiteX21" fmla="*/ 1027712 w 2053522"/>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6166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16100 w 2040556"/>
              <a:gd name="connsiteY16" fmla="*/ 1005469 h 2561350"/>
              <a:gd name="connsiteX17" fmla="*/ 87479 w 2040556"/>
              <a:gd name="connsiteY17" fmla="*/ 369408 h 2561350"/>
              <a:gd name="connsiteX18" fmla="*/ 813908 w 2040556"/>
              <a:gd name="connsiteY18" fmla="*/ 389002 h 2561350"/>
              <a:gd name="connsiteX19" fmla="*/ 779004 w 2040556"/>
              <a:gd name="connsiteY19" fmla="*/ 283670 h 2561350"/>
              <a:gd name="connsiteX20" fmla="*/ 1014747 w 2040556"/>
              <a:gd name="connsiteY20" fmla="*/ 3 h 2561350"/>
              <a:gd name="connsiteX0" fmla="*/ 1021388 w 2047197"/>
              <a:gd name="connsiteY0" fmla="*/ 3 h 2561350"/>
              <a:gd name="connsiteX1" fmla="*/ 1235701 w 2047197"/>
              <a:gd name="connsiteY1" fmla="*/ 286050 h 2561350"/>
              <a:gd name="connsiteX2" fmla="*/ 1213565 w 2047197"/>
              <a:gd name="connsiteY2" fmla="*/ 389002 h 2561350"/>
              <a:gd name="connsiteX3" fmla="*/ 1961060 w 2047197"/>
              <a:gd name="connsiteY3" fmla="*/ 344364 h 2561350"/>
              <a:gd name="connsiteX4" fmla="*/ 2042901 w 2047197"/>
              <a:gd name="connsiteY4" fmla="*/ 926667 h 2561350"/>
              <a:gd name="connsiteX5" fmla="*/ 1856393 w 2047197"/>
              <a:gd name="connsiteY5" fmla="*/ 1060129 h 2561350"/>
              <a:gd name="connsiteX6" fmla="*/ 1818397 w 2047197"/>
              <a:gd name="connsiteY6" fmla="*/ 1531159 h 2561350"/>
              <a:gd name="connsiteX7" fmla="*/ 2042770 w 2047197"/>
              <a:gd name="connsiteY7" fmla="*/ 1616113 h 2561350"/>
              <a:gd name="connsiteX8" fmla="*/ 1944959 w 2047197"/>
              <a:gd name="connsiteY8" fmla="*/ 2180265 h 2561350"/>
              <a:gd name="connsiteX9" fmla="*/ 1215828 w 2047197"/>
              <a:gd name="connsiteY9" fmla="*/ 2167002 h 2561350"/>
              <a:gd name="connsiteX10" fmla="*/ 1235701 w 2047197"/>
              <a:gd name="connsiteY10" fmla="*/ 2275300 h 2561350"/>
              <a:gd name="connsiteX11" fmla="*/ 785645 w 2047197"/>
              <a:gd name="connsiteY11" fmla="*/ 2277680 h 2561350"/>
              <a:gd name="connsiteX12" fmla="*/ 815578 w 2047197"/>
              <a:gd name="connsiteY12" fmla="*/ 2167002 h 2561350"/>
              <a:gd name="connsiteX13" fmla="*/ 122653 w 2047197"/>
              <a:gd name="connsiteY13" fmla="*/ 2200159 h 2561350"/>
              <a:gd name="connsiteX14" fmla="*/ 6641 w 2047197"/>
              <a:gd name="connsiteY14" fmla="*/ 1657530 h 2561350"/>
              <a:gd name="connsiteX15" fmla="*/ 22741 w 2047197"/>
              <a:gd name="connsiteY15" fmla="*/ 1005469 h 2561350"/>
              <a:gd name="connsiteX16" fmla="*/ 94120 w 2047197"/>
              <a:gd name="connsiteY16" fmla="*/ 369408 h 2561350"/>
              <a:gd name="connsiteX17" fmla="*/ 820549 w 2047197"/>
              <a:gd name="connsiteY17" fmla="*/ 389002 h 2561350"/>
              <a:gd name="connsiteX18" fmla="*/ 785645 w 2047197"/>
              <a:gd name="connsiteY18" fmla="*/ 283670 h 2561350"/>
              <a:gd name="connsiteX19" fmla="*/ 1021388 w 2047197"/>
              <a:gd name="connsiteY19" fmla="*/ 3 h 2561350"/>
              <a:gd name="connsiteX0" fmla="*/ 1021388 w 2047197"/>
              <a:gd name="connsiteY0" fmla="*/ 3 h 2561350"/>
              <a:gd name="connsiteX1" fmla="*/ 1235701 w 2047197"/>
              <a:gd name="connsiteY1" fmla="*/ 286050 h 2561350"/>
              <a:gd name="connsiteX2" fmla="*/ 1213565 w 2047197"/>
              <a:gd name="connsiteY2" fmla="*/ 389002 h 2561350"/>
              <a:gd name="connsiteX3" fmla="*/ 1961060 w 2047197"/>
              <a:gd name="connsiteY3" fmla="*/ 344364 h 2561350"/>
              <a:gd name="connsiteX4" fmla="*/ 2042901 w 2047197"/>
              <a:gd name="connsiteY4" fmla="*/ 926667 h 2561350"/>
              <a:gd name="connsiteX5" fmla="*/ 1856393 w 2047197"/>
              <a:gd name="connsiteY5" fmla="*/ 1060129 h 2561350"/>
              <a:gd name="connsiteX6" fmla="*/ 1818397 w 2047197"/>
              <a:gd name="connsiteY6" fmla="*/ 1531159 h 2561350"/>
              <a:gd name="connsiteX7" fmla="*/ 2042770 w 2047197"/>
              <a:gd name="connsiteY7" fmla="*/ 1616113 h 2561350"/>
              <a:gd name="connsiteX8" fmla="*/ 1944959 w 2047197"/>
              <a:gd name="connsiteY8" fmla="*/ 2180265 h 2561350"/>
              <a:gd name="connsiteX9" fmla="*/ 1215828 w 2047197"/>
              <a:gd name="connsiteY9" fmla="*/ 2167002 h 2561350"/>
              <a:gd name="connsiteX10" fmla="*/ 1235701 w 2047197"/>
              <a:gd name="connsiteY10" fmla="*/ 2275300 h 2561350"/>
              <a:gd name="connsiteX11" fmla="*/ 785645 w 2047197"/>
              <a:gd name="connsiteY11" fmla="*/ 2277680 h 2561350"/>
              <a:gd name="connsiteX12" fmla="*/ 815578 w 2047197"/>
              <a:gd name="connsiteY12" fmla="*/ 2167002 h 2561350"/>
              <a:gd name="connsiteX13" fmla="*/ 122653 w 2047197"/>
              <a:gd name="connsiteY13" fmla="*/ 2200159 h 2561350"/>
              <a:gd name="connsiteX14" fmla="*/ 6641 w 2047197"/>
              <a:gd name="connsiteY14" fmla="*/ 1657530 h 2561350"/>
              <a:gd name="connsiteX15" fmla="*/ 22741 w 2047197"/>
              <a:gd name="connsiteY15" fmla="*/ 1005469 h 2561350"/>
              <a:gd name="connsiteX16" fmla="*/ 94120 w 2047197"/>
              <a:gd name="connsiteY16" fmla="*/ 369408 h 2561350"/>
              <a:gd name="connsiteX17" fmla="*/ 820549 w 2047197"/>
              <a:gd name="connsiteY17" fmla="*/ 389002 h 2561350"/>
              <a:gd name="connsiteX18" fmla="*/ 785645 w 2047197"/>
              <a:gd name="connsiteY18" fmla="*/ 283670 h 2561350"/>
              <a:gd name="connsiteX19" fmla="*/ 1021388 w 2047197"/>
              <a:gd name="connsiteY19" fmla="*/ 3 h 2561350"/>
              <a:gd name="connsiteX0" fmla="*/ 1021388 w 2047197"/>
              <a:gd name="connsiteY0" fmla="*/ 3 h 2561350"/>
              <a:gd name="connsiteX1" fmla="*/ 1235701 w 2047197"/>
              <a:gd name="connsiteY1" fmla="*/ 286050 h 2561350"/>
              <a:gd name="connsiteX2" fmla="*/ 1213565 w 2047197"/>
              <a:gd name="connsiteY2" fmla="*/ 389002 h 2561350"/>
              <a:gd name="connsiteX3" fmla="*/ 1961060 w 2047197"/>
              <a:gd name="connsiteY3" fmla="*/ 344364 h 2561350"/>
              <a:gd name="connsiteX4" fmla="*/ 2042901 w 2047197"/>
              <a:gd name="connsiteY4" fmla="*/ 926667 h 2561350"/>
              <a:gd name="connsiteX5" fmla="*/ 1856393 w 2047197"/>
              <a:gd name="connsiteY5" fmla="*/ 1060129 h 2561350"/>
              <a:gd name="connsiteX6" fmla="*/ 1818397 w 2047197"/>
              <a:gd name="connsiteY6" fmla="*/ 1531159 h 2561350"/>
              <a:gd name="connsiteX7" fmla="*/ 2042770 w 2047197"/>
              <a:gd name="connsiteY7" fmla="*/ 1616113 h 2561350"/>
              <a:gd name="connsiteX8" fmla="*/ 1944959 w 2047197"/>
              <a:gd name="connsiteY8" fmla="*/ 2180265 h 2561350"/>
              <a:gd name="connsiteX9" fmla="*/ 1215828 w 2047197"/>
              <a:gd name="connsiteY9" fmla="*/ 2167002 h 2561350"/>
              <a:gd name="connsiteX10" fmla="*/ 1235701 w 2047197"/>
              <a:gd name="connsiteY10" fmla="*/ 2275300 h 2561350"/>
              <a:gd name="connsiteX11" fmla="*/ 785645 w 2047197"/>
              <a:gd name="connsiteY11" fmla="*/ 2277680 h 2561350"/>
              <a:gd name="connsiteX12" fmla="*/ 815578 w 2047197"/>
              <a:gd name="connsiteY12" fmla="*/ 2167002 h 2561350"/>
              <a:gd name="connsiteX13" fmla="*/ 122653 w 2047197"/>
              <a:gd name="connsiteY13" fmla="*/ 2200159 h 2561350"/>
              <a:gd name="connsiteX14" fmla="*/ 6641 w 2047197"/>
              <a:gd name="connsiteY14" fmla="*/ 1657530 h 2561350"/>
              <a:gd name="connsiteX15" fmla="*/ 22741 w 2047197"/>
              <a:gd name="connsiteY15" fmla="*/ 1005469 h 2561350"/>
              <a:gd name="connsiteX16" fmla="*/ 94120 w 2047197"/>
              <a:gd name="connsiteY16" fmla="*/ 369408 h 2561350"/>
              <a:gd name="connsiteX17" fmla="*/ 820549 w 2047197"/>
              <a:gd name="connsiteY17" fmla="*/ 389002 h 2561350"/>
              <a:gd name="connsiteX18" fmla="*/ 785645 w 2047197"/>
              <a:gd name="connsiteY18" fmla="*/ 283670 h 2561350"/>
              <a:gd name="connsiteX19" fmla="*/ 1021388 w 2047197"/>
              <a:gd name="connsiteY19" fmla="*/ 3 h 2561350"/>
              <a:gd name="connsiteX0" fmla="*/ 1021388 w 2047197"/>
              <a:gd name="connsiteY0" fmla="*/ 3 h 2561350"/>
              <a:gd name="connsiteX1" fmla="*/ 1235701 w 2047197"/>
              <a:gd name="connsiteY1" fmla="*/ 286050 h 2561350"/>
              <a:gd name="connsiteX2" fmla="*/ 1213565 w 2047197"/>
              <a:gd name="connsiteY2" fmla="*/ 389002 h 2561350"/>
              <a:gd name="connsiteX3" fmla="*/ 1961060 w 2047197"/>
              <a:gd name="connsiteY3" fmla="*/ 344364 h 2561350"/>
              <a:gd name="connsiteX4" fmla="*/ 2042901 w 2047197"/>
              <a:gd name="connsiteY4" fmla="*/ 926667 h 2561350"/>
              <a:gd name="connsiteX5" fmla="*/ 1856393 w 2047197"/>
              <a:gd name="connsiteY5" fmla="*/ 1060129 h 2561350"/>
              <a:gd name="connsiteX6" fmla="*/ 1818397 w 2047197"/>
              <a:gd name="connsiteY6" fmla="*/ 1531159 h 2561350"/>
              <a:gd name="connsiteX7" fmla="*/ 2042770 w 2047197"/>
              <a:gd name="connsiteY7" fmla="*/ 1616113 h 2561350"/>
              <a:gd name="connsiteX8" fmla="*/ 1944959 w 2047197"/>
              <a:gd name="connsiteY8" fmla="*/ 2180265 h 2561350"/>
              <a:gd name="connsiteX9" fmla="*/ 1215828 w 2047197"/>
              <a:gd name="connsiteY9" fmla="*/ 2167002 h 2561350"/>
              <a:gd name="connsiteX10" fmla="*/ 1235701 w 2047197"/>
              <a:gd name="connsiteY10" fmla="*/ 2275300 h 2561350"/>
              <a:gd name="connsiteX11" fmla="*/ 785645 w 2047197"/>
              <a:gd name="connsiteY11" fmla="*/ 2277680 h 2561350"/>
              <a:gd name="connsiteX12" fmla="*/ 815578 w 2047197"/>
              <a:gd name="connsiteY12" fmla="*/ 2167002 h 2561350"/>
              <a:gd name="connsiteX13" fmla="*/ 122653 w 2047197"/>
              <a:gd name="connsiteY13" fmla="*/ 2200159 h 2561350"/>
              <a:gd name="connsiteX14" fmla="*/ 6641 w 2047197"/>
              <a:gd name="connsiteY14" fmla="*/ 1657530 h 2561350"/>
              <a:gd name="connsiteX15" fmla="*/ 22741 w 2047197"/>
              <a:gd name="connsiteY15" fmla="*/ 1005469 h 2561350"/>
              <a:gd name="connsiteX16" fmla="*/ 94120 w 2047197"/>
              <a:gd name="connsiteY16" fmla="*/ 369408 h 2561350"/>
              <a:gd name="connsiteX17" fmla="*/ 820549 w 2047197"/>
              <a:gd name="connsiteY17" fmla="*/ 389002 h 2561350"/>
              <a:gd name="connsiteX18" fmla="*/ 785645 w 2047197"/>
              <a:gd name="connsiteY18" fmla="*/ 283670 h 2561350"/>
              <a:gd name="connsiteX19" fmla="*/ 1021388 w 2047197"/>
              <a:gd name="connsiteY19" fmla="*/ 3 h 2561350"/>
              <a:gd name="connsiteX0" fmla="*/ 1021388 w 2047197"/>
              <a:gd name="connsiteY0" fmla="*/ 3 h 2561350"/>
              <a:gd name="connsiteX1" fmla="*/ 1235701 w 2047197"/>
              <a:gd name="connsiteY1" fmla="*/ 286050 h 2561350"/>
              <a:gd name="connsiteX2" fmla="*/ 1213565 w 2047197"/>
              <a:gd name="connsiteY2" fmla="*/ 389002 h 2561350"/>
              <a:gd name="connsiteX3" fmla="*/ 1961060 w 2047197"/>
              <a:gd name="connsiteY3" fmla="*/ 344364 h 2561350"/>
              <a:gd name="connsiteX4" fmla="*/ 2042901 w 2047197"/>
              <a:gd name="connsiteY4" fmla="*/ 926667 h 2561350"/>
              <a:gd name="connsiteX5" fmla="*/ 1856393 w 2047197"/>
              <a:gd name="connsiteY5" fmla="*/ 1060129 h 2561350"/>
              <a:gd name="connsiteX6" fmla="*/ 1818397 w 2047197"/>
              <a:gd name="connsiteY6" fmla="*/ 1531159 h 2561350"/>
              <a:gd name="connsiteX7" fmla="*/ 2042770 w 2047197"/>
              <a:gd name="connsiteY7" fmla="*/ 1616113 h 2561350"/>
              <a:gd name="connsiteX8" fmla="*/ 1944959 w 2047197"/>
              <a:gd name="connsiteY8" fmla="*/ 2180265 h 2561350"/>
              <a:gd name="connsiteX9" fmla="*/ 1215828 w 2047197"/>
              <a:gd name="connsiteY9" fmla="*/ 2167002 h 2561350"/>
              <a:gd name="connsiteX10" fmla="*/ 1235701 w 2047197"/>
              <a:gd name="connsiteY10" fmla="*/ 2275300 h 2561350"/>
              <a:gd name="connsiteX11" fmla="*/ 785645 w 2047197"/>
              <a:gd name="connsiteY11" fmla="*/ 2277680 h 2561350"/>
              <a:gd name="connsiteX12" fmla="*/ 122653 w 2047197"/>
              <a:gd name="connsiteY12" fmla="*/ 2200159 h 2561350"/>
              <a:gd name="connsiteX13" fmla="*/ 6641 w 2047197"/>
              <a:gd name="connsiteY13" fmla="*/ 1657530 h 2561350"/>
              <a:gd name="connsiteX14" fmla="*/ 22741 w 2047197"/>
              <a:gd name="connsiteY14" fmla="*/ 1005469 h 2561350"/>
              <a:gd name="connsiteX15" fmla="*/ 94120 w 2047197"/>
              <a:gd name="connsiteY15" fmla="*/ 369408 h 2561350"/>
              <a:gd name="connsiteX16" fmla="*/ 820549 w 2047197"/>
              <a:gd name="connsiteY16" fmla="*/ 389002 h 2561350"/>
              <a:gd name="connsiteX17" fmla="*/ 785645 w 2047197"/>
              <a:gd name="connsiteY17" fmla="*/ 283670 h 2561350"/>
              <a:gd name="connsiteX18" fmla="*/ 1021388 w 2047197"/>
              <a:gd name="connsiteY18" fmla="*/ 3 h 2561350"/>
              <a:gd name="connsiteX0" fmla="*/ 1021388 w 2047197"/>
              <a:gd name="connsiteY0" fmla="*/ 3 h 2281175"/>
              <a:gd name="connsiteX1" fmla="*/ 1235701 w 2047197"/>
              <a:gd name="connsiteY1" fmla="*/ 286050 h 2281175"/>
              <a:gd name="connsiteX2" fmla="*/ 1213565 w 2047197"/>
              <a:gd name="connsiteY2" fmla="*/ 389002 h 2281175"/>
              <a:gd name="connsiteX3" fmla="*/ 1961060 w 2047197"/>
              <a:gd name="connsiteY3" fmla="*/ 344364 h 2281175"/>
              <a:gd name="connsiteX4" fmla="*/ 2042901 w 2047197"/>
              <a:gd name="connsiteY4" fmla="*/ 926667 h 2281175"/>
              <a:gd name="connsiteX5" fmla="*/ 1856393 w 2047197"/>
              <a:gd name="connsiteY5" fmla="*/ 1060129 h 2281175"/>
              <a:gd name="connsiteX6" fmla="*/ 1818397 w 2047197"/>
              <a:gd name="connsiteY6" fmla="*/ 1531159 h 2281175"/>
              <a:gd name="connsiteX7" fmla="*/ 2042770 w 2047197"/>
              <a:gd name="connsiteY7" fmla="*/ 1616113 h 2281175"/>
              <a:gd name="connsiteX8" fmla="*/ 1944959 w 2047197"/>
              <a:gd name="connsiteY8" fmla="*/ 2180265 h 2281175"/>
              <a:gd name="connsiteX9" fmla="*/ 1215828 w 2047197"/>
              <a:gd name="connsiteY9" fmla="*/ 2167002 h 2281175"/>
              <a:gd name="connsiteX10" fmla="*/ 1235701 w 2047197"/>
              <a:gd name="connsiteY10" fmla="*/ 2275300 h 2281175"/>
              <a:gd name="connsiteX11" fmla="*/ 122653 w 2047197"/>
              <a:gd name="connsiteY11" fmla="*/ 2200159 h 2281175"/>
              <a:gd name="connsiteX12" fmla="*/ 6641 w 2047197"/>
              <a:gd name="connsiteY12" fmla="*/ 1657530 h 2281175"/>
              <a:gd name="connsiteX13" fmla="*/ 22741 w 2047197"/>
              <a:gd name="connsiteY13" fmla="*/ 1005469 h 2281175"/>
              <a:gd name="connsiteX14" fmla="*/ 94120 w 2047197"/>
              <a:gd name="connsiteY14" fmla="*/ 369408 h 2281175"/>
              <a:gd name="connsiteX15" fmla="*/ 820549 w 2047197"/>
              <a:gd name="connsiteY15" fmla="*/ 389002 h 2281175"/>
              <a:gd name="connsiteX16" fmla="*/ 785645 w 2047197"/>
              <a:gd name="connsiteY16" fmla="*/ 283670 h 2281175"/>
              <a:gd name="connsiteX17" fmla="*/ 1021388 w 2047197"/>
              <a:gd name="connsiteY17" fmla="*/ 3 h 2281175"/>
              <a:gd name="connsiteX0" fmla="*/ 1021388 w 2047197"/>
              <a:gd name="connsiteY0" fmla="*/ 3 h 2281175"/>
              <a:gd name="connsiteX1" fmla="*/ 1235701 w 2047197"/>
              <a:gd name="connsiteY1" fmla="*/ 286050 h 2281175"/>
              <a:gd name="connsiteX2" fmla="*/ 1213565 w 2047197"/>
              <a:gd name="connsiteY2" fmla="*/ 389002 h 2281175"/>
              <a:gd name="connsiteX3" fmla="*/ 1961060 w 2047197"/>
              <a:gd name="connsiteY3" fmla="*/ 344364 h 2281175"/>
              <a:gd name="connsiteX4" fmla="*/ 2042901 w 2047197"/>
              <a:gd name="connsiteY4" fmla="*/ 926667 h 2281175"/>
              <a:gd name="connsiteX5" fmla="*/ 1856393 w 2047197"/>
              <a:gd name="connsiteY5" fmla="*/ 1060129 h 2281175"/>
              <a:gd name="connsiteX6" fmla="*/ 1818397 w 2047197"/>
              <a:gd name="connsiteY6" fmla="*/ 1531159 h 2281175"/>
              <a:gd name="connsiteX7" fmla="*/ 2042770 w 2047197"/>
              <a:gd name="connsiteY7" fmla="*/ 1616113 h 2281175"/>
              <a:gd name="connsiteX8" fmla="*/ 1944959 w 2047197"/>
              <a:gd name="connsiteY8" fmla="*/ 2180265 h 2281175"/>
              <a:gd name="connsiteX9" fmla="*/ 1215828 w 2047197"/>
              <a:gd name="connsiteY9" fmla="*/ 2167002 h 2281175"/>
              <a:gd name="connsiteX10" fmla="*/ 1235701 w 2047197"/>
              <a:gd name="connsiteY10" fmla="*/ 2275300 h 2281175"/>
              <a:gd name="connsiteX11" fmla="*/ 122653 w 2047197"/>
              <a:gd name="connsiteY11" fmla="*/ 2200159 h 2281175"/>
              <a:gd name="connsiteX12" fmla="*/ 6641 w 2047197"/>
              <a:gd name="connsiteY12" fmla="*/ 1657530 h 2281175"/>
              <a:gd name="connsiteX13" fmla="*/ 22741 w 2047197"/>
              <a:gd name="connsiteY13" fmla="*/ 1005469 h 2281175"/>
              <a:gd name="connsiteX14" fmla="*/ 94120 w 2047197"/>
              <a:gd name="connsiteY14" fmla="*/ 369408 h 2281175"/>
              <a:gd name="connsiteX15" fmla="*/ 820549 w 2047197"/>
              <a:gd name="connsiteY15" fmla="*/ 389002 h 2281175"/>
              <a:gd name="connsiteX16" fmla="*/ 785645 w 2047197"/>
              <a:gd name="connsiteY16" fmla="*/ 283670 h 2281175"/>
              <a:gd name="connsiteX17" fmla="*/ 1021388 w 2047197"/>
              <a:gd name="connsiteY17" fmla="*/ 3 h 2281175"/>
              <a:gd name="connsiteX0" fmla="*/ 1021388 w 2047197"/>
              <a:gd name="connsiteY0" fmla="*/ 3 h 2281175"/>
              <a:gd name="connsiteX1" fmla="*/ 1235701 w 2047197"/>
              <a:gd name="connsiteY1" fmla="*/ 286050 h 2281175"/>
              <a:gd name="connsiteX2" fmla="*/ 1213565 w 2047197"/>
              <a:gd name="connsiteY2" fmla="*/ 389002 h 2281175"/>
              <a:gd name="connsiteX3" fmla="*/ 1961060 w 2047197"/>
              <a:gd name="connsiteY3" fmla="*/ 344364 h 2281175"/>
              <a:gd name="connsiteX4" fmla="*/ 2042901 w 2047197"/>
              <a:gd name="connsiteY4" fmla="*/ 926667 h 2281175"/>
              <a:gd name="connsiteX5" fmla="*/ 1856393 w 2047197"/>
              <a:gd name="connsiteY5" fmla="*/ 1060129 h 2281175"/>
              <a:gd name="connsiteX6" fmla="*/ 1818397 w 2047197"/>
              <a:gd name="connsiteY6" fmla="*/ 1531159 h 2281175"/>
              <a:gd name="connsiteX7" fmla="*/ 2042770 w 2047197"/>
              <a:gd name="connsiteY7" fmla="*/ 1616113 h 2281175"/>
              <a:gd name="connsiteX8" fmla="*/ 1944959 w 2047197"/>
              <a:gd name="connsiteY8" fmla="*/ 2180265 h 2281175"/>
              <a:gd name="connsiteX9" fmla="*/ 1215828 w 2047197"/>
              <a:gd name="connsiteY9" fmla="*/ 2167002 h 2281175"/>
              <a:gd name="connsiteX10" fmla="*/ 1235701 w 2047197"/>
              <a:gd name="connsiteY10" fmla="*/ 2275300 h 2281175"/>
              <a:gd name="connsiteX11" fmla="*/ 122653 w 2047197"/>
              <a:gd name="connsiteY11" fmla="*/ 2200159 h 2281175"/>
              <a:gd name="connsiteX12" fmla="*/ 6641 w 2047197"/>
              <a:gd name="connsiteY12" fmla="*/ 1657530 h 2281175"/>
              <a:gd name="connsiteX13" fmla="*/ 22741 w 2047197"/>
              <a:gd name="connsiteY13" fmla="*/ 1005469 h 2281175"/>
              <a:gd name="connsiteX14" fmla="*/ 94120 w 2047197"/>
              <a:gd name="connsiteY14" fmla="*/ 369408 h 2281175"/>
              <a:gd name="connsiteX15" fmla="*/ 820549 w 2047197"/>
              <a:gd name="connsiteY15" fmla="*/ 389002 h 2281175"/>
              <a:gd name="connsiteX16" fmla="*/ 785645 w 2047197"/>
              <a:gd name="connsiteY16" fmla="*/ 283670 h 2281175"/>
              <a:gd name="connsiteX17" fmla="*/ 1021388 w 2047197"/>
              <a:gd name="connsiteY17" fmla="*/ 3 h 2281175"/>
              <a:gd name="connsiteX0" fmla="*/ 1021388 w 2047197"/>
              <a:gd name="connsiteY0" fmla="*/ 3 h 2281175"/>
              <a:gd name="connsiteX1" fmla="*/ 1235701 w 2047197"/>
              <a:gd name="connsiteY1" fmla="*/ 286050 h 2281175"/>
              <a:gd name="connsiteX2" fmla="*/ 1213565 w 2047197"/>
              <a:gd name="connsiteY2" fmla="*/ 389002 h 2281175"/>
              <a:gd name="connsiteX3" fmla="*/ 1961060 w 2047197"/>
              <a:gd name="connsiteY3" fmla="*/ 344364 h 2281175"/>
              <a:gd name="connsiteX4" fmla="*/ 2042901 w 2047197"/>
              <a:gd name="connsiteY4" fmla="*/ 926667 h 2281175"/>
              <a:gd name="connsiteX5" fmla="*/ 1856393 w 2047197"/>
              <a:gd name="connsiteY5" fmla="*/ 1060129 h 2281175"/>
              <a:gd name="connsiteX6" fmla="*/ 1818397 w 2047197"/>
              <a:gd name="connsiteY6" fmla="*/ 1531159 h 2281175"/>
              <a:gd name="connsiteX7" fmla="*/ 2042770 w 2047197"/>
              <a:gd name="connsiteY7" fmla="*/ 1616113 h 2281175"/>
              <a:gd name="connsiteX8" fmla="*/ 1944959 w 2047197"/>
              <a:gd name="connsiteY8" fmla="*/ 2180265 h 2281175"/>
              <a:gd name="connsiteX9" fmla="*/ 1235701 w 2047197"/>
              <a:gd name="connsiteY9" fmla="*/ 2275300 h 2281175"/>
              <a:gd name="connsiteX10" fmla="*/ 122653 w 2047197"/>
              <a:gd name="connsiteY10" fmla="*/ 2200159 h 2281175"/>
              <a:gd name="connsiteX11" fmla="*/ 6641 w 2047197"/>
              <a:gd name="connsiteY11" fmla="*/ 1657530 h 2281175"/>
              <a:gd name="connsiteX12" fmla="*/ 22741 w 2047197"/>
              <a:gd name="connsiteY12" fmla="*/ 1005469 h 2281175"/>
              <a:gd name="connsiteX13" fmla="*/ 94120 w 2047197"/>
              <a:gd name="connsiteY13" fmla="*/ 369408 h 2281175"/>
              <a:gd name="connsiteX14" fmla="*/ 820549 w 2047197"/>
              <a:gd name="connsiteY14" fmla="*/ 389002 h 2281175"/>
              <a:gd name="connsiteX15" fmla="*/ 785645 w 2047197"/>
              <a:gd name="connsiteY15" fmla="*/ 283670 h 2281175"/>
              <a:gd name="connsiteX16" fmla="*/ 1021388 w 2047197"/>
              <a:gd name="connsiteY16" fmla="*/ 3 h 2281175"/>
              <a:gd name="connsiteX0" fmla="*/ 1021388 w 2047197"/>
              <a:gd name="connsiteY0" fmla="*/ 3 h 2275627"/>
              <a:gd name="connsiteX1" fmla="*/ 1235701 w 2047197"/>
              <a:gd name="connsiteY1" fmla="*/ 286050 h 2275627"/>
              <a:gd name="connsiteX2" fmla="*/ 1213565 w 2047197"/>
              <a:gd name="connsiteY2" fmla="*/ 389002 h 2275627"/>
              <a:gd name="connsiteX3" fmla="*/ 1961060 w 2047197"/>
              <a:gd name="connsiteY3" fmla="*/ 344364 h 2275627"/>
              <a:gd name="connsiteX4" fmla="*/ 2042901 w 2047197"/>
              <a:gd name="connsiteY4" fmla="*/ 926667 h 2275627"/>
              <a:gd name="connsiteX5" fmla="*/ 1856393 w 2047197"/>
              <a:gd name="connsiteY5" fmla="*/ 1060129 h 2275627"/>
              <a:gd name="connsiteX6" fmla="*/ 1818397 w 2047197"/>
              <a:gd name="connsiteY6" fmla="*/ 1531159 h 2275627"/>
              <a:gd name="connsiteX7" fmla="*/ 2042770 w 2047197"/>
              <a:gd name="connsiteY7" fmla="*/ 1616113 h 2275627"/>
              <a:gd name="connsiteX8" fmla="*/ 1944959 w 2047197"/>
              <a:gd name="connsiteY8" fmla="*/ 2180265 h 2275627"/>
              <a:gd name="connsiteX9" fmla="*/ 1235701 w 2047197"/>
              <a:gd name="connsiteY9" fmla="*/ 2275300 h 2275627"/>
              <a:gd name="connsiteX10" fmla="*/ 265036 w 2047197"/>
              <a:gd name="connsiteY10" fmla="*/ 2113064 h 2275627"/>
              <a:gd name="connsiteX11" fmla="*/ 6641 w 2047197"/>
              <a:gd name="connsiteY11" fmla="*/ 1657530 h 2275627"/>
              <a:gd name="connsiteX12" fmla="*/ 22741 w 2047197"/>
              <a:gd name="connsiteY12" fmla="*/ 1005469 h 2275627"/>
              <a:gd name="connsiteX13" fmla="*/ 94120 w 2047197"/>
              <a:gd name="connsiteY13" fmla="*/ 369408 h 2275627"/>
              <a:gd name="connsiteX14" fmla="*/ 820549 w 2047197"/>
              <a:gd name="connsiteY14" fmla="*/ 389002 h 2275627"/>
              <a:gd name="connsiteX15" fmla="*/ 785645 w 2047197"/>
              <a:gd name="connsiteY15" fmla="*/ 283670 h 2275627"/>
              <a:gd name="connsiteX16" fmla="*/ 1021388 w 2047197"/>
              <a:gd name="connsiteY16" fmla="*/ 3 h 2275627"/>
              <a:gd name="connsiteX0" fmla="*/ 1014070 w 2039879"/>
              <a:gd name="connsiteY0" fmla="*/ 3 h 2275627"/>
              <a:gd name="connsiteX1" fmla="*/ 1228383 w 2039879"/>
              <a:gd name="connsiteY1" fmla="*/ 286050 h 2275627"/>
              <a:gd name="connsiteX2" fmla="*/ 1206247 w 2039879"/>
              <a:gd name="connsiteY2" fmla="*/ 389002 h 2275627"/>
              <a:gd name="connsiteX3" fmla="*/ 1953742 w 2039879"/>
              <a:gd name="connsiteY3" fmla="*/ 344364 h 2275627"/>
              <a:gd name="connsiteX4" fmla="*/ 2035583 w 2039879"/>
              <a:gd name="connsiteY4" fmla="*/ 926667 h 2275627"/>
              <a:gd name="connsiteX5" fmla="*/ 1849075 w 2039879"/>
              <a:gd name="connsiteY5" fmla="*/ 1060129 h 2275627"/>
              <a:gd name="connsiteX6" fmla="*/ 1811079 w 2039879"/>
              <a:gd name="connsiteY6" fmla="*/ 1531159 h 2275627"/>
              <a:gd name="connsiteX7" fmla="*/ 2035452 w 2039879"/>
              <a:gd name="connsiteY7" fmla="*/ 1616113 h 2275627"/>
              <a:gd name="connsiteX8" fmla="*/ 1937641 w 2039879"/>
              <a:gd name="connsiteY8" fmla="*/ 2180265 h 2275627"/>
              <a:gd name="connsiteX9" fmla="*/ 1228383 w 2039879"/>
              <a:gd name="connsiteY9" fmla="*/ 2275300 h 2275627"/>
              <a:gd name="connsiteX10" fmla="*/ 257718 w 2039879"/>
              <a:gd name="connsiteY10" fmla="*/ 2113064 h 2275627"/>
              <a:gd name="connsiteX11" fmla="*/ 58650 w 2039879"/>
              <a:gd name="connsiteY11" fmla="*/ 1586271 h 2275627"/>
              <a:gd name="connsiteX12" fmla="*/ 15423 w 2039879"/>
              <a:gd name="connsiteY12" fmla="*/ 1005469 h 2275627"/>
              <a:gd name="connsiteX13" fmla="*/ 86802 w 2039879"/>
              <a:gd name="connsiteY13" fmla="*/ 369408 h 2275627"/>
              <a:gd name="connsiteX14" fmla="*/ 813231 w 2039879"/>
              <a:gd name="connsiteY14" fmla="*/ 389002 h 2275627"/>
              <a:gd name="connsiteX15" fmla="*/ 778327 w 2039879"/>
              <a:gd name="connsiteY15" fmla="*/ 283670 h 2275627"/>
              <a:gd name="connsiteX16" fmla="*/ 1014070 w 2039879"/>
              <a:gd name="connsiteY16" fmla="*/ 3 h 2275627"/>
              <a:gd name="connsiteX0" fmla="*/ 975838 w 2001647"/>
              <a:gd name="connsiteY0" fmla="*/ 3 h 2275627"/>
              <a:gd name="connsiteX1" fmla="*/ 1190151 w 2001647"/>
              <a:gd name="connsiteY1" fmla="*/ 286050 h 2275627"/>
              <a:gd name="connsiteX2" fmla="*/ 1168015 w 2001647"/>
              <a:gd name="connsiteY2" fmla="*/ 389002 h 2275627"/>
              <a:gd name="connsiteX3" fmla="*/ 1915510 w 2001647"/>
              <a:gd name="connsiteY3" fmla="*/ 344364 h 2275627"/>
              <a:gd name="connsiteX4" fmla="*/ 1997351 w 2001647"/>
              <a:gd name="connsiteY4" fmla="*/ 926667 h 2275627"/>
              <a:gd name="connsiteX5" fmla="*/ 1810843 w 2001647"/>
              <a:gd name="connsiteY5" fmla="*/ 1060129 h 2275627"/>
              <a:gd name="connsiteX6" fmla="*/ 1772847 w 2001647"/>
              <a:gd name="connsiteY6" fmla="*/ 1531159 h 2275627"/>
              <a:gd name="connsiteX7" fmla="*/ 1997220 w 2001647"/>
              <a:gd name="connsiteY7" fmla="*/ 1616113 h 2275627"/>
              <a:gd name="connsiteX8" fmla="*/ 1899409 w 2001647"/>
              <a:gd name="connsiteY8" fmla="*/ 2180265 h 2275627"/>
              <a:gd name="connsiteX9" fmla="*/ 1190151 w 2001647"/>
              <a:gd name="connsiteY9" fmla="*/ 2275300 h 2275627"/>
              <a:gd name="connsiteX10" fmla="*/ 219486 w 2001647"/>
              <a:gd name="connsiteY10" fmla="*/ 2113064 h 2275627"/>
              <a:gd name="connsiteX11" fmla="*/ 20418 w 2001647"/>
              <a:gd name="connsiteY11" fmla="*/ 1586271 h 2275627"/>
              <a:gd name="connsiteX12" fmla="*/ 24652 w 2001647"/>
              <a:gd name="connsiteY12" fmla="*/ 981716 h 2275627"/>
              <a:gd name="connsiteX13" fmla="*/ 48570 w 2001647"/>
              <a:gd name="connsiteY13" fmla="*/ 369408 h 2275627"/>
              <a:gd name="connsiteX14" fmla="*/ 774999 w 2001647"/>
              <a:gd name="connsiteY14" fmla="*/ 389002 h 2275627"/>
              <a:gd name="connsiteX15" fmla="*/ 740095 w 2001647"/>
              <a:gd name="connsiteY15" fmla="*/ 283670 h 2275627"/>
              <a:gd name="connsiteX16" fmla="*/ 975838 w 2001647"/>
              <a:gd name="connsiteY16" fmla="*/ 3 h 2275627"/>
              <a:gd name="connsiteX0" fmla="*/ 965341 w 1991150"/>
              <a:gd name="connsiteY0" fmla="*/ 3 h 2275627"/>
              <a:gd name="connsiteX1" fmla="*/ 1179654 w 1991150"/>
              <a:gd name="connsiteY1" fmla="*/ 286050 h 2275627"/>
              <a:gd name="connsiteX2" fmla="*/ 1157518 w 1991150"/>
              <a:gd name="connsiteY2" fmla="*/ 389002 h 2275627"/>
              <a:gd name="connsiteX3" fmla="*/ 1905013 w 1991150"/>
              <a:gd name="connsiteY3" fmla="*/ 344364 h 2275627"/>
              <a:gd name="connsiteX4" fmla="*/ 1986854 w 1991150"/>
              <a:gd name="connsiteY4" fmla="*/ 926667 h 2275627"/>
              <a:gd name="connsiteX5" fmla="*/ 1800346 w 1991150"/>
              <a:gd name="connsiteY5" fmla="*/ 1060129 h 2275627"/>
              <a:gd name="connsiteX6" fmla="*/ 1762350 w 1991150"/>
              <a:gd name="connsiteY6" fmla="*/ 1531159 h 2275627"/>
              <a:gd name="connsiteX7" fmla="*/ 1986723 w 1991150"/>
              <a:gd name="connsiteY7" fmla="*/ 1616113 h 2275627"/>
              <a:gd name="connsiteX8" fmla="*/ 1888912 w 1991150"/>
              <a:gd name="connsiteY8" fmla="*/ 2180265 h 2275627"/>
              <a:gd name="connsiteX9" fmla="*/ 1179654 w 1991150"/>
              <a:gd name="connsiteY9" fmla="*/ 2275300 h 2275627"/>
              <a:gd name="connsiteX10" fmla="*/ 208989 w 1991150"/>
              <a:gd name="connsiteY10" fmla="*/ 2113064 h 2275627"/>
              <a:gd name="connsiteX11" fmla="*/ 9921 w 1991150"/>
              <a:gd name="connsiteY11" fmla="*/ 1586271 h 2275627"/>
              <a:gd name="connsiteX12" fmla="*/ 14155 w 1991150"/>
              <a:gd name="connsiteY12" fmla="*/ 981716 h 2275627"/>
              <a:gd name="connsiteX13" fmla="*/ 38073 w 1991150"/>
              <a:gd name="connsiteY13" fmla="*/ 369408 h 2275627"/>
              <a:gd name="connsiteX14" fmla="*/ 764502 w 1991150"/>
              <a:gd name="connsiteY14" fmla="*/ 389002 h 2275627"/>
              <a:gd name="connsiteX15" fmla="*/ 729598 w 1991150"/>
              <a:gd name="connsiteY15" fmla="*/ 283670 h 2275627"/>
              <a:gd name="connsiteX16" fmla="*/ 965341 w 1991150"/>
              <a:gd name="connsiteY16" fmla="*/ 3 h 2275627"/>
              <a:gd name="connsiteX0" fmla="*/ 965341 w 1991150"/>
              <a:gd name="connsiteY0" fmla="*/ 3 h 2275627"/>
              <a:gd name="connsiteX1" fmla="*/ 1179654 w 1991150"/>
              <a:gd name="connsiteY1" fmla="*/ 286050 h 2275627"/>
              <a:gd name="connsiteX2" fmla="*/ 1157518 w 1991150"/>
              <a:gd name="connsiteY2" fmla="*/ 389002 h 2275627"/>
              <a:gd name="connsiteX3" fmla="*/ 1905013 w 1991150"/>
              <a:gd name="connsiteY3" fmla="*/ 344364 h 2275627"/>
              <a:gd name="connsiteX4" fmla="*/ 1986854 w 1991150"/>
              <a:gd name="connsiteY4" fmla="*/ 926667 h 2275627"/>
              <a:gd name="connsiteX5" fmla="*/ 1800346 w 1991150"/>
              <a:gd name="connsiteY5" fmla="*/ 1060129 h 2275627"/>
              <a:gd name="connsiteX6" fmla="*/ 1762350 w 1991150"/>
              <a:gd name="connsiteY6" fmla="*/ 1531159 h 2275627"/>
              <a:gd name="connsiteX7" fmla="*/ 1986723 w 1991150"/>
              <a:gd name="connsiteY7" fmla="*/ 1616113 h 2275627"/>
              <a:gd name="connsiteX8" fmla="*/ 1888912 w 1991150"/>
              <a:gd name="connsiteY8" fmla="*/ 2180265 h 2275627"/>
              <a:gd name="connsiteX9" fmla="*/ 1179654 w 1991150"/>
              <a:gd name="connsiteY9" fmla="*/ 2275300 h 2275627"/>
              <a:gd name="connsiteX10" fmla="*/ 208989 w 1991150"/>
              <a:gd name="connsiteY10" fmla="*/ 2113064 h 2275627"/>
              <a:gd name="connsiteX11" fmla="*/ 9921 w 1991150"/>
              <a:gd name="connsiteY11" fmla="*/ 1586271 h 2275627"/>
              <a:gd name="connsiteX12" fmla="*/ 14155 w 1991150"/>
              <a:gd name="connsiteY12" fmla="*/ 981716 h 2275627"/>
              <a:gd name="connsiteX13" fmla="*/ 132995 w 1991150"/>
              <a:gd name="connsiteY13" fmla="*/ 369408 h 2275627"/>
              <a:gd name="connsiteX14" fmla="*/ 764502 w 1991150"/>
              <a:gd name="connsiteY14" fmla="*/ 389002 h 2275627"/>
              <a:gd name="connsiteX15" fmla="*/ 729598 w 1991150"/>
              <a:gd name="connsiteY15" fmla="*/ 283670 h 2275627"/>
              <a:gd name="connsiteX16" fmla="*/ 965341 w 1991150"/>
              <a:gd name="connsiteY16" fmla="*/ 3 h 2275627"/>
              <a:gd name="connsiteX0" fmla="*/ 965341 w 1991150"/>
              <a:gd name="connsiteY0" fmla="*/ 3 h 2275627"/>
              <a:gd name="connsiteX1" fmla="*/ 1179654 w 1991150"/>
              <a:gd name="connsiteY1" fmla="*/ 286050 h 2275627"/>
              <a:gd name="connsiteX2" fmla="*/ 1157518 w 1991150"/>
              <a:gd name="connsiteY2" fmla="*/ 389002 h 2275627"/>
              <a:gd name="connsiteX3" fmla="*/ 1905013 w 1991150"/>
              <a:gd name="connsiteY3" fmla="*/ 344364 h 2275627"/>
              <a:gd name="connsiteX4" fmla="*/ 1986854 w 1991150"/>
              <a:gd name="connsiteY4" fmla="*/ 926667 h 2275627"/>
              <a:gd name="connsiteX5" fmla="*/ 1800346 w 1991150"/>
              <a:gd name="connsiteY5" fmla="*/ 1060129 h 2275627"/>
              <a:gd name="connsiteX6" fmla="*/ 1762350 w 1991150"/>
              <a:gd name="connsiteY6" fmla="*/ 1531159 h 2275627"/>
              <a:gd name="connsiteX7" fmla="*/ 1986723 w 1991150"/>
              <a:gd name="connsiteY7" fmla="*/ 1616113 h 2275627"/>
              <a:gd name="connsiteX8" fmla="*/ 1888912 w 1991150"/>
              <a:gd name="connsiteY8" fmla="*/ 2180265 h 2275627"/>
              <a:gd name="connsiteX9" fmla="*/ 1179654 w 1991150"/>
              <a:gd name="connsiteY9" fmla="*/ 2275300 h 2275627"/>
              <a:gd name="connsiteX10" fmla="*/ 208989 w 1991150"/>
              <a:gd name="connsiteY10" fmla="*/ 2113064 h 2275627"/>
              <a:gd name="connsiteX11" fmla="*/ 9921 w 1991150"/>
              <a:gd name="connsiteY11" fmla="*/ 1586271 h 2275627"/>
              <a:gd name="connsiteX12" fmla="*/ 14155 w 1991150"/>
              <a:gd name="connsiteY12" fmla="*/ 981716 h 2275627"/>
              <a:gd name="connsiteX13" fmla="*/ 132995 w 1991150"/>
              <a:gd name="connsiteY13" fmla="*/ 369408 h 2275627"/>
              <a:gd name="connsiteX14" fmla="*/ 764502 w 1991150"/>
              <a:gd name="connsiteY14" fmla="*/ 389002 h 2275627"/>
              <a:gd name="connsiteX15" fmla="*/ 729598 w 1991150"/>
              <a:gd name="connsiteY15" fmla="*/ 283670 h 2275627"/>
              <a:gd name="connsiteX16" fmla="*/ 965341 w 1991150"/>
              <a:gd name="connsiteY16" fmla="*/ 3 h 2275627"/>
              <a:gd name="connsiteX0" fmla="*/ 959558 w 1985367"/>
              <a:gd name="connsiteY0" fmla="*/ 3 h 2275627"/>
              <a:gd name="connsiteX1" fmla="*/ 1173871 w 1985367"/>
              <a:gd name="connsiteY1" fmla="*/ 286050 h 2275627"/>
              <a:gd name="connsiteX2" fmla="*/ 1151735 w 1985367"/>
              <a:gd name="connsiteY2" fmla="*/ 389002 h 2275627"/>
              <a:gd name="connsiteX3" fmla="*/ 1899230 w 1985367"/>
              <a:gd name="connsiteY3" fmla="*/ 344364 h 2275627"/>
              <a:gd name="connsiteX4" fmla="*/ 1981071 w 1985367"/>
              <a:gd name="connsiteY4" fmla="*/ 926667 h 2275627"/>
              <a:gd name="connsiteX5" fmla="*/ 1794563 w 1985367"/>
              <a:gd name="connsiteY5" fmla="*/ 1060129 h 2275627"/>
              <a:gd name="connsiteX6" fmla="*/ 1756567 w 1985367"/>
              <a:gd name="connsiteY6" fmla="*/ 1531159 h 2275627"/>
              <a:gd name="connsiteX7" fmla="*/ 1980940 w 1985367"/>
              <a:gd name="connsiteY7" fmla="*/ 1616113 h 2275627"/>
              <a:gd name="connsiteX8" fmla="*/ 1883129 w 1985367"/>
              <a:gd name="connsiteY8" fmla="*/ 2180265 h 2275627"/>
              <a:gd name="connsiteX9" fmla="*/ 1173871 w 1985367"/>
              <a:gd name="connsiteY9" fmla="*/ 2275300 h 2275627"/>
              <a:gd name="connsiteX10" fmla="*/ 203206 w 1985367"/>
              <a:gd name="connsiteY10" fmla="*/ 2113064 h 2275627"/>
              <a:gd name="connsiteX11" fmla="*/ 4138 w 1985367"/>
              <a:gd name="connsiteY11" fmla="*/ 1586271 h 2275627"/>
              <a:gd name="connsiteX12" fmla="*/ 127212 w 1985367"/>
              <a:gd name="connsiteY12" fmla="*/ 369408 h 2275627"/>
              <a:gd name="connsiteX13" fmla="*/ 758719 w 1985367"/>
              <a:gd name="connsiteY13" fmla="*/ 389002 h 2275627"/>
              <a:gd name="connsiteX14" fmla="*/ 723815 w 1985367"/>
              <a:gd name="connsiteY14" fmla="*/ 283670 h 2275627"/>
              <a:gd name="connsiteX15" fmla="*/ 959558 w 1985367"/>
              <a:gd name="connsiteY15" fmla="*/ 3 h 2275627"/>
              <a:gd name="connsiteX0" fmla="*/ 959558 w 1985367"/>
              <a:gd name="connsiteY0" fmla="*/ 3 h 2275627"/>
              <a:gd name="connsiteX1" fmla="*/ 1173871 w 1985367"/>
              <a:gd name="connsiteY1" fmla="*/ 286050 h 2275627"/>
              <a:gd name="connsiteX2" fmla="*/ 1151735 w 1985367"/>
              <a:gd name="connsiteY2" fmla="*/ 389002 h 2275627"/>
              <a:gd name="connsiteX3" fmla="*/ 1899230 w 1985367"/>
              <a:gd name="connsiteY3" fmla="*/ 344364 h 2275627"/>
              <a:gd name="connsiteX4" fmla="*/ 1981071 w 1985367"/>
              <a:gd name="connsiteY4" fmla="*/ 926667 h 2275627"/>
              <a:gd name="connsiteX5" fmla="*/ 1794563 w 1985367"/>
              <a:gd name="connsiteY5" fmla="*/ 1060129 h 2275627"/>
              <a:gd name="connsiteX6" fmla="*/ 1756567 w 1985367"/>
              <a:gd name="connsiteY6" fmla="*/ 1531159 h 2275627"/>
              <a:gd name="connsiteX7" fmla="*/ 1980940 w 1985367"/>
              <a:gd name="connsiteY7" fmla="*/ 1616113 h 2275627"/>
              <a:gd name="connsiteX8" fmla="*/ 1883129 w 1985367"/>
              <a:gd name="connsiteY8" fmla="*/ 2180265 h 2275627"/>
              <a:gd name="connsiteX9" fmla="*/ 1173871 w 1985367"/>
              <a:gd name="connsiteY9" fmla="*/ 2275300 h 2275627"/>
              <a:gd name="connsiteX10" fmla="*/ 203206 w 1985367"/>
              <a:gd name="connsiteY10" fmla="*/ 2113064 h 2275627"/>
              <a:gd name="connsiteX11" fmla="*/ 4138 w 1985367"/>
              <a:gd name="connsiteY11" fmla="*/ 1586271 h 2275627"/>
              <a:gd name="connsiteX12" fmla="*/ 127212 w 1985367"/>
              <a:gd name="connsiteY12" fmla="*/ 369408 h 2275627"/>
              <a:gd name="connsiteX13" fmla="*/ 758719 w 1985367"/>
              <a:gd name="connsiteY13" fmla="*/ 389002 h 2275627"/>
              <a:gd name="connsiteX14" fmla="*/ 723815 w 1985367"/>
              <a:gd name="connsiteY14" fmla="*/ 283670 h 2275627"/>
              <a:gd name="connsiteX15" fmla="*/ 959558 w 1985367"/>
              <a:gd name="connsiteY15" fmla="*/ 3 h 2275627"/>
              <a:gd name="connsiteX0" fmla="*/ 896239 w 1922048"/>
              <a:gd name="connsiteY0" fmla="*/ 3 h 2275627"/>
              <a:gd name="connsiteX1" fmla="*/ 1110552 w 1922048"/>
              <a:gd name="connsiteY1" fmla="*/ 286050 h 2275627"/>
              <a:gd name="connsiteX2" fmla="*/ 1088416 w 1922048"/>
              <a:gd name="connsiteY2" fmla="*/ 389002 h 2275627"/>
              <a:gd name="connsiteX3" fmla="*/ 1835911 w 1922048"/>
              <a:gd name="connsiteY3" fmla="*/ 344364 h 2275627"/>
              <a:gd name="connsiteX4" fmla="*/ 1917752 w 1922048"/>
              <a:gd name="connsiteY4" fmla="*/ 926667 h 2275627"/>
              <a:gd name="connsiteX5" fmla="*/ 1731244 w 1922048"/>
              <a:gd name="connsiteY5" fmla="*/ 1060129 h 2275627"/>
              <a:gd name="connsiteX6" fmla="*/ 1693248 w 1922048"/>
              <a:gd name="connsiteY6" fmla="*/ 1531159 h 2275627"/>
              <a:gd name="connsiteX7" fmla="*/ 1917621 w 1922048"/>
              <a:gd name="connsiteY7" fmla="*/ 1616113 h 2275627"/>
              <a:gd name="connsiteX8" fmla="*/ 1819810 w 1922048"/>
              <a:gd name="connsiteY8" fmla="*/ 2180265 h 2275627"/>
              <a:gd name="connsiteX9" fmla="*/ 1110552 w 1922048"/>
              <a:gd name="connsiteY9" fmla="*/ 2275300 h 2275627"/>
              <a:gd name="connsiteX10" fmla="*/ 139887 w 1922048"/>
              <a:gd name="connsiteY10" fmla="*/ 2113064 h 2275627"/>
              <a:gd name="connsiteX11" fmla="*/ 63893 w 1922048"/>
              <a:gd name="connsiteY11" fmla="*/ 369408 h 2275627"/>
              <a:gd name="connsiteX12" fmla="*/ 695400 w 1922048"/>
              <a:gd name="connsiteY12" fmla="*/ 389002 h 2275627"/>
              <a:gd name="connsiteX13" fmla="*/ 660496 w 1922048"/>
              <a:gd name="connsiteY13" fmla="*/ 283670 h 2275627"/>
              <a:gd name="connsiteX14" fmla="*/ 896239 w 1922048"/>
              <a:gd name="connsiteY14" fmla="*/ 3 h 2275627"/>
              <a:gd name="connsiteX0" fmla="*/ 872291 w 1898100"/>
              <a:gd name="connsiteY0" fmla="*/ 3 h 2275627"/>
              <a:gd name="connsiteX1" fmla="*/ 1086604 w 1898100"/>
              <a:gd name="connsiteY1" fmla="*/ 286050 h 2275627"/>
              <a:gd name="connsiteX2" fmla="*/ 1064468 w 1898100"/>
              <a:gd name="connsiteY2" fmla="*/ 389002 h 2275627"/>
              <a:gd name="connsiteX3" fmla="*/ 1811963 w 1898100"/>
              <a:gd name="connsiteY3" fmla="*/ 344364 h 2275627"/>
              <a:gd name="connsiteX4" fmla="*/ 1893804 w 1898100"/>
              <a:gd name="connsiteY4" fmla="*/ 926667 h 2275627"/>
              <a:gd name="connsiteX5" fmla="*/ 1707296 w 1898100"/>
              <a:gd name="connsiteY5" fmla="*/ 1060129 h 2275627"/>
              <a:gd name="connsiteX6" fmla="*/ 1669300 w 1898100"/>
              <a:gd name="connsiteY6" fmla="*/ 1531159 h 2275627"/>
              <a:gd name="connsiteX7" fmla="*/ 1893673 w 1898100"/>
              <a:gd name="connsiteY7" fmla="*/ 1616113 h 2275627"/>
              <a:gd name="connsiteX8" fmla="*/ 1795862 w 1898100"/>
              <a:gd name="connsiteY8" fmla="*/ 2180265 h 2275627"/>
              <a:gd name="connsiteX9" fmla="*/ 1086604 w 1898100"/>
              <a:gd name="connsiteY9" fmla="*/ 2275300 h 2275627"/>
              <a:gd name="connsiteX10" fmla="*/ 115939 w 1898100"/>
              <a:gd name="connsiteY10" fmla="*/ 2113064 h 2275627"/>
              <a:gd name="connsiteX11" fmla="*/ 39945 w 1898100"/>
              <a:gd name="connsiteY11" fmla="*/ 369408 h 2275627"/>
              <a:gd name="connsiteX12" fmla="*/ 671452 w 1898100"/>
              <a:gd name="connsiteY12" fmla="*/ 389002 h 2275627"/>
              <a:gd name="connsiteX13" fmla="*/ 636548 w 1898100"/>
              <a:gd name="connsiteY13" fmla="*/ 283670 h 2275627"/>
              <a:gd name="connsiteX14" fmla="*/ 872291 w 1898100"/>
              <a:gd name="connsiteY14" fmla="*/ 3 h 2275627"/>
              <a:gd name="connsiteX0" fmla="*/ 910174 w 1935983"/>
              <a:gd name="connsiteY0" fmla="*/ 3 h 2275627"/>
              <a:gd name="connsiteX1" fmla="*/ 1124487 w 1935983"/>
              <a:gd name="connsiteY1" fmla="*/ 286050 h 2275627"/>
              <a:gd name="connsiteX2" fmla="*/ 1102351 w 1935983"/>
              <a:gd name="connsiteY2" fmla="*/ 389002 h 2275627"/>
              <a:gd name="connsiteX3" fmla="*/ 1849846 w 1935983"/>
              <a:gd name="connsiteY3" fmla="*/ 344364 h 2275627"/>
              <a:gd name="connsiteX4" fmla="*/ 1931687 w 1935983"/>
              <a:gd name="connsiteY4" fmla="*/ 926667 h 2275627"/>
              <a:gd name="connsiteX5" fmla="*/ 1745179 w 1935983"/>
              <a:gd name="connsiteY5" fmla="*/ 1060129 h 2275627"/>
              <a:gd name="connsiteX6" fmla="*/ 1707183 w 1935983"/>
              <a:gd name="connsiteY6" fmla="*/ 1531159 h 2275627"/>
              <a:gd name="connsiteX7" fmla="*/ 1931556 w 1935983"/>
              <a:gd name="connsiteY7" fmla="*/ 1616113 h 2275627"/>
              <a:gd name="connsiteX8" fmla="*/ 1833745 w 1935983"/>
              <a:gd name="connsiteY8" fmla="*/ 2180265 h 2275627"/>
              <a:gd name="connsiteX9" fmla="*/ 1124487 w 1935983"/>
              <a:gd name="connsiteY9" fmla="*/ 2275300 h 2275627"/>
              <a:gd name="connsiteX10" fmla="*/ 153822 w 1935983"/>
              <a:gd name="connsiteY10" fmla="*/ 2113064 h 2275627"/>
              <a:gd name="connsiteX11" fmla="*/ 18503 w 1935983"/>
              <a:gd name="connsiteY11" fmla="*/ 361491 h 2275627"/>
              <a:gd name="connsiteX12" fmla="*/ 709335 w 1935983"/>
              <a:gd name="connsiteY12" fmla="*/ 389002 h 2275627"/>
              <a:gd name="connsiteX13" fmla="*/ 674431 w 1935983"/>
              <a:gd name="connsiteY13" fmla="*/ 283670 h 2275627"/>
              <a:gd name="connsiteX14" fmla="*/ 910174 w 1935983"/>
              <a:gd name="connsiteY14" fmla="*/ 3 h 2275627"/>
              <a:gd name="connsiteX0" fmla="*/ 910174 w 1935983"/>
              <a:gd name="connsiteY0" fmla="*/ 3 h 2275627"/>
              <a:gd name="connsiteX1" fmla="*/ 1124487 w 1935983"/>
              <a:gd name="connsiteY1" fmla="*/ 286050 h 2275627"/>
              <a:gd name="connsiteX2" fmla="*/ 1102351 w 1935983"/>
              <a:gd name="connsiteY2" fmla="*/ 389002 h 2275627"/>
              <a:gd name="connsiteX3" fmla="*/ 1849846 w 1935983"/>
              <a:gd name="connsiteY3" fmla="*/ 344364 h 2275627"/>
              <a:gd name="connsiteX4" fmla="*/ 1931687 w 1935983"/>
              <a:gd name="connsiteY4" fmla="*/ 926667 h 2275627"/>
              <a:gd name="connsiteX5" fmla="*/ 1745179 w 1935983"/>
              <a:gd name="connsiteY5" fmla="*/ 1060129 h 2275627"/>
              <a:gd name="connsiteX6" fmla="*/ 1707183 w 1935983"/>
              <a:gd name="connsiteY6" fmla="*/ 1531159 h 2275627"/>
              <a:gd name="connsiteX7" fmla="*/ 1931556 w 1935983"/>
              <a:gd name="connsiteY7" fmla="*/ 1616113 h 2275627"/>
              <a:gd name="connsiteX8" fmla="*/ 1833745 w 1935983"/>
              <a:gd name="connsiteY8" fmla="*/ 2180265 h 2275627"/>
              <a:gd name="connsiteX9" fmla="*/ 1124487 w 1935983"/>
              <a:gd name="connsiteY9" fmla="*/ 2275300 h 2275627"/>
              <a:gd name="connsiteX10" fmla="*/ 153822 w 1935983"/>
              <a:gd name="connsiteY10" fmla="*/ 2113064 h 2275627"/>
              <a:gd name="connsiteX11" fmla="*/ 18503 w 1935983"/>
              <a:gd name="connsiteY11" fmla="*/ 361491 h 2275627"/>
              <a:gd name="connsiteX12" fmla="*/ 709335 w 1935983"/>
              <a:gd name="connsiteY12" fmla="*/ 389002 h 2275627"/>
              <a:gd name="connsiteX13" fmla="*/ 674431 w 1935983"/>
              <a:gd name="connsiteY13" fmla="*/ 283670 h 2275627"/>
              <a:gd name="connsiteX14" fmla="*/ 910174 w 1935983"/>
              <a:gd name="connsiteY14" fmla="*/ 3 h 2275627"/>
              <a:gd name="connsiteX0" fmla="*/ 910174 w 1935983"/>
              <a:gd name="connsiteY0" fmla="*/ 3 h 2275627"/>
              <a:gd name="connsiteX1" fmla="*/ 1124487 w 1935983"/>
              <a:gd name="connsiteY1" fmla="*/ 286050 h 2275627"/>
              <a:gd name="connsiteX2" fmla="*/ 1102351 w 1935983"/>
              <a:gd name="connsiteY2" fmla="*/ 389002 h 2275627"/>
              <a:gd name="connsiteX3" fmla="*/ 1849846 w 1935983"/>
              <a:gd name="connsiteY3" fmla="*/ 344364 h 2275627"/>
              <a:gd name="connsiteX4" fmla="*/ 1931687 w 1935983"/>
              <a:gd name="connsiteY4" fmla="*/ 926667 h 2275627"/>
              <a:gd name="connsiteX5" fmla="*/ 1745179 w 1935983"/>
              <a:gd name="connsiteY5" fmla="*/ 1060129 h 2275627"/>
              <a:gd name="connsiteX6" fmla="*/ 1732499 w 1935983"/>
              <a:gd name="connsiteY6" fmla="*/ 1522713 h 2275627"/>
              <a:gd name="connsiteX7" fmla="*/ 1931556 w 1935983"/>
              <a:gd name="connsiteY7" fmla="*/ 1616113 h 2275627"/>
              <a:gd name="connsiteX8" fmla="*/ 1833745 w 1935983"/>
              <a:gd name="connsiteY8" fmla="*/ 2180265 h 2275627"/>
              <a:gd name="connsiteX9" fmla="*/ 1124487 w 1935983"/>
              <a:gd name="connsiteY9" fmla="*/ 2275300 h 2275627"/>
              <a:gd name="connsiteX10" fmla="*/ 153822 w 1935983"/>
              <a:gd name="connsiteY10" fmla="*/ 2113064 h 2275627"/>
              <a:gd name="connsiteX11" fmla="*/ 18503 w 1935983"/>
              <a:gd name="connsiteY11" fmla="*/ 361491 h 2275627"/>
              <a:gd name="connsiteX12" fmla="*/ 709335 w 1935983"/>
              <a:gd name="connsiteY12" fmla="*/ 389002 h 2275627"/>
              <a:gd name="connsiteX13" fmla="*/ 674431 w 1935983"/>
              <a:gd name="connsiteY13" fmla="*/ 283670 h 2275627"/>
              <a:gd name="connsiteX14" fmla="*/ 910174 w 1935983"/>
              <a:gd name="connsiteY14" fmla="*/ 3 h 2275627"/>
              <a:gd name="connsiteX0" fmla="*/ 910174 w 1935983"/>
              <a:gd name="connsiteY0" fmla="*/ 3 h 2275627"/>
              <a:gd name="connsiteX1" fmla="*/ 1124487 w 1935983"/>
              <a:gd name="connsiteY1" fmla="*/ 286050 h 2275627"/>
              <a:gd name="connsiteX2" fmla="*/ 1102351 w 1935983"/>
              <a:gd name="connsiteY2" fmla="*/ 389002 h 2275627"/>
              <a:gd name="connsiteX3" fmla="*/ 1849846 w 1935983"/>
              <a:gd name="connsiteY3" fmla="*/ 344364 h 2275627"/>
              <a:gd name="connsiteX4" fmla="*/ 1931687 w 1935983"/>
              <a:gd name="connsiteY4" fmla="*/ 926667 h 2275627"/>
              <a:gd name="connsiteX5" fmla="*/ 1745179 w 1935983"/>
              <a:gd name="connsiteY5" fmla="*/ 1060129 h 2275627"/>
              <a:gd name="connsiteX6" fmla="*/ 1732499 w 1935983"/>
              <a:gd name="connsiteY6" fmla="*/ 1522713 h 2275627"/>
              <a:gd name="connsiteX7" fmla="*/ 1931556 w 1935983"/>
              <a:gd name="connsiteY7" fmla="*/ 1616113 h 2275627"/>
              <a:gd name="connsiteX8" fmla="*/ 1833745 w 1935983"/>
              <a:gd name="connsiteY8" fmla="*/ 2180265 h 2275627"/>
              <a:gd name="connsiteX9" fmla="*/ 1124487 w 1935983"/>
              <a:gd name="connsiteY9" fmla="*/ 2275300 h 2275627"/>
              <a:gd name="connsiteX10" fmla="*/ 153822 w 1935983"/>
              <a:gd name="connsiteY10" fmla="*/ 2113064 h 2275627"/>
              <a:gd name="connsiteX11" fmla="*/ 18503 w 1935983"/>
              <a:gd name="connsiteY11" fmla="*/ 361491 h 2275627"/>
              <a:gd name="connsiteX12" fmla="*/ 709335 w 1935983"/>
              <a:gd name="connsiteY12" fmla="*/ 389002 h 2275627"/>
              <a:gd name="connsiteX13" fmla="*/ 674431 w 1935983"/>
              <a:gd name="connsiteY13" fmla="*/ 283670 h 2275627"/>
              <a:gd name="connsiteX14" fmla="*/ 910174 w 1935983"/>
              <a:gd name="connsiteY14" fmla="*/ 3 h 2275627"/>
              <a:gd name="connsiteX0" fmla="*/ 910174 w 1935983"/>
              <a:gd name="connsiteY0" fmla="*/ 3 h 2275627"/>
              <a:gd name="connsiteX1" fmla="*/ 1124487 w 1935983"/>
              <a:gd name="connsiteY1" fmla="*/ 286050 h 2275627"/>
              <a:gd name="connsiteX2" fmla="*/ 1102351 w 1935983"/>
              <a:gd name="connsiteY2" fmla="*/ 389002 h 2275627"/>
              <a:gd name="connsiteX3" fmla="*/ 1849846 w 1935983"/>
              <a:gd name="connsiteY3" fmla="*/ 344364 h 2275627"/>
              <a:gd name="connsiteX4" fmla="*/ 1931687 w 1935983"/>
              <a:gd name="connsiteY4" fmla="*/ 926667 h 2275627"/>
              <a:gd name="connsiteX5" fmla="*/ 1745179 w 1935983"/>
              <a:gd name="connsiteY5" fmla="*/ 1060129 h 2275627"/>
              <a:gd name="connsiteX6" fmla="*/ 1732499 w 1935983"/>
              <a:gd name="connsiteY6" fmla="*/ 1522713 h 2275627"/>
              <a:gd name="connsiteX7" fmla="*/ 1931556 w 1935983"/>
              <a:gd name="connsiteY7" fmla="*/ 1616113 h 2275627"/>
              <a:gd name="connsiteX8" fmla="*/ 1833745 w 1935983"/>
              <a:gd name="connsiteY8" fmla="*/ 2180265 h 2275627"/>
              <a:gd name="connsiteX9" fmla="*/ 1124487 w 1935983"/>
              <a:gd name="connsiteY9" fmla="*/ 2275300 h 2275627"/>
              <a:gd name="connsiteX10" fmla="*/ 153822 w 1935983"/>
              <a:gd name="connsiteY10" fmla="*/ 2113064 h 2275627"/>
              <a:gd name="connsiteX11" fmla="*/ 18503 w 1935983"/>
              <a:gd name="connsiteY11" fmla="*/ 361491 h 2275627"/>
              <a:gd name="connsiteX12" fmla="*/ 709335 w 1935983"/>
              <a:gd name="connsiteY12" fmla="*/ 389002 h 2275627"/>
              <a:gd name="connsiteX13" fmla="*/ 674431 w 1935983"/>
              <a:gd name="connsiteY13" fmla="*/ 283670 h 2275627"/>
              <a:gd name="connsiteX14" fmla="*/ 910174 w 1935983"/>
              <a:gd name="connsiteY14" fmla="*/ 3 h 2275627"/>
              <a:gd name="connsiteX0" fmla="*/ 910174 w 1945647"/>
              <a:gd name="connsiteY0" fmla="*/ 3 h 2275627"/>
              <a:gd name="connsiteX1" fmla="*/ 1124487 w 1945647"/>
              <a:gd name="connsiteY1" fmla="*/ 286050 h 2275627"/>
              <a:gd name="connsiteX2" fmla="*/ 1102351 w 1945647"/>
              <a:gd name="connsiteY2" fmla="*/ 389002 h 2275627"/>
              <a:gd name="connsiteX3" fmla="*/ 1849846 w 1945647"/>
              <a:gd name="connsiteY3" fmla="*/ 344364 h 2275627"/>
              <a:gd name="connsiteX4" fmla="*/ 1931687 w 1945647"/>
              <a:gd name="connsiteY4" fmla="*/ 926667 h 2275627"/>
              <a:gd name="connsiteX5" fmla="*/ 1745179 w 1945647"/>
              <a:gd name="connsiteY5" fmla="*/ 1060129 h 2275627"/>
              <a:gd name="connsiteX6" fmla="*/ 1732499 w 1945647"/>
              <a:gd name="connsiteY6" fmla="*/ 1522713 h 2275627"/>
              <a:gd name="connsiteX7" fmla="*/ 1944215 w 1945647"/>
              <a:gd name="connsiteY7" fmla="*/ 1616113 h 2275627"/>
              <a:gd name="connsiteX8" fmla="*/ 1833745 w 1945647"/>
              <a:gd name="connsiteY8" fmla="*/ 2180265 h 2275627"/>
              <a:gd name="connsiteX9" fmla="*/ 1124487 w 1945647"/>
              <a:gd name="connsiteY9" fmla="*/ 2275300 h 2275627"/>
              <a:gd name="connsiteX10" fmla="*/ 153822 w 1945647"/>
              <a:gd name="connsiteY10" fmla="*/ 2113064 h 2275627"/>
              <a:gd name="connsiteX11" fmla="*/ 18503 w 1945647"/>
              <a:gd name="connsiteY11" fmla="*/ 361491 h 2275627"/>
              <a:gd name="connsiteX12" fmla="*/ 709335 w 1945647"/>
              <a:gd name="connsiteY12" fmla="*/ 389002 h 2275627"/>
              <a:gd name="connsiteX13" fmla="*/ 674431 w 1945647"/>
              <a:gd name="connsiteY13" fmla="*/ 283670 h 2275627"/>
              <a:gd name="connsiteX14" fmla="*/ 910174 w 1945647"/>
              <a:gd name="connsiteY14" fmla="*/ 3 h 2275627"/>
              <a:gd name="connsiteX0" fmla="*/ 910174 w 1945647"/>
              <a:gd name="connsiteY0" fmla="*/ 3 h 2275627"/>
              <a:gd name="connsiteX1" fmla="*/ 1124487 w 1945647"/>
              <a:gd name="connsiteY1" fmla="*/ 286050 h 2275627"/>
              <a:gd name="connsiteX2" fmla="*/ 1102351 w 1945647"/>
              <a:gd name="connsiteY2" fmla="*/ 389002 h 2275627"/>
              <a:gd name="connsiteX3" fmla="*/ 1849846 w 1945647"/>
              <a:gd name="connsiteY3" fmla="*/ 344364 h 2275627"/>
              <a:gd name="connsiteX4" fmla="*/ 1931687 w 1945647"/>
              <a:gd name="connsiteY4" fmla="*/ 926667 h 2275627"/>
              <a:gd name="connsiteX5" fmla="*/ 1745179 w 1945647"/>
              <a:gd name="connsiteY5" fmla="*/ 1060129 h 2275627"/>
              <a:gd name="connsiteX6" fmla="*/ 1732499 w 1945647"/>
              <a:gd name="connsiteY6" fmla="*/ 1522713 h 2275627"/>
              <a:gd name="connsiteX7" fmla="*/ 1944215 w 1945647"/>
              <a:gd name="connsiteY7" fmla="*/ 1616113 h 2275627"/>
              <a:gd name="connsiteX8" fmla="*/ 1833745 w 1945647"/>
              <a:gd name="connsiteY8" fmla="*/ 2180265 h 2275627"/>
              <a:gd name="connsiteX9" fmla="*/ 1124487 w 1945647"/>
              <a:gd name="connsiteY9" fmla="*/ 2275300 h 2275627"/>
              <a:gd name="connsiteX10" fmla="*/ 153822 w 1945647"/>
              <a:gd name="connsiteY10" fmla="*/ 2113064 h 2275627"/>
              <a:gd name="connsiteX11" fmla="*/ 18503 w 1945647"/>
              <a:gd name="connsiteY11" fmla="*/ 361491 h 2275627"/>
              <a:gd name="connsiteX12" fmla="*/ 709335 w 1945647"/>
              <a:gd name="connsiteY12" fmla="*/ 389002 h 2275627"/>
              <a:gd name="connsiteX13" fmla="*/ 674431 w 1945647"/>
              <a:gd name="connsiteY13" fmla="*/ 283670 h 2275627"/>
              <a:gd name="connsiteX14" fmla="*/ 910174 w 1945647"/>
              <a:gd name="connsiteY14" fmla="*/ 3 h 2275627"/>
              <a:gd name="connsiteX0" fmla="*/ 910174 w 1945650"/>
              <a:gd name="connsiteY0" fmla="*/ 3 h 2275627"/>
              <a:gd name="connsiteX1" fmla="*/ 1124487 w 1945650"/>
              <a:gd name="connsiteY1" fmla="*/ 286050 h 2275627"/>
              <a:gd name="connsiteX2" fmla="*/ 1102351 w 1945650"/>
              <a:gd name="connsiteY2" fmla="*/ 389002 h 2275627"/>
              <a:gd name="connsiteX3" fmla="*/ 1849846 w 1945650"/>
              <a:gd name="connsiteY3" fmla="*/ 344364 h 2275627"/>
              <a:gd name="connsiteX4" fmla="*/ 1931687 w 1945650"/>
              <a:gd name="connsiteY4" fmla="*/ 926667 h 2275627"/>
              <a:gd name="connsiteX5" fmla="*/ 1745179 w 1945650"/>
              <a:gd name="connsiteY5" fmla="*/ 1060129 h 2275627"/>
              <a:gd name="connsiteX6" fmla="*/ 1732499 w 1945650"/>
              <a:gd name="connsiteY6" fmla="*/ 1522713 h 2275627"/>
              <a:gd name="connsiteX7" fmla="*/ 1944218 w 1945650"/>
              <a:gd name="connsiteY7" fmla="*/ 1556994 h 2275627"/>
              <a:gd name="connsiteX8" fmla="*/ 1833745 w 1945650"/>
              <a:gd name="connsiteY8" fmla="*/ 2180265 h 2275627"/>
              <a:gd name="connsiteX9" fmla="*/ 1124487 w 1945650"/>
              <a:gd name="connsiteY9" fmla="*/ 2275300 h 2275627"/>
              <a:gd name="connsiteX10" fmla="*/ 153822 w 1945650"/>
              <a:gd name="connsiteY10" fmla="*/ 2113064 h 2275627"/>
              <a:gd name="connsiteX11" fmla="*/ 18503 w 1945650"/>
              <a:gd name="connsiteY11" fmla="*/ 361491 h 2275627"/>
              <a:gd name="connsiteX12" fmla="*/ 709335 w 1945650"/>
              <a:gd name="connsiteY12" fmla="*/ 389002 h 2275627"/>
              <a:gd name="connsiteX13" fmla="*/ 674431 w 1945650"/>
              <a:gd name="connsiteY13" fmla="*/ 283670 h 2275627"/>
              <a:gd name="connsiteX14" fmla="*/ 910174 w 1945650"/>
              <a:gd name="connsiteY14" fmla="*/ 3 h 2275627"/>
              <a:gd name="connsiteX0" fmla="*/ 910174 w 1945650"/>
              <a:gd name="connsiteY0" fmla="*/ 3 h 2275627"/>
              <a:gd name="connsiteX1" fmla="*/ 1124487 w 1945650"/>
              <a:gd name="connsiteY1" fmla="*/ 286050 h 2275627"/>
              <a:gd name="connsiteX2" fmla="*/ 1102351 w 1945650"/>
              <a:gd name="connsiteY2" fmla="*/ 389002 h 2275627"/>
              <a:gd name="connsiteX3" fmla="*/ 1849846 w 1945650"/>
              <a:gd name="connsiteY3" fmla="*/ 344364 h 2275627"/>
              <a:gd name="connsiteX4" fmla="*/ 1931687 w 1945650"/>
              <a:gd name="connsiteY4" fmla="*/ 926667 h 2275627"/>
              <a:gd name="connsiteX5" fmla="*/ 1745179 w 1945650"/>
              <a:gd name="connsiteY5" fmla="*/ 1060129 h 2275627"/>
              <a:gd name="connsiteX6" fmla="*/ 1732499 w 1945650"/>
              <a:gd name="connsiteY6" fmla="*/ 1522713 h 2275627"/>
              <a:gd name="connsiteX7" fmla="*/ 1944218 w 1945650"/>
              <a:gd name="connsiteY7" fmla="*/ 1556994 h 2275627"/>
              <a:gd name="connsiteX8" fmla="*/ 1833745 w 1945650"/>
              <a:gd name="connsiteY8" fmla="*/ 2180265 h 2275627"/>
              <a:gd name="connsiteX9" fmla="*/ 1124487 w 1945650"/>
              <a:gd name="connsiteY9" fmla="*/ 2275300 h 2275627"/>
              <a:gd name="connsiteX10" fmla="*/ 153822 w 1945650"/>
              <a:gd name="connsiteY10" fmla="*/ 2113064 h 2275627"/>
              <a:gd name="connsiteX11" fmla="*/ 18503 w 1945650"/>
              <a:gd name="connsiteY11" fmla="*/ 361491 h 2275627"/>
              <a:gd name="connsiteX12" fmla="*/ 709335 w 1945650"/>
              <a:gd name="connsiteY12" fmla="*/ 389002 h 2275627"/>
              <a:gd name="connsiteX13" fmla="*/ 674431 w 1945650"/>
              <a:gd name="connsiteY13" fmla="*/ 283670 h 2275627"/>
              <a:gd name="connsiteX14" fmla="*/ 910174 w 1945650"/>
              <a:gd name="connsiteY14" fmla="*/ 3 h 2275627"/>
              <a:gd name="connsiteX0" fmla="*/ 910174 w 1935983"/>
              <a:gd name="connsiteY0" fmla="*/ 3 h 2275627"/>
              <a:gd name="connsiteX1" fmla="*/ 1124487 w 1935983"/>
              <a:gd name="connsiteY1" fmla="*/ 286050 h 2275627"/>
              <a:gd name="connsiteX2" fmla="*/ 1102351 w 1935983"/>
              <a:gd name="connsiteY2" fmla="*/ 389002 h 2275627"/>
              <a:gd name="connsiteX3" fmla="*/ 1849846 w 1935983"/>
              <a:gd name="connsiteY3" fmla="*/ 344364 h 2275627"/>
              <a:gd name="connsiteX4" fmla="*/ 1931687 w 1935983"/>
              <a:gd name="connsiteY4" fmla="*/ 926667 h 2275627"/>
              <a:gd name="connsiteX5" fmla="*/ 1745179 w 1935983"/>
              <a:gd name="connsiteY5" fmla="*/ 1060129 h 2275627"/>
              <a:gd name="connsiteX6" fmla="*/ 1732499 w 1935983"/>
              <a:gd name="connsiteY6" fmla="*/ 1522713 h 2275627"/>
              <a:gd name="connsiteX7" fmla="*/ 1931562 w 1935983"/>
              <a:gd name="connsiteY7" fmla="*/ 1514767 h 2275627"/>
              <a:gd name="connsiteX8" fmla="*/ 1833745 w 1935983"/>
              <a:gd name="connsiteY8" fmla="*/ 2180265 h 2275627"/>
              <a:gd name="connsiteX9" fmla="*/ 1124487 w 1935983"/>
              <a:gd name="connsiteY9" fmla="*/ 2275300 h 2275627"/>
              <a:gd name="connsiteX10" fmla="*/ 153822 w 1935983"/>
              <a:gd name="connsiteY10" fmla="*/ 2113064 h 2275627"/>
              <a:gd name="connsiteX11" fmla="*/ 18503 w 1935983"/>
              <a:gd name="connsiteY11" fmla="*/ 361491 h 2275627"/>
              <a:gd name="connsiteX12" fmla="*/ 709335 w 1935983"/>
              <a:gd name="connsiteY12" fmla="*/ 389002 h 2275627"/>
              <a:gd name="connsiteX13" fmla="*/ 674431 w 1935983"/>
              <a:gd name="connsiteY13" fmla="*/ 283670 h 2275627"/>
              <a:gd name="connsiteX14" fmla="*/ 910174 w 1935983"/>
              <a:gd name="connsiteY14" fmla="*/ 3 h 2275627"/>
              <a:gd name="connsiteX0" fmla="*/ 910174 w 1935983"/>
              <a:gd name="connsiteY0" fmla="*/ 3 h 2275627"/>
              <a:gd name="connsiteX1" fmla="*/ 1124487 w 1935983"/>
              <a:gd name="connsiteY1" fmla="*/ 286050 h 2275627"/>
              <a:gd name="connsiteX2" fmla="*/ 1102351 w 1935983"/>
              <a:gd name="connsiteY2" fmla="*/ 389002 h 2275627"/>
              <a:gd name="connsiteX3" fmla="*/ 1849846 w 1935983"/>
              <a:gd name="connsiteY3" fmla="*/ 344364 h 2275627"/>
              <a:gd name="connsiteX4" fmla="*/ 1931687 w 1935983"/>
              <a:gd name="connsiteY4" fmla="*/ 926667 h 2275627"/>
              <a:gd name="connsiteX5" fmla="*/ 1745179 w 1935983"/>
              <a:gd name="connsiteY5" fmla="*/ 1060129 h 2275627"/>
              <a:gd name="connsiteX6" fmla="*/ 1732499 w 1935983"/>
              <a:gd name="connsiteY6" fmla="*/ 1522713 h 2275627"/>
              <a:gd name="connsiteX7" fmla="*/ 1931562 w 1935983"/>
              <a:gd name="connsiteY7" fmla="*/ 1514767 h 2275627"/>
              <a:gd name="connsiteX8" fmla="*/ 1833745 w 1935983"/>
              <a:gd name="connsiteY8" fmla="*/ 2180265 h 2275627"/>
              <a:gd name="connsiteX9" fmla="*/ 1124487 w 1935983"/>
              <a:gd name="connsiteY9" fmla="*/ 2275300 h 2275627"/>
              <a:gd name="connsiteX10" fmla="*/ 153822 w 1935983"/>
              <a:gd name="connsiteY10" fmla="*/ 2113064 h 2275627"/>
              <a:gd name="connsiteX11" fmla="*/ 18503 w 1935983"/>
              <a:gd name="connsiteY11" fmla="*/ 361491 h 2275627"/>
              <a:gd name="connsiteX12" fmla="*/ 709335 w 1935983"/>
              <a:gd name="connsiteY12" fmla="*/ 389002 h 2275627"/>
              <a:gd name="connsiteX13" fmla="*/ 674431 w 1935983"/>
              <a:gd name="connsiteY13" fmla="*/ 283670 h 2275627"/>
              <a:gd name="connsiteX14" fmla="*/ 910174 w 1935983"/>
              <a:gd name="connsiteY14" fmla="*/ 3 h 2275627"/>
              <a:gd name="connsiteX0" fmla="*/ 910174 w 1939787"/>
              <a:gd name="connsiteY0" fmla="*/ 3 h 2275627"/>
              <a:gd name="connsiteX1" fmla="*/ 1124487 w 1939787"/>
              <a:gd name="connsiteY1" fmla="*/ 286050 h 2275627"/>
              <a:gd name="connsiteX2" fmla="*/ 1102351 w 1939787"/>
              <a:gd name="connsiteY2" fmla="*/ 389002 h 2275627"/>
              <a:gd name="connsiteX3" fmla="*/ 1849846 w 1939787"/>
              <a:gd name="connsiteY3" fmla="*/ 344364 h 2275627"/>
              <a:gd name="connsiteX4" fmla="*/ 1931687 w 1939787"/>
              <a:gd name="connsiteY4" fmla="*/ 926667 h 2275627"/>
              <a:gd name="connsiteX5" fmla="*/ 1745179 w 1939787"/>
              <a:gd name="connsiteY5" fmla="*/ 1060129 h 2275627"/>
              <a:gd name="connsiteX6" fmla="*/ 1732499 w 1939787"/>
              <a:gd name="connsiteY6" fmla="*/ 1522713 h 2275627"/>
              <a:gd name="connsiteX7" fmla="*/ 1931562 w 1939787"/>
              <a:gd name="connsiteY7" fmla="*/ 1514767 h 2275627"/>
              <a:gd name="connsiteX8" fmla="*/ 1833745 w 1939787"/>
              <a:gd name="connsiteY8" fmla="*/ 2180265 h 2275627"/>
              <a:gd name="connsiteX9" fmla="*/ 1124487 w 1939787"/>
              <a:gd name="connsiteY9" fmla="*/ 2275300 h 2275627"/>
              <a:gd name="connsiteX10" fmla="*/ 153822 w 1939787"/>
              <a:gd name="connsiteY10" fmla="*/ 2113064 h 2275627"/>
              <a:gd name="connsiteX11" fmla="*/ 18503 w 1939787"/>
              <a:gd name="connsiteY11" fmla="*/ 361491 h 2275627"/>
              <a:gd name="connsiteX12" fmla="*/ 709335 w 1939787"/>
              <a:gd name="connsiteY12" fmla="*/ 389002 h 2275627"/>
              <a:gd name="connsiteX13" fmla="*/ 674431 w 1939787"/>
              <a:gd name="connsiteY13" fmla="*/ 283670 h 2275627"/>
              <a:gd name="connsiteX14" fmla="*/ 910174 w 1939787"/>
              <a:gd name="connsiteY14" fmla="*/ 3 h 2275627"/>
              <a:gd name="connsiteX0" fmla="*/ 910174 w 1939787"/>
              <a:gd name="connsiteY0" fmla="*/ 3 h 2275627"/>
              <a:gd name="connsiteX1" fmla="*/ 1124487 w 1939787"/>
              <a:gd name="connsiteY1" fmla="*/ 286050 h 2275627"/>
              <a:gd name="connsiteX2" fmla="*/ 1102351 w 1939787"/>
              <a:gd name="connsiteY2" fmla="*/ 389002 h 2275627"/>
              <a:gd name="connsiteX3" fmla="*/ 1849846 w 1939787"/>
              <a:gd name="connsiteY3" fmla="*/ 344364 h 2275627"/>
              <a:gd name="connsiteX4" fmla="*/ 1931687 w 1939787"/>
              <a:gd name="connsiteY4" fmla="*/ 926667 h 2275627"/>
              <a:gd name="connsiteX5" fmla="*/ 1745179 w 1939787"/>
              <a:gd name="connsiteY5" fmla="*/ 1060129 h 2275627"/>
              <a:gd name="connsiteX6" fmla="*/ 1732502 w 1939787"/>
              <a:gd name="connsiteY6" fmla="*/ 1497376 h 2275627"/>
              <a:gd name="connsiteX7" fmla="*/ 1931562 w 1939787"/>
              <a:gd name="connsiteY7" fmla="*/ 1514767 h 2275627"/>
              <a:gd name="connsiteX8" fmla="*/ 1833745 w 1939787"/>
              <a:gd name="connsiteY8" fmla="*/ 2180265 h 2275627"/>
              <a:gd name="connsiteX9" fmla="*/ 1124487 w 1939787"/>
              <a:gd name="connsiteY9" fmla="*/ 2275300 h 2275627"/>
              <a:gd name="connsiteX10" fmla="*/ 153822 w 1939787"/>
              <a:gd name="connsiteY10" fmla="*/ 2113064 h 2275627"/>
              <a:gd name="connsiteX11" fmla="*/ 18503 w 1939787"/>
              <a:gd name="connsiteY11" fmla="*/ 361491 h 2275627"/>
              <a:gd name="connsiteX12" fmla="*/ 709335 w 1939787"/>
              <a:gd name="connsiteY12" fmla="*/ 389002 h 2275627"/>
              <a:gd name="connsiteX13" fmla="*/ 674431 w 1939787"/>
              <a:gd name="connsiteY13" fmla="*/ 283670 h 2275627"/>
              <a:gd name="connsiteX14" fmla="*/ 910174 w 1939787"/>
              <a:gd name="connsiteY14" fmla="*/ 3 h 2275627"/>
              <a:gd name="connsiteX0" fmla="*/ 910174 w 1963092"/>
              <a:gd name="connsiteY0" fmla="*/ 3 h 2275627"/>
              <a:gd name="connsiteX1" fmla="*/ 1124487 w 1963092"/>
              <a:gd name="connsiteY1" fmla="*/ 286050 h 2275627"/>
              <a:gd name="connsiteX2" fmla="*/ 1102351 w 1963092"/>
              <a:gd name="connsiteY2" fmla="*/ 389002 h 2275627"/>
              <a:gd name="connsiteX3" fmla="*/ 1849846 w 1963092"/>
              <a:gd name="connsiteY3" fmla="*/ 344364 h 2275627"/>
              <a:gd name="connsiteX4" fmla="*/ 1931687 w 1963092"/>
              <a:gd name="connsiteY4" fmla="*/ 926667 h 2275627"/>
              <a:gd name="connsiteX5" fmla="*/ 1745179 w 1963092"/>
              <a:gd name="connsiteY5" fmla="*/ 1060129 h 2275627"/>
              <a:gd name="connsiteX6" fmla="*/ 1732502 w 1963092"/>
              <a:gd name="connsiteY6" fmla="*/ 1497376 h 2275627"/>
              <a:gd name="connsiteX7" fmla="*/ 1931562 w 1963092"/>
              <a:gd name="connsiteY7" fmla="*/ 1514767 h 2275627"/>
              <a:gd name="connsiteX8" fmla="*/ 1833745 w 1963092"/>
              <a:gd name="connsiteY8" fmla="*/ 2180265 h 2275627"/>
              <a:gd name="connsiteX9" fmla="*/ 1124487 w 1963092"/>
              <a:gd name="connsiteY9" fmla="*/ 2275300 h 2275627"/>
              <a:gd name="connsiteX10" fmla="*/ 153822 w 1963092"/>
              <a:gd name="connsiteY10" fmla="*/ 2113064 h 2275627"/>
              <a:gd name="connsiteX11" fmla="*/ 18503 w 1963092"/>
              <a:gd name="connsiteY11" fmla="*/ 361491 h 2275627"/>
              <a:gd name="connsiteX12" fmla="*/ 709335 w 1963092"/>
              <a:gd name="connsiteY12" fmla="*/ 389002 h 2275627"/>
              <a:gd name="connsiteX13" fmla="*/ 674431 w 1963092"/>
              <a:gd name="connsiteY13" fmla="*/ 283670 h 2275627"/>
              <a:gd name="connsiteX14" fmla="*/ 910174 w 1963092"/>
              <a:gd name="connsiteY14" fmla="*/ 3 h 2275627"/>
              <a:gd name="connsiteX0" fmla="*/ 910174 w 1963092"/>
              <a:gd name="connsiteY0" fmla="*/ 3 h 2275627"/>
              <a:gd name="connsiteX1" fmla="*/ 1124487 w 1963092"/>
              <a:gd name="connsiteY1" fmla="*/ 286050 h 2275627"/>
              <a:gd name="connsiteX2" fmla="*/ 1102351 w 1963092"/>
              <a:gd name="connsiteY2" fmla="*/ 389002 h 2275627"/>
              <a:gd name="connsiteX3" fmla="*/ 1849846 w 1963092"/>
              <a:gd name="connsiteY3" fmla="*/ 344364 h 2275627"/>
              <a:gd name="connsiteX4" fmla="*/ 1931687 w 1963092"/>
              <a:gd name="connsiteY4" fmla="*/ 926667 h 2275627"/>
              <a:gd name="connsiteX5" fmla="*/ 1745179 w 1963092"/>
              <a:gd name="connsiteY5" fmla="*/ 1060129 h 2275627"/>
              <a:gd name="connsiteX6" fmla="*/ 1757815 w 1963092"/>
              <a:gd name="connsiteY6" fmla="*/ 1480485 h 2275627"/>
              <a:gd name="connsiteX7" fmla="*/ 1931562 w 1963092"/>
              <a:gd name="connsiteY7" fmla="*/ 1514767 h 2275627"/>
              <a:gd name="connsiteX8" fmla="*/ 1833745 w 1963092"/>
              <a:gd name="connsiteY8" fmla="*/ 2180265 h 2275627"/>
              <a:gd name="connsiteX9" fmla="*/ 1124487 w 1963092"/>
              <a:gd name="connsiteY9" fmla="*/ 2275300 h 2275627"/>
              <a:gd name="connsiteX10" fmla="*/ 153822 w 1963092"/>
              <a:gd name="connsiteY10" fmla="*/ 2113064 h 2275627"/>
              <a:gd name="connsiteX11" fmla="*/ 18503 w 1963092"/>
              <a:gd name="connsiteY11" fmla="*/ 361491 h 2275627"/>
              <a:gd name="connsiteX12" fmla="*/ 709335 w 1963092"/>
              <a:gd name="connsiteY12" fmla="*/ 389002 h 2275627"/>
              <a:gd name="connsiteX13" fmla="*/ 674431 w 1963092"/>
              <a:gd name="connsiteY13" fmla="*/ 283670 h 2275627"/>
              <a:gd name="connsiteX14" fmla="*/ 910174 w 1963092"/>
              <a:gd name="connsiteY14" fmla="*/ 3 h 2275627"/>
              <a:gd name="connsiteX0" fmla="*/ 910174 w 1963092"/>
              <a:gd name="connsiteY0" fmla="*/ 3 h 2275627"/>
              <a:gd name="connsiteX1" fmla="*/ 1124487 w 1963092"/>
              <a:gd name="connsiteY1" fmla="*/ 286050 h 2275627"/>
              <a:gd name="connsiteX2" fmla="*/ 1102351 w 1963092"/>
              <a:gd name="connsiteY2" fmla="*/ 389002 h 2275627"/>
              <a:gd name="connsiteX3" fmla="*/ 1849846 w 1963092"/>
              <a:gd name="connsiteY3" fmla="*/ 344364 h 2275627"/>
              <a:gd name="connsiteX4" fmla="*/ 1931687 w 1963092"/>
              <a:gd name="connsiteY4" fmla="*/ 926667 h 2275627"/>
              <a:gd name="connsiteX5" fmla="*/ 1745179 w 1963092"/>
              <a:gd name="connsiteY5" fmla="*/ 1060129 h 2275627"/>
              <a:gd name="connsiteX6" fmla="*/ 1757815 w 1963092"/>
              <a:gd name="connsiteY6" fmla="*/ 1480485 h 2275627"/>
              <a:gd name="connsiteX7" fmla="*/ 1931562 w 1963092"/>
              <a:gd name="connsiteY7" fmla="*/ 1514767 h 2275627"/>
              <a:gd name="connsiteX8" fmla="*/ 1833745 w 1963092"/>
              <a:gd name="connsiteY8" fmla="*/ 2180265 h 2275627"/>
              <a:gd name="connsiteX9" fmla="*/ 1124487 w 1963092"/>
              <a:gd name="connsiteY9" fmla="*/ 2275300 h 2275627"/>
              <a:gd name="connsiteX10" fmla="*/ 153822 w 1963092"/>
              <a:gd name="connsiteY10" fmla="*/ 2113064 h 2275627"/>
              <a:gd name="connsiteX11" fmla="*/ 18503 w 1963092"/>
              <a:gd name="connsiteY11" fmla="*/ 361491 h 2275627"/>
              <a:gd name="connsiteX12" fmla="*/ 709335 w 1963092"/>
              <a:gd name="connsiteY12" fmla="*/ 389002 h 2275627"/>
              <a:gd name="connsiteX13" fmla="*/ 674431 w 1963092"/>
              <a:gd name="connsiteY13" fmla="*/ 283670 h 2275627"/>
              <a:gd name="connsiteX14" fmla="*/ 910174 w 1963092"/>
              <a:gd name="connsiteY14" fmla="*/ 3 h 2275627"/>
              <a:gd name="connsiteX0" fmla="*/ 910174 w 1963092"/>
              <a:gd name="connsiteY0" fmla="*/ 3 h 2275627"/>
              <a:gd name="connsiteX1" fmla="*/ 1124487 w 1963092"/>
              <a:gd name="connsiteY1" fmla="*/ 286050 h 2275627"/>
              <a:gd name="connsiteX2" fmla="*/ 1102351 w 1963092"/>
              <a:gd name="connsiteY2" fmla="*/ 389002 h 2275627"/>
              <a:gd name="connsiteX3" fmla="*/ 1849846 w 1963092"/>
              <a:gd name="connsiteY3" fmla="*/ 344364 h 2275627"/>
              <a:gd name="connsiteX4" fmla="*/ 1931687 w 1963092"/>
              <a:gd name="connsiteY4" fmla="*/ 926667 h 2275627"/>
              <a:gd name="connsiteX5" fmla="*/ 1745179 w 1963092"/>
              <a:gd name="connsiteY5" fmla="*/ 1060129 h 2275627"/>
              <a:gd name="connsiteX6" fmla="*/ 1757815 w 1963092"/>
              <a:gd name="connsiteY6" fmla="*/ 1480485 h 2275627"/>
              <a:gd name="connsiteX7" fmla="*/ 1931562 w 1963092"/>
              <a:gd name="connsiteY7" fmla="*/ 1514767 h 2275627"/>
              <a:gd name="connsiteX8" fmla="*/ 1833745 w 1963092"/>
              <a:gd name="connsiteY8" fmla="*/ 2180265 h 2275627"/>
              <a:gd name="connsiteX9" fmla="*/ 1124487 w 1963092"/>
              <a:gd name="connsiteY9" fmla="*/ 2275300 h 2275627"/>
              <a:gd name="connsiteX10" fmla="*/ 153822 w 1963092"/>
              <a:gd name="connsiteY10" fmla="*/ 2113064 h 2275627"/>
              <a:gd name="connsiteX11" fmla="*/ 18503 w 1963092"/>
              <a:gd name="connsiteY11" fmla="*/ 361491 h 2275627"/>
              <a:gd name="connsiteX12" fmla="*/ 709335 w 1963092"/>
              <a:gd name="connsiteY12" fmla="*/ 389002 h 2275627"/>
              <a:gd name="connsiteX13" fmla="*/ 674431 w 1963092"/>
              <a:gd name="connsiteY13" fmla="*/ 283670 h 2275627"/>
              <a:gd name="connsiteX14" fmla="*/ 910174 w 1963092"/>
              <a:gd name="connsiteY14" fmla="*/ 3 h 2275627"/>
              <a:gd name="connsiteX0" fmla="*/ 910174 w 1963092"/>
              <a:gd name="connsiteY0" fmla="*/ 3 h 2275627"/>
              <a:gd name="connsiteX1" fmla="*/ 1124487 w 1963092"/>
              <a:gd name="connsiteY1" fmla="*/ 286050 h 2275627"/>
              <a:gd name="connsiteX2" fmla="*/ 1102351 w 1963092"/>
              <a:gd name="connsiteY2" fmla="*/ 389002 h 2275627"/>
              <a:gd name="connsiteX3" fmla="*/ 1849846 w 1963092"/>
              <a:gd name="connsiteY3" fmla="*/ 344364 h 2275627"/>
              <a:gd name="connsiteX4" fmla="*/ 1931687 w 1963092"/>
              <a:gd name="connsiteY4" fmla="*/ 926667 h 2275627"/>
              <a:gd name="connsiteX5" fmla="*/ 1745179 w 1963092"/>
              <a:gd name="connsiteY5" fmla="*/ 1060129 h 2275627"/>
              <a:gd name="connsiteX6" fmla="*/ 1757815 w 1963092"/>
              <a:gd name="connsiteY6" fmla="*/ 1480485 h 2275627"/>
              <a:gd name="connsiteX7" fmla="*/ 1931562 w 1963092"/>
              <a:gd name="connsiteY7" fmla="*/ 1514767 h 2275627"/>
              <a:gd name="connsiteX8" fmla="*/ 1833745 w 1963092"/>
              <a:gd name="connsiteY8" fmla="*/ 2180265 h 2275627"/>
              <a:gd name="connsiteX9" fmla="*/ 1124487 w 1963092"/>
              <a:gd name="connsiteY9" fmla="*/ 2275300 h 2275627"/>
              <a:gd name="connsiteX10" fmla="*/ 153822 w 1963092"/>
              <a:gd name="connsiteY10" fmla="*/ 2113064 h 2275627"/>
              <a:gd name="connsiteX11" fmla="*/ 18503 w 1963092"/>
              <a:gd name="connsiteY11" fmla="*/ 361491 h 2275627"/>
              <a:gd name="connsiteX12" fmla="*/ 709335 w 1963092"/>
              <a:gd name="connsiteY12" fmla="*/ 389002 h 2275627"/>
              <a:gd name="connsiteX13" fmla="*/ 674431 w 1963092"/>
              <a:gd name="connsiteY13" fmla="*/ 283670 h 2275627"/>
              <a:gd name="connsiteX14" fmla="*/ 910174 w 1963092"/>
              <a:gd name="connsiteY14" fmla="*/ 3 h 2275627"/>
              <a:gd name="connsiteX0" fmla="*/ 910174 w 1963092"/>
              <a:gd name="connsiteY0" fmla="*/ 3 h 2275627"/>
              <a:gd name="connsiteX1" fmla="*/ 1124487 w 1963092"/>
              <a:gd name="connsiteY1" fmla="*/ 286050 h 2275627"/>
              <a:gd name="connsiteX2" fmla="*/ 1102351 w 1963092"/>
              <a:gd name="connsiteY2" fmla="*/ 389002 h 2275627"/>
              <a:gd name="connsiteX3" fmla="*/ 1849846 w 1963092"/>
              <a:gd name="connsiteY3" fmla="*/ 344364 h 2275627"/>
              <a:gd name="connsiteX4" fmla="*/ 1931687 w 1963092"/>
              <a:gd name="connsiteY4" fmla="*/ 926667 h 2275627"/>
              <a:gd name="connsiteX5" fmla="*/ 1745179 w 1963092"/>
              <a:gd name="connsiteY5" fmla="*/ 1060129 h 2275627"/>
              <a:gd name="connsiteX6" fmla="*/ 1757815 w 1963092"/>
              <a:gd name="connsiteY6" fmla="*/ 1480485 h 2275627"/>
              <a:gd name="connsiteX7" fmla="*/ 1931562 w 1963092"/>
              <a:gd name="connsiteY7" fmla="*/ 1514767 h 2275627"/>
              <a:gd name="connsiteX8" fmla="*/ 1833745 w 1963092"/>
              <a:gd name="connsiteY8" fmla="*/ 2180265 h 2275627"/>
              <a:gd name="connsiteX9" fmla="*/ 1124487 w 1963092"/>
              <a:gd name="connsiteY9" fmla="*/ 2275300 h 2275627"/>
              <a:gd name="connsiteX10" fmla="*/ 153822 w 1963092"/>
              <a:gd name="connsiteY10" fmla="*/ 2113064 h 2275627"/>
              <a:gd name="connsiteX11" fmla="*/ 18503 w 1963092"/>
              <a:gd name="connsiteY11" fmla="*/ 361491 h 2275627"/>
              <a:gd name="connsiteX12" fmla="*/ 709335 w 1963092"/>
              <a:gd name="connsiteY12" fmla="*/ 389002 h 2275627"/>
              <a:gd name="connsiteX13" fmla="*/ 674431 w 1963092"/>
              <a:gd name="connsiteY13" fmla="*/ 283670 h 2275627"/>
              <a:gd name="connsiteX14" fmla="*/ 910174 w 1963092"/>
              <a:gd name="connsiteY14" fmla="*/ 3 h 2275627"/>
              <a:gd name="connsiteX0" fmla="*/ 910174 w 1963092"/>
              <a:gd name="connsiteY0" fmla="*/ 3 h 2275627"/>
              <a:gd name="connsiteX1" fmla="*/ 1124487 w 1963092"/>
              <a:gd name="connsiteY1" fmla="*/ 286050 h 2275627"/>
              <a:gd name="connsiteX2" fmla="*/ 1102351 w 1963092"/>
              <a:gd name="connsiteY2" fmla="*/ 389002 h 2275627"/>
              <a:gd name="connsiteX3" fmla="*/ 1849846 w 1963092"/>
              <a:gd name="connsiteY3" fmla="*/ 344364 h 2275627"/>
              <a:gd name="connsiteX4" fmla="*/ 1931687 w 1963092"/>
              <a:gd name="connsiteY4" fmla="*/ 926667 h 2275627"/>
              <a:gd name="connsiteX5" fmla="*/ 1745179 w 1963092"/>
              <a:gd name="connsiteY5" fmla="*/ 1060129 h 2275627"/>
              <a:gd name="connsiteX6" fmla="*/ 1757815 w 1963092"/>
              <a:gd name="connsiteY6" fmla="*/ 1480485 h 2275627"/>
              <a:gd name="connsiteX7" fmla="*/ 1931562 w 1963092"/>
              <a:gd name="connsiteY7" fmla="*/ 1514767 h 2275627"/>
              <a:gd name="connsiteX8" fmla="*/ 1833745 w 1963092"/>
              <a:gd name="connsiteY8" fmla="*/ 2180265 h 2275627"/>
              <a:gd name="connsiteX9" fmla="*/ 1124487 w 1963092"/>
              <a:gd name="connsiteY9" fmla="*/ 2275300 h 2275627"/>
              <a:gd name="connsiteX10" fmla="*/ 153822 w 1963092"/>
              <a:gd name="connsiteY10" fmla="*/ 2113064 h 2275627"/>
              <a:gd name="connsiteX11" fmla="*/ 18503 w 1963092"/>
              <a:gd name="connsiteY11" fmla="*/ 361491 h 2275627"/>
              <a:gd name="connsiteX12" fmla="*/ 709335 w 1963092"/>
              <a:gd name="connsiteY12" fmla="*/ 389002 h 2275627"/>
              <a:gd name="connsiteX13" fmla="*/ 674431 w 1963092"/>
              <a:gd name="connsiteY13" fmla="*/ 283670 h 2275627"/>
              <a:gd name="connsiteX14" fmla="*/ 910174 w 1963092"/>
              <a:gd name="connsiteY14" fmla="*/ 3 h 2275627"/>
              <a:gd name="connsiteX0" fmla="*/ 910174 w 1963092"/>
              <a:gd name="connsiteY0" fmla="*/ 3 h 2275627"/>
              <a:gd name="connsiteX1" fmla="*/ 1124487 w 1963092"/>
              <a:gd name="connsiteY1" fmla="*/ 286050 h 2275627"/>
              <a:gd name="connsiteX2" fmla="*/ 1102351 w 1963092"/>
              <a:gd name="connsiteY2" fmla="*/ 389002 h 2275627"/>
              <a:gd name="connsiteX3" fmla="*/ 1849846 w 1963092"/>
              <a:gd name="connsiteY3" fmla="*/ 344364 h 2275627"/>
              <a:gd name="connsiteX4" fmla="*/ 1931687 w 1963092"/>
              <a:gd name="connsiteY4" fmla="*/ 926667 h 2275627"/>
              <a:gd name="connsiteX5" fmla="*/ 1745179 w 1963092"/>
              <a:gd name="connsiteY5" fmla="*/ 1060129 h 2275627"/>
              <a:gd name="connsiteX6" fmla="*/ 1757815 w 1963092"/>
              <a:gd name="connsiteY6" fmla="*/ 1480485 h 2275627"/>
              <a:gd name="connsiteX7" fmla="*/ 1931562 w 1963092"/>
              <a:gd name="connsiteY7" fmla="*/ 1514767 h 2275627"/>
              <a:gd name="connsiteX8" fmla="*/ 1833745 w 1963092"/>
              <a:gd name="connsiteY8" fmla="*/ 2180265 h 2275627"/>
              <a:gd name="connsiteX9" fmla="*/ 1124487 w 1963092"/>
              <a:gd name="connsiteY9" fmla="*/ 2275300 h 2275627"/>
              <a:gd name="connsiteX10" fmla="*/ 153822 w 1963092"/>
              <a:gd name="connsiteY10" fmla="*/ 2113064 h 2275627"/>
              <a:gd name="connsiteX11" fmla="*/ 18503 w 1963092"/>
              <a:gd name="connsiteY11" fmla="*/ 361491 h 2275627"/>
              <a:gd name="connsiteX12" fmla="*/ 709335 w 1963092"/>
              <a:gd name="connsiteY12" fmla="*/ 389002 h 2275627"/>
              <a:gd name="connsiteX13" fmla="*/ 674431 w 1963092"/>
              <a:gd name="connsiteY13" fmla="*/ 283670 h 2275627"/>
              <a:gd name="connsiteX14" fmla="*/ 910174 w 1963092"/>
              <a:gd name="connsiteY14" fmla="*/ 3 h 2275627"/>
              <a:gd name="connsiteX0" fmla="*/ 910174 w 1963092"/>
              <a:gd name="connsiteY0" fmla="*/ 3 h 2275627"/>
              <a:gd name="connsiteX1" fmla="*/ 1124487 w 1963092"/>
              <a:gd name="connsiteY1" fmla="*/ 286050 h 2275627"/>
              <a:gd name="connsiteX2" fmla="*/ 1102351 w 1963092"/>
              <a:gd name="connsiteY2" fmla="*/ 389002 h 2275627"/>
              <a:gd name="connsiteX3" fmla="*/ 1849846 w 1963092"/>
              <a:gd name="connsiteY3" fmla="*/ 344364 h 2275627"/>
              <a:gd name="connsiteX4" fmla="*/ 1931687 w 1963092"/>
              <a:gd name="connsiteY4" fmla="*/ 926667 h 2275627"/>
              <a:gd name="connsiteX5" fmla="*/ 1757836 w 1963092"/>
              <a:gd name="connsiteY5" fmla="*/ 1077020 h 2275627"/>
              <a:gd name="connsiteX6" fmla="*/ 1757815 w 1963092"/>
              <a:gd name="connsiteY6" fmla="*/ 1480485 h 2275627"/>
              <a:gd name="connsiteX7" fmla="*/ 1931562 w 1963092"/>
              <a:gd name="connsiteY7" fmla="*/ 1514767 h 2275627"/>
              <a:gd name="connsiteX8" fmla="*/ 1833745 w 1963092"/>
              <a:gd name="connsiteY8" fmla="*/ 2180265 h 2275627"/>
              <a:gd name="connsiteX9" fmla="*/ 1124487 w 1963092"/>
              <a:gd name="connsiteY9" fmla="*/ 2275300 h 2275627"/>
              <a:gd name="connsiteX10" fmla="*/ 153822 w 1963092"/>
              <a:gd name="connsiteY10" fmla="*/ 2113064 h 2275627"/>
              <a:gd name="connsiteX11" fmla="*/ 18503 w 1963092"/>
              <a:gd name="connsiteY11" fmla="*/ 361491 h 2275627"/>
              <a:gd name="connsiteX12" fmla="*/ 709335 w 1963092"/>
              <a:gd name="connsiteY12" fmla="*/ 389002 h 2275627"/>
              <a:gd name="connsiteX13" fmla="*/ 674431 w 1963092"/>
              <a:gd name="connsiteY13" fmla="*/ 283670 h 2275627"/>
              <a:gd name="connsiteX14" fmla="*/ 910174 w 1963092"/>
              <a:gd name="connsiteY14" fmla="*/ 3 h 2275627"/>
              <a:gd name="connsiteX0" fmla="*/ 910174 w 1960280"/>
              <a:gd name="connsiteY0" fmla="*/ 3 h 2288901"/>
              <a:gd name="connsiteX1" fmla="*/ 1124487 w 1960280"/>
              <a:gd name="connsiteY1" fmla="*/ 286050 h 2288901"/>
              <a:gd name="connsiteX2" fmla="*/ 1102351 w 1960280"/>
              <a:gd name="connsiteY2" fmla="*/ 389002 h 2288901"/>
              <a:gd name="connsiteX3" fmla="*/ 1849846 w 1960280"/>
              <a:gd name="connsiteY3" fmla="*/ 344364 h 2288901"/>
              <a:gd name="connsiteX4" fmla="*/ 1931687 w 1960280"/>
              <a:gd name="connsiteY4" fmla="*/ 926667 h 2288901"/>
              <a:gd name="connsiteX5" fmla="*/ 1757836 w 1960280"/>
              <a:gd name="connsiteY5" fmla="*/ 1077020 h 2288901"/>
              <a:gd name="connsiteX6" fmla="*/ 1757815 w 1960280"/>
              <a:gd name="connsiteY6" fmla="*/ 1480485 h 2288901"/>
              <a:gd name="connsiteX7" fmla="*/ 1931562 w 1960280"/>
              <a:gd name="connsiteY7" fmla="*/ 1514767 h 2288901"/>
              <a:gd name="connsiteX8" fmla="*/ 1808433 w 1960280"/>
              <a:gd name="connsiteY8" fmla="*/ 2222493 h 2288901"/>
              <a:gd name="connsiteX9" fmla="*/ 1124487 w 1960280"/>
              <a:gd name="connsiteY9" fmla="*/ 2275300 h 2288901"/>
              <a:gd name="connsiteX10" fmla="*/ 153822 w 1960280"/>
              <a:gd name="connsiteY10" fmla="*/ 2113064 h 2288901"/>
              <a:gd name="connsiteX11" fmla="*/ 18503 w 1960280"/>
              <a:gd name="connsiteY11" fmla="*/ 361491 h 2288901"/>
              <a:gd name="connsiteX12" fmla="*/ 709335 w 1960280"/>
              <a:gd name="connsiteY12" fmla="*/ 389002 h 2288901"/>
              <a:gd name="connsiteX13" fmla="*/ 674431 w 1960280"/>
              <a:gd name="connsiteY13" fmla="*/ 283670 h 2288901"/>
              <a:gd name="connsiteX14" fmla="*/ 910174 w 1960280"/>
              <a:gd name="connsiteY14" fmla="*/ 3 h 2288901"/>
              <a:gd name="connsiteX0" fmla="*/ 910174 w 1960280"/>
              <a:gd name="connsiteY0" fmla="*/ 3 h 2275627"/>
              <a:gd name="connsiteX1" fmla="*/ 1124487 w 1960280"/>
              <a:gd name="connsiteY1" fmla="*/ 286050 h 2275627"/>
              <a:gd name="connsiteX2" fmla="*/ 1102351 w 1960280"/>
              <a:gd name="connsiteY2" fmla="*/ 389002 h 2275627"/>
              <a:gd name="connsiteX3" fmla="*/ 1849846 w 1960280"/>
              <a:gd name="connsiteY3" fmla="*/ 344364 h 2275627"/>
              <a:gd name="connsiteX4" fmla="*/ 1931687 w 1960280"/>
              <a:gd name="connsiteY4" fmla="*/ 926667 h 2275627"/>
              <a:gd name="connsiteX5" fmla="*/ 1757836 w 1960280"/>
              <a:gd name="connsiteY5" fmla="*/ 1077020 h 2275627"/>
              <a:gd name="connsiteX6" fmla="*/ 1757815 w 1960280"/>
              <a:gd name="connsiteY6" fmla="*/ 1480485 h 2275627"/>
              <a:gd name="connsiteX7" fmla="*/ 1931562 w 1960280"/>
              <a:gd name="connsiteY7" fmla="*/ 1514767 h 2275627"/>
              <a:gd name="connsiteX8" fmla="*/ 1808433 w 1960280"/>
              <a:gd name="connsiteY8" fmla="*/ 2222493 h 2275627"/>
              <a:gd name="connsiteX9" fmla="*/ 1124487 w 1960280"/>
              <a:gd name="connsiteY9" fmla="*/ 2275300 h 2275627"/>
              <a:gd name="connsiteX10" fmla="*/ 153822 w 1960280"/>
              <a:gd name="connsiteY10" fmla="*/ 2113064 h 2275627"/>
              <a:gd name="connsiteX11" fmla="*/ 18503 w 1960280"/>
              <a:gd name="connsiteY11" fmla="*/ 361491 h 2275627"/>
              <a:gd name="connsiteX12" fmla="*/ 709335 w 1960280"/>
              <a:gd name="connsiteY12" fmla="*/ 389002 h 2275627"/>
              <a:gd name="connsiteX13" fmla="*/ 674431 w 1960280"/>
              <a:gd name="connsiteY13" fmla="*/ 283670 h 2275627"/>
              <a:gd name="connsiteX14" fmla="*/ 910174 w 1960280"/>
              <a:gd name="connsiteY14" fmla="*/ 3 h 2275627"/>
              <a:gd name="connsiteX0" fmla="*/ 910174 w 1960280"/>
              <a:gd name="connsiteY0" fmla="*/ 3 h 2277241"/>
              <a:gd name="connsiteX1" fmla="*/ 1124487 w 1960280"/>
              <a:gd name="connsiteY1" fmla="*/ 286050 h 2277241"/>
              <a:gd name="connsiteX2" fmla="*/ 1102351 w 1960280"/>
              <a:gd name="connsiteY2" fmla="*/ 389002 h 2277241"/>
              <a:gd name="connsiteX3" fmla="*/ 1849846 w 1960280"/>
              <a:gd name="connsiteY3" fmla="*/ 344364 h 2277241"/>
              <a:gd name="connsiteX4" fmla="*/ 1931687 w 1960280"/>
              <a:gd name="connsiteY4" fmla="*/ 926667 h 2277241"/>
              <a:gd name="connsiteX5" fmla="*/ 1757836 w 1960280"/>
              <a:gd name="connsiteY5" fmla="*/ 1077020 h 2277241"/>
              <a:gd name="connsiteX6" fmla="*/ 1757815 w 1960280"/>
              <a:gd name="connsiteY6" fmla="*/ 1480485 h 2277241"/>
              <a:gd name="connsiteX7" fmla="*/ 1931562 w 1960280"/>
              <a:gd name="connsiteY7" fmla="*/ 1514767 h 2277241"/>
              <a:gd name="connsiteX8" fmla="*/ 1808433 w 1960280"/>
              <a:gd name="connsiteY8" fmla="*/ 2256275 h 2277241"/>
              <a:gd name="connsiteX9" fmla="*/ 1124487 w 1960280"/>
              <a:gd name="connsiteY9" fmla="*/ 2275300 h 2277241"/>
              <a:gd name="connsiteX10" fmla="*/ 153822 w 1960280"/>
              <a:gd name="connsiteY10" fmla="*/ 2113064 h 2277241"/>
              <a:gd name="connsiteX11" fmla="*/ 18503 w 1960280"/>
              <a:gd name="connsiteY11" fmla="*/ 361491 h 2277241"/>
              <a:gd name="connsiteX12" fmla="*/ 709335 w 1960280"/>
              <a:gd name="connsiteY12" fmla="*/ 389002 h 2277241"/>
              <a:gd name="connsiteX13" fmla="*/ 674431 w 1960280"/>
              <a:gd name="connsiteY13" fmla="*/ 283670 h 2277241"/>
              <a:gd name="connsiteX14" fmla="*/ 910174 w 1960280"/>
              <a:gd name="connsiteY14" fmla="*/ 3 h 2277241"/>
              <a:gd name="connsiteX0" fmla="*/ 910174 w 1960280"/>
              <a:gd name="connsiteY0" fmla="*/ 3 h 2275627"/>
              <a:gd name="connsiteX1" fmla="*/ 1124487 w 1960280"/>
              <a:gd name="connsiteY1" fmla="*/ 286050 h 2275627"/>
              <a:gd name="connsiteX2" fmla="*/ 1102351 w 1960280"/>
              <a:gd name="connsiteY2" fmla="*/ 389002 h 2275627"/>
              <a:gd name="connsiteX3" fmla="*/ 1849846 w 1960280"/>
              <a:gd name="connsiteY3" fmla="*/ 344364 h 2275627"/>
              <a:gd name="connsiteX4" fmla="*/ 1931687 w 1960280"/>
              <a:gd name="connsiteY4" fmla="*/ 926667 h 2275627"/>
              <a:gd name="connsiteX5" fmla="*/ 1757836 w 1960280"/>
              <a:gd name="connsiteY5" fmla="*/ 1077020 h 2275627"/>
              <a:gd name="connsiteX6" fmla="*/ 1757815 w 1960280"/>
              <a:gd name="connsiteY6" fmla="*/ 1480485 h 2275627"/>
              <a:gd name="connsiteX7" fmla="*/ 1931562 w 1960280"/>
              <a:gd name="connsiteY7" fmla="*/ 1514767 h 2275627"/>
              <a:gd name="connsiteX8" fmla="*/ 1808433 w 1960280"/>
              <a:gd name="connsiteY8" fmla="*/ 2256275 h 2275627"/>
              <a:gd name="connsiteX9" fmla="*/ 1124487 w 1960280"/>
              <a:gd name="connsiteY9" fmla="*/ 2275300 h 2275627"/>
              <a:gd name="connsiteX10" fmla="*/ 153822 w 1960280"/>
              <a:gd name="connsiteY10" fmla="*/ 2113064 h 2275627"/>
              <a:gd name="connsiteX11" fmla="*/ 18503 w 1960280"/>
              <a:gd name="connsiteY11" fmla="*/ 361491 h 2275627"/>
              <a:gd name="connsiteX12" fmla="*/ 709335 w 1960280"/>
              <a:gd name="connsiteY12" fmla="*/ 389002 h 2275627"/>
              <a:gd name="connsiteX13" fmla="*/ 674431 w 1960280"/>
              <a:gd name="connsiteY13" fmla="*/ 283670 h 2275627"/>
              <a:gd name="connsiteX14" fmla="*/ 910174 w 1960280"/>
              <a:gd name="connsiteY14" fmla="*/ 3 h 2275627"/>
              <a:gd name="connsiteX0" fmla="*/ 910174 w 1960280"/>
              <a:gd name="connsiteY0" fmla="*/ 3 h 2275627"/>
              <a:gd name="connsiteX1" fmla="*/ 1124487 w 1960280"/>
              <a:gd name="connsiteY1" fmla="*/ 286050 h 2275627"/>
              <a:gd name="connsiteX2" fmla="*/ 1102351 w 1960280"/>
              <a:gd name="connsiteY2" fmla="*/ 389002 h 2275627"/>
              <a:gd name="connsiteX3" fmla="*/ 1849846 w 1960280"/>
              <a:gd name="connsiteY3" fmla="*/ 344364 h 2275627"/>
              <a:gd name="connsiteX4" fmla="*/ 1931687 w 1960280"/>
              <a:gd name="connsiteY4" fmla="*/ 926667 h 2275627"/>
              <a:gd name="connsiteX5" fmla="*/ 1757836 w 1960280"/>
              <a:gd name="connsiteY5" fmla="*/ 1077020 h 2275627"/>
              <a:gd name="connsiteX6" fmla="*/ 1757815 w 1960280"/>
              <a:gd name="connsiteY6" fmla="*/ 1480485 h 2275627"/>
              <a:gd name="connsiteX7" fmla="*/ 1931562 w 1960280"/>
              <a:gd name="connsiteY7" fmla="*/ 1514767 h 2275627"/>
              <a:gd name="connsiteX8" fmla="*/ 1808433 w 1960280"/>
              <a:gd name="connsiteY8" fmla="*/ 2239384 h 2275627"/>
              <a:gd name="connsiteX9" fmla="*/ 1124487 w 1960280"/>
              <a:gd name="connsiteY9" fmla="*/ 2275300 h 2275627"/>
              <a:gd name="connsiteX10" fmla="*/ 153822 w 1960280"/>
              <a:gd name="connsiteY10" fmla="*/ 2113064 h 2275627"/>
              <a:gd name="connsiteX11" fmla="*/ 18503 w 1960280"/>
              <a:gd name="connsiteY11" fmla="*/ 361491 h 2275627"/>
              <a:gd name="connsiteX12" fmla="*/ 709335 w 1960280"/>
              <a:gd name="connsiteY12" fmla="*/ 389002 h 2275627"/>
              <a:gd name="connsiteX13" fmla="*/ 674431 w 1960280"/>
              <a:gd name="connsiteY13" fmla="*/ 283670 h 2275627"/>
              <a:gd name="connsiteX14" fmla="*/ 910174 w 1960280"/>
              <a:gd name="connsiteY14" fmla="*/ 3 h 2275627"/>
              <a:gd name="connsiteX0" fmla="*/ 910174 w 1960280"/>
              <a:gd name="connsiteY0" fmla="*/ 3 h 2275627"/>
              <a:gd name="connsiteX1" fmla="*/ 1124487 w 1960280"/>
              <a:gd name="connsiteY1" fmla="*/ 286050 h 2275627"/>
              <a:gd name="connsiteX2" fmla="*/ 1102351 w 1960280"/>
              <a:gd name="connsiteY2" fmla="*/ 389002 h 2275627"/>
              <a:gd name="connsiteX3" fmla="*/ 1849846 w 1960280"/>
              <a:gd name="connsiteY3" fmla="*/ 344364 h 2275627"/>
              <a:gd name="connsiteX4" fmla="*/ 1931687 w 1960280"/>
              <a:gd name="connsiteY4" fmla="*/ 926667 h 2275627"/>
              <a:gd name="connsiteX5" fmla="*/ 1757836 w 1960280"/>
              <a:gd name="connsiteY5" fmla="*/ 1077020 h 2275627"/>
              <a:gd name="connsiteX6" fmla="*/ 1757815 w 1960280"/>
              <a:gd name="connsiteY6" fmla="*/ 1480485 h 2275627"/>
              <a:gd name="connsiteX7" fmla="*/ 1931562 w 1960280"/>
              <a:gd name="connsiteY7" fmla="*/ 1514767 h 2275627"/>
              <a:gd name="connsiteX8" fmla="*/ 1808433 w 1960280"/>
              <a:gd name="connsiteY8" fmla="*/ 2239384 h 2275627"/>
              <a:gd name="connsiteX9" fmla="*/ 1124487 w 1960280"/>
              <a:gd name="connsiteY9" fmla="*/ 2275300 h 2275627"/>
              <a:gd name="connsiteX10" fmla="*/ 153822 w 1960280"/>
              <a:gd name="connsiteY10" fmla="*/ 2113064 h 2275627"/>
              <a:gd name="connsiteX11" fmla="*/ 18503 w 1960280"/>
              <a:gd name="connsiteY11" fmla="*/ 361491 h 2275627"/>
              <a:gd name="connsiteX12" fmla="*/ 709335 w 1960280"/>
              <a:gd name="connsiteY12" fmla="*/ 389002 h 2275627"/>
              <a:gd name="connsiteX13" fmla="*/ 674431 w 1960280"/>
              <a:gd name="connsiteY13" fmla="*/ 283670 h 2275627"/>
              <a:gd name="connsiteX14" fmla="*/ 910174 w 1960280"/>
              <a:gd name="connsiteY14" fmla="*/ 3 h 2275627"/>
              <a:gd name="connsiteX0" fmla="*/ 910174 w 1960280"/>
              <a:gd name="connsiteY0" fmla="*/ 3 h 2258837"/>
              <a:gd name="connsiteX1" fmla="*/ 1124487 w 1960280"/>
              <a:gd name="connsiteY1" fmla="*/ 286050 h 2258837"/>
              <a:gd name="connsiteX2" fmla="*/ 1102351 w 1960280"/>
              <a:gd name="connsiteY2" fmla="*/ 389002 h 2258837"/>
              <a:gd name="connsiteX3" fmla="*/ 1849846 w 1960280"/>
              <a:gd name="connsiteY3" fmla="*/ 344364 h 2258837"/>
              <a:gd name="connsiteX4" fmla="*/ 1931687 w 1960280"/>
              <a:gd name="connsiteY4" fmla="*/ 926667 h 2258837"/>
              <a:gd name="connsiteX5" fmla="*/ 1757836 w 1960280"/>
              <a:gd name="connsiteY5" fmla="*/ 1077020 h 2258837"/>
              <a:gd name="connsiteX6" fmla="*/ 1757815 w 1960280"/>
              <a:gd name="connsiteY6" fmla="*/ 1480485 h 2258837"/>
              <a:gd name="connsiteX7" fmla="*/ 1931562 w 1960280"/>
              <a:gd name="connsiteY7" fmla="*/ 1514767 h 2258837"/>
              <a:gd name="connsiteX8" fmla="*/ 1808433 w 1960280"/>
              <a:gd name="connsiteY8" fmla="*/ 2239384 h 2258837"/>
              <a:gd name="connsiteX9" fmla="*/ 1124487 w 1960280"/>
              <a:gd name="connsiteY9" fmla="*/ 2258409 h 2258837"/>
              <a:gd name="connsiteX10" fmla="*/ 153822 w 1960280"/>
              <a:gd name="connsiteY10" fmla="*/ 2113064 h 2258837"/>
              <a:gd name="connsiteX11" fmla="*/ 18503 w 1960280"/>
              <a:gd name="connsiteY11" fmla="*/ 361491 h 2258837"/>
              <a:gd name="connsiteX12" fmla="*/ 709335 w 1960280"/>
              <a:gd name="connsiteY12" fmla="*/ 389002 h 2258837"/>
              <a:gd name="connsiteX13" fmla="*/ 674431 w 1960280"/>
              <a:gd name="connsiteY13" fmla="*/ 283670 h 2258837"/>
              <a:gd name="connsiteX14" fmla="*/ 910174 w 1960280"/>
              <a:gd name="connsiteY14" fmla="*/ 3 h 2258837"/>
              <a:gd name="connsiteX0" fmla="*/ 899696 w 1949802"/>
              <a:gd name="connsiteY0" fmla="*/ 3 h 2259180"/>
              <a:gd name="connsiteX1" fmla="*/ 1114009 w 1949802"/>
              <a:gd name="connsiteY1" fmla="*/ 286050 h 2259180"/>
              <a:gd name="connsiteX2" fmla="*/ 1091873 w 1949802"/>
              <a:gd name="connsiteY2" fmla="*/ 389002 h 2259180"/>
              <a:gd name="connsiteX3" fmla="*/ 1839368 w 1949802"/>
              <a:gd name="connsiteY3" fmla="*/ 344364 h 2259180"/>
              <a:gd name="connsiteX4" fmla="*/ 1921209 w 1949802"/>
              <a:gd name="connsiteY4" fmla="*/ 926667 h 2259180"/>
              <a:gd name="connsiteX5" fmla="*/ 1747358 w 1949802"/>
              <a:gd name="connsiteY5" fmla="*/ 1077020 h 2259180"/>
              <a:gd name="connsiteX6" fmla="*/ 1747337 w 1949802"/>
              <a:gd name="connsiteY6" fmla="*/ 1480485 h 2259180"/>
              <a:gd name="connsiteX7" fmla="*/ 1921084 w 1949802"/>
              <a:gd name="connsiteY7" fmla="*/ 1514767 h 2259180"/>
              <a:gd name="connsiteX8" fmla="*/ 1797955 w 1949802"/>
              <a:gd name="connsiteY8" fmla="*/ 2239384 h 2259180"/>
              <a:gd name="connsiteX9" fmla="*/ 1114009 w 1949802"/>
              <a:gd name="connsiteY9" fmla="*/ 2258409 h 2259180"/>
              <a:gd name="connsiteX10" fmla="*/ 219284 w 1949802"/>
              <a:gd name="connsiteY10" fmla="*/ 2138401 h 2259180"/>
              <a:gd name="connsiteX11" fmla="*/ 8025 w 1949802"/>
              <a:gd name="connsiteY11" fmla="*/ 361491 h 2259180"/>
              <a:gd name="connsiteX12" fmla="*/ 698857 w 1949802"/>
              <a:gd name="connsiteY12" fmla="*/ 389002 h 2259180"/>
              <a:gd name="connsiteX13" fmla="*/ 663953 w 1949802"/>
              <a:gd name="connsiteY13" fmla="*/ 283670 h 2259180"/>
              <a:gd name="connsiteX14" fmla="*/ 899696 w 1949802"/>
              <a:gd name="connsiteY14" fmla="*/ 3 h 2259180"/>
              <a:gd name="connsiteX0" fmla="*/ 906137 w 1956243"/>
              <a:gd name="connsiteY0" fmla="*/ 3 h 2259180"/>
              <a:gd name="connsiteX1" fmla="*/ 1120450 w 1956243"/>
              <a:gd name="connsiteY1" fmla="*/ 286050 h 2259180"/>
              <a:gd name="connsiteX2" fmla="*/ 1098314 w 1956243"/>
              <a:gd name="connsiteY2" fmla="*/ 389002 h 2259180"/>
              <a:gd name="connsiteX3" fmla="*/ 1845809 w 1956243"/>
              <a:gd name="connsiteY3" fmla="*/ 344364 h 2259180"/>
              <a:gd name="connsiteX4" fmla="*/ 1927650 w 1956243"/>
              <a:gd name="connsiteY4" fmla="*/ 926667 h 2259180"/>
              <a:gd name="connsiteX5" fmla="*/ 1753799 w 1956243"/>
              <a:gd name="connsiteY5" fmla="*/ 1077020 h 2259180"/>
              <a:gd name="connsiteX6" fmla="*/ 1753778 w 1956243"/>
              <a:gd name="connsiteY6" fmla="*/ 1480485 h 2259180"/>
              <a:gd name="connsiteX7" fmla="*/ 1927525 w 1956243"/>
              <a:gd name="connsiteY7" fmla="*/ 1514767 h 2259180"/>
              <a:gd name="connsiteX8" fmla="*/ 1804396 w 1956243"/>
              <a:gd name="connsiteY8" fmla="*/ 2239384 h 2259180"/>
              <a:gd name="connsiteX9" fmla="*/ 1120450 w 1956243"/>
              <a:gd name="connsiteY9" fmla="*/ 2258409 h 2259180"/>
              <a:gd name="connsiteX10" fmla="*/ 225725 w 1956243"/>
              <a:gd name="connsiteY10" fmla="*/ 2138401 h 2259180"/>
              <a:gd name="connsiteX11" fmla="*/ 14466 w 1956243"/>
              <a:gd name="connsiteY11" fmla="*/ 361491 h 2259180"/>
              <a:gd name="connsiteX12" fmla="*/ 705298 w 1956243"/>
              <a:gd name="connsiteY12" fmla="*/ 389002 h 2259180"/>
              <a:gd name="connsiteX13" fmla="*/ 670394 w 1956243"/>
              <a:gd name="connsiteY13" fmla="*/ 283670 h 2259180"/>
              <a:gd name="connsiteX14" fmla="*/ 906137 w 1956243"/>
              <a:gd name="connsiteY14" fmla="*/ 3 h 2259180"/>
              <a:gd name="connsiteX0" fmla="*/ 906137 w 1956243"/>
              <a:gd name="connsiteY0" fmla="*/ 3 h 2263970"/>
              <a:gd name="connsiteX1" fmla="*/ 1120450 w 1956243"/>
              <a:gd name="connsiteY1" fmla="*/ 286050 h 2263970"/>
              <a:gd name="connsiteX2" fmla="*/ 1098314 w 1956243"/>
              <a:gd name="connsiteY2" fmla="*/ 389002 h 2263970"/>
              <a:gd name="connsiteX3" fmla="*/ 1845809 w 1956243"/>
              <a:gd name="connsiteY3" fmla="*/ 344364 h 2263970"/>
              <a:gd name="connsiteX4" fmla="*/ 1927650 w 1956243"/>
              <a:gd name="connsiteY4" fmla="*/ 926667 h 2263970"/>
              <a:gd name="connsiteX5" fmla="*/ 1753799 w 1956243"/>
              <a:gd name="connsiteY5" fmla="*/ 1077020 h 2263970"/>
              <a:gd name="connsiteX6" fmla="*/ 1753778 w 1956243"/>
              <a:gd name="connsiteY6" fmla="*/ 1480485 h 2263970"/>
              <a:gd name="connsiteX7" fmla="*/ 1927525 w 1956243"/>
              <a:gd name="connsiteY7" fmla="*/ 1514767 h 2263970"/>
              <a:gd name="connsiteX8" fmla="*/ 1804396 w 1956243"/>
              <a:gd name="connsiteY8" fmla="*/ 2239384 h 2263970"/>
              <a:gd name="connsiteX9" fmla="*/ 1120450 w 1956243"/>
              <a:gd name="connsiteY9" fmla="*/ 2258409 h 2263970"/>
              <a:gd name="connsiteX10" fmla="*/ 225725 w 1956243"/>
              <a:gd name="connsiteY10" fmla="*/ 2138401 h 2263970"/>
              <a:gd name="connsiteX11" fmla="*/ 14466 w 1956243"/>
              <a:gd name="connsiteY11" fmla="*/ 361491 h 2263970"/>
              <a:gd name="connsiteX12" fmla="*/ 705298 w 1956243"/>
              <a:gd name="connsiteY12" fmla="*/ 389002 h 2263970"/>
              <a:gd name="connsiteX13" fmla="*/ 670394 w 1956243"/>
              <a:gd name="connsiteY13" fmla="*/ 283670 h 2263970"/>
              <a:gd name="connsiteX14" fmla="*/ 906137 w 1956243"/>
              <a:gd name="connsiteY14" fmla="*/ 3 h 2263970"/>
              <a:gd name="connsiteX0" fmla="*/ 906137 w 1956243"/>
              <a:gd name="connsiteY0" fmla="*/ 3 h 2263970"/>
              <a:gd name="connsiteX1" fmla="*/ 1120450 w 1956243"/>
              <a:gd name="connsiteY1" fmla="*/ 286050 h 2263970"/>
              <a:gd name="connsiteX2" fmla="*/ 1098314 w 1956243"/>
              <a:gd name="connsiteY2" fmla="*/ 389002 h 2263970"/>
              <a:gd name="connsiteX3" fmla="*/ 1845809 w 1956243"/>
              <a:gd name="connsiteY3" fmla="*/ 344364 h 2263970"/>
              <a:gd name="connsiteX4" fmla="*/ 1927650 w 1956243"/>
              <a:gd name="connsiteY4" fmla="*/ 926667 h 2263970"/>
              <a:gd name="connsiteX5" fmla="*/ 1753799 w 1956243"/>
              <a:gd name="connsiteY5" fmla="*/ 1077020 h 2263970"/>
              <a:gd name="connsiteX6" fmla="*/ 1753778 w 1956243"/>
              <a:gd name="connsiteY6" fmla="*/ 1480485 h 2263970"/>
              <a:gd name="connsiteX7" fmla="*/ 1927525 w 1956243"/>
              <a:gd name="connsiteY7" fmla="*/ 1514767 h 2263970"/>
              <a:gd name="connsiteX8" fmla="*/ 1804396 w 1956243"/>
              <a:gd name="connsiteY8" fmla="*/ 2239384 h 2263970"/>
              <a:gd name="connsiteX9" fmla="*/ 1120450 w 1956243"/>
              <a:gd name="connsiteY9" fmla="*/ 2258409 h 2263970"/>
              <a:gd name="connsiteX10" fmla="*/ 225725 w 1956243"/>
              <a:gd name="connsiteY10" fmla="*/ 2138401 h 2263970"/>
              <a:gd name="connsiteX11" fmla="*/ 14466 w 1956243"/>
              <a:gd name="connsiteY11" fmla="*/ 361491 h 2263970"/>
              <a:gd name="connsiteX12" fmla="*/ 705298 w 1956243"/>
              <a:gd name="connsiteY12" fmla="*/ 389002 h 2263970"/>
              <a:gd name="connsiteX13" fmla="*/ 670394 w 1956243"/>
              <a:gd name="connsiteY13" fmla="*/ 283670 h 2263970"/>
              <a:gd name="connsiteX14" fmla="*/ 906137 w 1956243"/>
              <a:gd name="connsiteY14" fmla="*/ 3 h 2263970"/>
              <a:gd name="connsiteX0" fmla="*/ 906137 w 1956243"/>
              <a:gd name="connsiteY0" fmla="*/ 3 h 2263970"/>
              <a:gd name="connsiteX1" fmla="*/ 1120450 w 1956243"/>
              <a:gd name="connsiteY1" fmla="*/ 286050 h 2263970"/>
              <a:gd name="connsiteX2" fmla="*/ 1098314 w 1956243"/>
              <a:gd name="connsiteY2" fmla="*/ 389002 h 2263970"/>
              <a:gd name="connsiteX3" fmla="*/ 1845809 w 1956243"/>
              <a:gd name="connsiteY3" fmla="*/ 344364 h 2263970"/>
              <a:gd name="connsiteX4" fmla="*/ 1927650 w 1956243"/>
              <a:gd name="connsiteY4" fmla="*/ 926667 h 2263970"/>
              <a:gd name="connsiteX5" fmla="*/ 1753799 w 1956243"/>
              <a:gd name="connsiteY5" fmla="*/ 1077020 h 2263970"/>
              <a:gd name="connsiteX6" fmla="*/ 1753778 w 1956243"/>
              <a:gd name="connsiteY6" fmla="*/ 1480485 h 2263970"/>
              <a:gd name="connsiteX7" fmla="*/ 1927525 w 1956243"/>
              <a:gd name="connsiteY7" fmla="*/ 1514767 h 2263970"/>
              <a:gd name="connsiteX8" fmla="*/ 1804396 w 1956243"/>
              <a:gd name="connsiteY8" fmla="*/ 2239384 h 2263970"/>
              <a:gd name="connsiteX9" fmla="*/ 1120450 w 1956243"/>
              <a:gd name="connsiteY9" fmla="*/ 2258409 h 2263970"/>
              <a:gd name="connsiteX10" fmla="*/ 225725 w 1956243"/>
              <a:gd name="connsiteY10" fmla="*/ 2138401 h 2263970"/>
              <a:gd name="connsiteX11" fmla="*/ 14466 w 1956243"/>
              <a:gd name="connsiteY11" fmla="*/ 361491 h 2263970"/>
              <a:gd name="connsiteX12" fmla="*/ 705298 w 1956243"/>
              <a:gd name="connsiteY12" fmla="*/ 389002 h 2263970"/>
              <a:gd name="connsiteX13" fmla="*/ 670394 w 1956243"/>
              <a:gd name="connsiteY13" fmla="*/ 283670 h 2263970"/>
              <a:gd name="connsiteX14" fmla="*/ 906137 w 1956243"/>
              <a:gd name="connsiteY14" fmla="*/ 3 h 2263970"/>
              <a:gd name="connsiteX0" fmla="*/ 906137 w 1956243"/>
              <a:gd name="connsiteY0" fmla="*/ 3 h 2263970"/>
              <a:gd name="connsiteX1" fmla="*/ 1120450 w 1956243"/>
              <a:gd name="connsiteY1" fmla="*/ 286050 h 2263970"/>
              <a:gd name="connsiteX2" fmla="*/ 1098314 w 1956243"/>
              <a:gd name="connsiteY2" fmla="*/ 389002 h 2263970"/>
              <a:gd name="connsiteX3" fmla="*/ 1845809 w 1956243"/>
              <a:gd name="connsiteY3" fmla="*/ 344364 h 2263970"/>
              <a:gd name="connsiteX4" fmla="*/ 1927650 w 1956243"/>
              <a:gd name="connsiteY4" fmla="*/ 926667 h 2263970"/>
              <a:gd name="connsiteX5" fmla="*/ 1753799 w 1956243"/>
              <a:gd name="connsiteY5" fmla="*/ 1077020 h 2263970"/>
              <a:gd name="connsiteX6" fmla="*/ 1753778 w 1956243"/>
              <a:gd name="connsiteY6" fmla="*/ 1480485 h 2263970"/>
              <a:gd name="connsiteX7" fmla="*/ 1927525 w 1956243"/>
              <a:gd name="connsiteY7" fmla="*/ 1514767 h 2263970"/>
              <a:gd name="connsiteX8" fmla="*/ 1804396 w 1956243"/>
              <a:gd name="connsiteY8" fmla="*/ 2239384 h 2263970"/>
              <a:gd name="connsiteX9" fmla="*/ 1120450 w 1956243"/>
              <a:gd name="connsiteY9" fmla="*/ 2258409 h 2263970"/>
              <a:gd name="connsiteX10" fmla="*/ 225725 w 1956243"/>
              <a:gd name="connsiteY10" fmla="*/ 2138401 h 2263970"/>
              <a:gd name="connsiteX11" fmla="*/ 14466 w 1956243"/>
              <a:gd name="connsiteY11" fmla="*/ 361491 h 2263970"/>
              <a:gd name="connsiteX12" fmla="*/ 705298 w 1956243"/>
              <a:gd name="connsiteY12" fmla="*/ 389002 h 2263970"/>
              <a:gd name="connsiteX13" fmla="*/ 670394 w 1956243"/>
              <a:gd name="connsiteY13" fmla="*/ 283670 h 2263970"/>
              <a:gd name="connsiteX14" fmla="*/ 906137 w 1956243"/>
              <a:gd name="connsiteY14" fmla="*/ 3 h 2263970"/>
              <a:gd name="connsiteX0" fmla="*/ 906137 w 1991711"/>
              <a:gd name="connsiteY0" fmla="*/ 3 h 2263970"/>
              <a:gd name="connsiteX1" fmla="*/ 1120450 w 1991711"/>
              <a:gd name="connsiteY1" fmla="*/ 286050 h 2263970"/>
              <a:gd name="connsiteX2" fmla="*/ 1098314 w 1991711"/>
              <a:gd name="connsiteY2" fmla="*/ 389002 h 2263970"/>
              <a:gd name="connsiteX3" fmla="*/ 1845809 w 1991711"/>
              <a:gd name="connsiteY3" fmla="*/ 344364 h 2263970"/>
              <a:gd name="connsiteX4" fmla="*/ 1927650 w 1991711"/>
              <a:gd name="connsiteY4" fmla="*/ 926667 h 2263970"/>
              <a:gd name="connsiteX5" fmla="*/ 1753799 w 1991711"/>
              <a:gd name="connsiteY5" fmla="*/ 1077020 h 2263970"/>
              <a:gd name="connsiteX6" fmla="*/ 1753778 w 1991711"/>
              <a:gd name="connsiteY6" fmla="*/ 1480485 h 2263970"/>
              <a:gd name="connsiteX7" fmla="*/ 1966467 w 1991711"/>
              <a:gd name="connsiteY7" fmla="*/ 1514767 h 2263970"/>
              <a:gd name="connsiteX8" fmla="*/ 1804396 w 1991711"/>
              <a:gd name="connsiteY8" fmla="*/ 2239384 h 2263970"/>
              <a:gd name="connsiteX9" fmla="*/ 1120450 w 1991711"/>
              <a:gd name="connsiteY9" fmla="*/ 2258409 h 2263970"/>
              <a:gd name="connsiteX10" fmla="*/ 225725 w 1991711"/>
              <a:gd name="connsiteY10" fmla="*/ 2138401 h 2263970"/>
              <a:gd name="connsiteX11" fmla="*/ 14466 w 1991711"/>
              <a:gd name="connsiteY11" fmla="*/ 361491 h 2263970"/>
              <a:gd name="connsiteX12" fmla="*/ 705298 w 1991711"/>
              <a:gd name="connsiteY12" fmla="*/ 389002 h 2263970"/>
              <a:gd name="connsiteX13" fmla="*/ 670394 w 1991711"/>
              <a:gd name="connsiteY13" fmla="*/ 283670 h 2263970"/>
              <a:gd name="connsiteX14" fmla="*/ 906137 w 1991711"/>
              <a:gd name="connsiteY14" fmla="*/ 3 h 2263970"/>
              <a:gd name="connsiteX0" fmla="*/ 906137 w 1991711"/>
              <a:gd name="connsiteY0" fmla="*/ 3 h 2263970"/>
              <a:gd name="connsiteX1" fmla="*/ 1120450 w 1991711"/>
              <a:gd name="connsiteY1" fmla="*/ 286050 h 2263970"/>
              <a:gd name="connsiteX2" fmla="*/ 1098314 w 1991711"/>
              <a:gd name="connsiteY2" fmla="*/ 389002 h 2263970"/>
              <a:gd name="connsiteX3" fmla="*/ 1845809 w 1991711"/>
              <a:gd name="connsiteY3" fmla="*/ 344364 h 2263970"/>
              <a:gd name="connsiteX4" fmla="*/ 1927650 w 1991711"/>
              <a:gd name="connsiteY4" fmla="*/ 926667 h 2263970"/>
              <a:gd name="connsiteX5" fmla="*/ 1753799 w 1991711"/>
              <a:gd name="connsiteY5" fmla="*/ 1077020 h 2263970"/>
              <a:gd name="connsiteX6" fmla="*/ 1818681 w 1991711"/>
              <a:gd name="connsiteY6" fmla="*/ 1437175 h 2263970"/>
              <a:gd name="connsiteX7" fmla="*/ 1966467 w 1991711"/>
              <a:gd name="connsiteY7" fmla="*/ 1514767 h 2263970"/>
              <a:gd name="connsiteX8" fmla="*/ 1804396 w 1991711"/>
              <a:gd name="connsiteY8" fmla="*/ 2239384 h 2263970"/>
              <a:gd name="connsiteX9" fmla="*/ 1120450 w 1991711"/>
              <a:gd name="connsiteY9" fmla="*/ 2258409 h 2263970"/>
              <a:gd name="connsiteX10" fmla="*/ 225725 w 1991711"/>
              <a:gd name="connsiteY10" fmla="*/ 2138401 h 2263970"/>
              <a:gd name="connsiteX11" fmla="*/ 14466 w 1991711"/>
              <a:gd name="connsiteY11" fmla="*/ 361491 h 2263970"/>
              <a:gd name="connsiteX12" fmla="*/ 705298 w 1991711"/>
              <a:gd name="connsiteY12" fmla="*/ 389002 h 2263970"/>
              <a:gd name="connsiteX13" fmla="*/ 670394 w 1991711"/>
              <a:gd name="connsiteY13" fmla="*/ 283670 h 2263970"/>
              <a:gd name="connsiteX14" fmla="*/ 906137 w 1991711"/>
              <a:gd name="connsiteY14" fmla="*/ 3 h 2263970"/>
              <a:gd name="connsiteX0" fmla="*/ 906137 w 1991711"/>
              <a:gd name="connsiteY0" fmla="*/ 3 h 2263970"/>
              <a:gd name="connsiteX1" fmla="*/ 1120450 w 1991711"/>
              <a:gd name="connsiteY1" fmla="*/ 286050 h 2263970"/>
              <a:gd name="connsiteX2" fmla="*/ 1098314 w 1991711"/>
              <a:gd name="connsiteY2" fmla="*/ 389002 h 2263970"/>
              <a:gd name="connsiteX3" fmla="*/ 1845809 w 1991711"/>
              <a:gd name="connsiteY3" fmla="*/ 344364 h 2263970"/>
              <a:gd name="connsiteX4" fmla="*/ 1927650 w 1991711"/>
              <a:gd name="connsiteY4" fmla="*/ 926667 h 2263970"/>
              <a:gd name="connsiteX5" fmla="*/ 1753799 w 1991711"/>
              <a:gd name="connsiteY5" fmla="*/ 1077020 h 2263970"/>
              <a:gd name="connsiteX6" fmla="*/ 1753778 w 1991711"/>
              <a:gd name="connsiteY6" fmla="*/ 1471823 h 2263970"/>
              <a:gd name="connsiteX7" fmla="*/ 1966467 w 1991711"/>
              <a:gd name="connsiteY7" fmla="*/ 1514767 h 2263970"/>
              <a:gd name="connsiteX8" fmla="*/ 1804396 w 1991711"/>
              <a:gd name="connsiteY8" fmla="*/ 2239384 h 2263970"/>
              <a:gd name="connsiteX9" fmla="*/ 1120450 w 1991711"/>
              <a:gd name="connsiteY9" fmla="*/ 2258409 h 2263970"/>
              <a:gd name="connsiteX10" fmla="*/ 225725 w 1991711"/>
              <a:gd name="connsiteY10" fmla="*/ 2138401 h 2263970"/>
              <a:gd name="connsiteX11" fmla="*/ 14466 w 1991711"/>
              <a:gd name="connsiteY11" fmla="*/ 361491 h 2263970"/>
              <a:gd name="connsiteX12" fmla="*/ 705298 w 1991711"/>
              <a:gd name="connsiteY12" fmla="*/ 389002 h 2263970"/>
              <a:gd name="connsiteX13" fmla="*/ 670394 w 1991711"/>
              <a:gd name="connsiteY13" fmla="*/ 283670 h 2263970"/>
              <a:gd name="connsiteX14" fmla="*/ 906137 w 1991711"/>
              <a:gd name="connsiteY14" fmla="*/ 3 h 2263970"/>
              <a:gd name="connsiteX0" fmla="*/ 906137 w 1991711"/>
              <a:gd name="connsiteY0" fmla="*/ 3 h 2263970"/>
              <a:gd name="connsiteX1" fmla="*/ 1120450 w 1991711"/>
              <a:gd name="connsiteY1" fmla="*/ 286050 h 2263970"/>
              <a:gd name="connsiteX2" fmla="*/ 1098314 w 1991711"/>
              <a:gd name="connsiteY2" fmla="*/ 389002 h 2263970"/>
              <a:gd name="connsiteX3" fmla="*/ 1845809 w 1991711"/>
              <a:gd name="connsiteY3" fmla="*/ 344364 h 2263970"/>
              <a:gd name="connsiteX4" fmla="*/ 1927650 w 1991711"/>
              <a:gd name="connsiteY4" fmla="*/ 926667 h 2263970"/>
              <a:gd name="connsiteX5" fmla="*/ 1753799 w 1991711"/>
              <a:gd name="connsiteY5" fmla="*/ 1077020 h 2263970"/>
              <a:gd name="connsiteX6" fmla="*/ 1753778 w 1991711"/>
              <a:gd name="connsiteY6" fmla="*/ 1471823 h 2263970"/>
              <a:gd name="connsiteX7" fmla="*/ 1966467 w 1991711"/>
              <a:gd name="connsiteY7" fmla="*/ 1514767 h 2263970"/>
              <a:gd name="connsiteX8" fmla="*/ 1804396 w 1991711"/>
              <a:gd name="connsiteY8" fmla="*/ 2239384 h 2263970"/>
              <a:gd name="connsiteX9" fmla="*/ 1120450 w 1991711"/>
              <a:gd name="connsiteY9" fmla="*/ 2258409 h 2263970"/>
              <a:gd name="connsiteX10" fmla="*/ 225725 w 1991711"/>
              <a:gd name="connsiteY10" fmla="*/ 2138401 h 2263970"/>
              <a:gd name="connsiteX11" fmla="*/ 14466 w 1991711"/>
              <a:gd name="connsiteY11" fmla="*/ 361491 h 2263970"/>
              <a:gd name="connsiteX12" fmla="*/ 705298 w 1991711"/>
              <a:gd name="connsiteY12" fmla="*/ 389002 h 2263970"/>
              <a:gd name="connsiteX13" fmla="*/ 670394 w 1991711"/>
              <a:gd name="connsiteY13" fmla="*/ 283670 h 2263970"/>
              <a:gd name="connsiteX14" fmla="*/ 906137 w 1991711"/>
              <a:gd name="connsiteY14" fmla="*/ 3 h 2263970"/>
              <a:gd name="connsiteX0" fmla="*/ 906137 w 1991711"/>
              <a:gd name="connsiteY0" fmla="*/ 3 h 2263970"/>
              <a:gd name="connsiteX1" fmla="*/ 1120450 w 1991711"/>
              <a:gd name="connsiteY1" fmla="*/ 286050 h 2263970"/>
              <a:gd name="connsiteX2" fmla="*/ 1098314 w 1991711"/>
              <a:gd name="connsiteY2" fmla="*/ 389002 h 2263970"/>
              <a:gd name="connsiteX3" fmla="*/ 1845809 w 1991711"/>
              <a:gd name="connsiteY3" fmla="*/ 344364 h 2263970"/>
              <a:gd name="connsiteX4" fmla="*/ 1927650 w 1991711"/>
              <a:gd name="connsiteY4" fmla="*/ 926667 h 2263970"/>
              <a:gd name="connsiteX5" fmla="*/ 1753799 w 1991711"/>
              <a:gd name="connsiteY5" fmla="*/ 1077020 h 2263970"/>
              <a:gd name="connsiteX6" fmla="*/ 1766758 w 1991711"/>
              <a:gd name="connsiteY6" fmla="*/ 1471823 h 2263970"/>
              <a:gd name="connsiteX7" fmla="*/ 1966467 w 1991711"/>
              <a:gd name="connsiteY7" fmla="*/ 1514767 h 2263970"/>
              <a:gd name="connsiteX8" fmla="*/ 1804396 w 1991711"/>
              <a:gd name="connsiteY8" fmla="*/ 2239384 h 2263970"/>
              <a:gd name="connsiteX9" fmla="*/ 1120450 w 1991711"/>
              <a:gd name="connsiteY9" fmla="*/ 2258409 h 2263970"/>
              <a:gd name="connsiteX10" fmla="*/ 225725 w 1991711"/>
              <a:gd name="connsiteY10" fmla="*/ 2138401 h 2263970"/>
              <a:gd name="connsiteX11" fmla="*/ 14466 w 1991711"/>
              <a:gd name="connsiteY11" fmla="*/ 361491 h 2263970"/>
              <a:gd name="connsiteX12" fmla="*/ 705298 w 1991711"/>
              <a:gd name="connsiteY12" fmla="*/ 389002 h 2263970"/>
              <a:gd name="connsiteX13" fmla="*/ 670394 w 1991711"/>
              <a:gd name="connsiteY13" fmla="*/ 283670 h 2263970"/>
              <a:gd name="connsiteX14" fmla="*/ 906137 w 1991711"/>
              <a:gd name="connsiteY14" fmla="*/ 3 h 2263970"/>
              <a:gd name="connsiteX0" fmla="*/ 906137 w 1956243"/>
              <a:gd name="connsiteY0" fmla="*/ 3 h 2263970"/>
              <a:gd name="connsiteX1" fmla="*/ 1120450 w 1956243"/>
              <a:gd name="connsiteY1" fmla="*/ 286050 h 2263970"/>
              <a:gd name="connsiteX2" fmla="*/ 1098314 w 1956243"/>
              <a:gd name="connsiteY2" fmla="*/ 389002 h 2263970"/>
              <a:gd name="connsiteX3" fmla="*/ 1845809 w 1956243"/>
              <a:gd name="connsiteY3" fmla="*/ 344364 h 2263970"/>
              <a:gd name="connsiteX4" fmla="*/ 1927650 w 1956243"/>
              <a:gd name="connsiteY4" fmla="*/ 926667 h 2263970"/>
              <a:gd name="connsiteX5" fmla="*/ 1753799 w 1956243"/>
              <a:gd name="connsiteY5" fmla="*/ 1077020 h 2263970"/>
              <a:gd name="connsiteX6" fmla="*/ 1766758 w 1956243"/>
              <a:gd name="connsiteY6" fmla="*/ 1471823 h 2263970"/>
              <a:gd name="connsiteX7" fmla="*/ 1927525 w 1956243"/>
              <a:gd name="connsiteY7" fmla="*/ 1540753 h 2263970"/>
              <a:gd name="connsiteX8" fmla="*/ 1804396 w 1956243"/>
              <a:gd name="connsiteY8" fmla="*/ 2239384 h 2263970"/>
              <a:gd name="connsiteX9" fmla="*/ 1120450 w 1956243"/>
              <a:gd name="connsiteY9" fmla="*/ 2258409 h 2263970"/>
              <a:gd name="connsiteX10" fmla="*/ 225725 w 1956243"/>
              <a:gd name="connsiteY10" fmla="*/ 2138401 h 2263970"/>
              <a:gd name="connsiteX11" fmla="*/ 14466 w 1956243"/>
              <a:gd name="connsiteY11" fmla="*/ 361491 h 2263970"/>
              <a:gd name="connsiteX12" fmla="*/ 705298 w 1956243"/>
              <a:gd name="connsiteY12" fmla="*/ 389002 h 2263970"/>
              <a:gd name="connsiteX13" fmla="*/ 670394 w 1956243"/>
              <a:gd name="connsiteY13" fmla="*/ 283670 h 2263970"/>
              <a:gd name="connsiteX14" fmla="*/ 906137 w 1956243"/>
              <a:gd name="connsiteY14" fmla="*/ 3 h 2263970"/>
              <a:gd name="connsiteX0" fmla="*/ 906137 w 1956243"/>
              <a:gd name="connsiteY0" fmla="*/ 3 h 2263970"/>
              <a:gd name="connsiteX1" fmla="*/ 1120450 w 1956243"/>
              <a:gd name="connsiteY1" fmla="*/ 286050 h 2263970"/>
              <a:gd name="connsiteX2" fmla="*/ 1098314 w 1956243"/>
              <a:gd name="connsiteY2" fmla="*/ 389002 h 2263970"/>
              <a:gd name="connsiteX3" fmla="*/ 1845809 w 1956243"/>
              <a:gd name="connsiteY3" fmla="*/ 344364 h 2263970"/>
              <a:gd name="connsiteX4" fmla="*/ 1927650 w 1956243"/>
              <a:gd name="connsiteY4" fmla="*/ 926667 h 2263970"/>
              <a:gd name="connsiteX5" fmla="*/ 1753799 w 1956243"/>
              <a:gd name="connsiteY5" fmla="*/ 1077020 h 2263970"/>
              <a:gd name="connsiteX6" fmla="*/ 1766758 w 1956243"/>
              <a:gd name="connsiteY6" fmla="*/ 1471823 h 2263970"/>
              <a:gd name="connsiteX7" fmla="*/ 1927525 w 1956243"/>
              <a:gd name="connsiteY7" fmla="*/ 1540753 h 2263970"/>
              <a:gd name="connsiteX8" fmla="*/ 1804396 w 1956243"/>
              <a:gd name="connsiteY8" fmla="*/ 2239384 h 2263970"/>
              <a:gd name="connsiteX9" fmla="*/ 1120450 w 1956243"/>
              <a:gd name="connsiteY9" fmla="*/ 2258409 h 2263970"/>
              <a:gd name="connsiteX10" fmla="*/ 225725 w 1956243"/>
              <a:gd name="connsiteY10" fmla="*/ 2138401 h 2263970"/>
              <a:gd name="connsiteX11" fmla="*/ 14466 w 1956243"/>
              <a:gd name="connsiteY11" fmla="*/ 361491 h 2263970"/>
              <a:gd name="connsiteX12" fmla="*/ 705298 w 1956243"/>
              <a:gd name="connsiteY12" fmla="*/ 389002 h 2263970"/>
              <a:gd name="connsiteX13" fmla="*/ 670394 w 1956243"/>
              <a:gd name="connsiteY13" fmla="*/ 283670 h 2263970"/>
              <a:gd name="connsiteX14" fmla="*/ 906137 w 1956243"/>
              <a:gd name="connsiteY14" fmla="*/ 3 h 2263970"/>
              <a:gd name="connsiteX0" fmla="*/ 906137 w 2003711"/>
              <a:gd name="connsiteY0" fmla="*/ 3 h 2263970"/>
              <a:gd name="connsiteX1" fmla="*/ 1120450 w 2003711"/>
              <a:gd name="connsiteY1" fmla="*/ 286050 h 2263970"/>
              <a:gd name="connsiteX2" fmla="*/ 1098314 w 2003711"/>
              <a:gd name="connsiteY2" fmla="*/ 389002 h 2263970"/>
              <a:gd name="connsiteX3" fmla="*/ 1845809 w 2003711"/>
              <a:gd name="connsiteY3" fmla="*/ 344364 h 2263970"/>
              <a:gd name="connsiteX4" fmla="*/ 1927650 w 2003711"/>
              <a:gd name="connsiteY4" fmla="*/ 926667 h 2263970"/>
              <a:gd name="connsiteX5" fmla="*/ 1753799 w 2003711"/>
              <a:gd name="connsiteY5" fmla="*/ 1077020 h 2263970"/>
              <a:gd name="connsiteX6" fmla="*/ 1766758 w 2003711"/>
              <a:gd name="connsiteY6" fmla="*/ 1471823 h 2263970"/>
              <a:gd name="connsiteX7" fmla="*/ 1979447 w 2003711"/>
              <a:gd name="connsiteY7" fmla="*/ 1488781 h 2263970"/>
              <a:gd name="connsiteX8" fmla="*/ 1804396 w 2003711"/>
              <a:gd name="connsiteY8" fmla="*/ 2239384 h 2263970"/>
              <a:gd name="connsiteX9" fmla="*/ 1120450 w 2003711"/>
              <a:gd name="connsiteY9" fmla="*/ 2258409 h 2263970"/>
              <a:gd name="connsiteX10" fmla="*/ 225725 w 2003711"/>
              <a:gd name="connsiteY10" fmla="*/ 2138401 h 2263970"/>
              <a:gd name="connsiteX11" fmla="*/ 14466 w 2003711"/>
              <a:gd name="connsiteY11" fmla="*/ 361491 h 2263970"/>
              <a:gd name="connsiteX12" fmla="*/ 705298 w 2003711"/>
              <a:gd name="connsiteY12" fmla="*/ 389002 h 2263970"/>
              <a:gd name="connsiteX13" fmla="*/ 670394 w 2003711"/>
              <a:gd name="connsiteY13" fmla="*/ 283670 h 2263970"/>
              <a:gd name="connsiteX14" fmla="*/ 906137 w 2003711"/>
              <a:gd name="connsiteY14" fmla="*/ 3 h 2263970"/>
              <a:gd name="connsiteX0" fmla="*/ 906137 w 2003711"/>
              <a:gd name="connsiteY0" fmla="*/ 3 h 2263970"/>
              <a:gd name="connsiteX1" fmla="*/ 1120450 w 2003711"/>
              <a:gd name="connsiteY1" fmla="*/ 286050 h 2263970"/>
              <a:gd name="connsiteX2" fmla="*/ 1098314 w 2003711"/>
              <a:gd name="connsiteY2" fmla="*/ 389002 h 2263970"/>
              <a:gd name="connsiteX3" fmla="*/ 1845809 w 2003711"/>
              <a:gd name="connsiteY3" fmla="*/ 344364 h 2263970"/>
              <a:gd name="connsiteX4" fmla="*/ 1927650 w 2003711"/>
              <a:gd name="connsiteY4" fmla="*/ 926667 h 2263970"/>
              <a:gd name="connsiteX5" fmla="*/ 1753799 w 2003711"/>
              <a:gd name="connsiteY5" fmla="*/ 1077020 h 2263970"/>
              <a:gd name="connsiteX6" fmla="*/ 1766758 w 2003711"/>
              <a:gd name="connsiteY6" fmla="*/ 1471823 h 2263970"/>
              <a:gd name="connsiteX7" fmla="*/ 1979447 w 2003711"/>
              <a:gd name="connsiteY7" fmla="*/ 1488781 h 2263970"/>
              <a:gd name="connsiteX8" fmla="*/ 1804396 w 2003711"/>
              <a:gd name="connsiteY8" fmla="*/ 2239384 h 2263970"/>
              <a:gd name="connsiteX9" fmla="*/ 1120450 w 2003711"/>
              <a:gd name="connsiteY9" fmla="*/ 2258409 h 2263970"/>
              <a:gd name="connsiteX10" fmla="*/ 225725 w 2003711"/>
              <a:gd name="connsiteY10" fmla="*/ 2138401 h 2263970"/>
              <a:gd name="connsiteX11" fmla="*/ 14466 w 2003711"/>
              <a:gd name="connsiteY11" fmla="*/ 361491 h 2263970"/>
              <a:gd name="connsiteX12" fmla="*/ 705298 w 2003711"/>
              <a:gd name="connsiteY12" fmla="*/ 389002 h 2263970"/>
              <a:gd name="connsiteX13" fmla="*/ 670394 w 2003711"/>
              <a:gd name="connsiteY13" fmla="*/ 283670 h 2263970"/>
              <a:gd name="connsiteX14" fmla="*/ 906137 w 2003711"/>
              <a:gd name="connsiteY14" fmla="*/ 3 h 2263970"/>
              <a:gd name="connsiteX0" fmla="*/ 906137 w 1984501"/>
              <a:gd name="connsiteY0" fmla="*/ 3 h 2263970"/>
              <a:gd name="connsiteX1" fmla="*/ 1120450 w 1984501"/>
              <a:gd name="connsiteY1" fmla="*/ 286050 h 2263970"/>
              <a:gd name="connsiteX2" fmla="*/ 1098314 w 1984501"/>
              <a:gd name="connsiteY2" fmla="*/ 389002 h 2263970"/>
              <a:gd name="connsiteX3" fmla="*/ 1845809 w 1984501"/>
              <a:gd name="connsiteY3" fmla="*/ 344364 h 2263970"/>
              <a:gd name="connsiteX4" fmla="*/ 1927650 w 1984501"/>
              <a:gd name="connsiteY4" fmla="*/ 926667 h 2263970"/>
              <a:gd name="connsiteX5" fmla="*/ 1753799 w 1984501"/>
              <a:gd name="connsiteY5" fmla="*/ 1077020 h 2263970"/>
              <a:gd name="connsiteX6" fmla="*/ 1766758 w 1984501"/>
              <a:gd name="connsiteY6" fmla="*/ 1471823 h 2263970"/>
              <a:gd name="connsiteX7" fmla="*/ 1979447 w 1984501"/>
              <a:gd name="connsiteY7" fmla="*/ 1488781 h 2263970"/>
              <a:gd name="connsiteX8" fmla="*/ 1804396 w 1984501"/>
              <a:gd name="connsiteY8" fmla="*/ 2239384 h 2263970"/>
              <a:gd name="connsiteX9" fmla="*/ 1120450 w 1984501"/>
              <a:gd name="connsiteY9" fmla="*/ 2258409 h 2263970"/>
              <a:gd name="connsiteX10" fmla="*/ 225725 w 1984501"/>
              <a:gd name="connsiteY10" fmla="*/ 2138401 h 2263970"/>
              <a:gd name="connsiteX11" fmla="*/ 14466 w 1984501"/>
              <a:gd name="connsiteY11" fmla="*/ 361491 h 2263970"/>
              <a:gd name="connsiteX12" fmla="*/ 705298 w 1984501"/>
              <a:gd name="connsiteY12" fmla="*/ 389002 h 2263970"/>
              <a:gd name="connsiteX13" fmla="*/ 670394 w 1984501"/>
              <a:gd name="connsiteY13" fmla="*/ 283670 h 2263970"/>
              <a:gd name="connsiteX14" fmla="*/ 906137 w 1984501"/>
              <a:gd name="connsiteY14" fmla="*/ 3 h 2263970"/>
              <a:gd name="connsiteX0" fmla="*/ 906137 w 1984501"/>
              <a:gd name="connsiteY0" fmla="*/ 3 h 2263970"/>
              <a:gd name="connsiteX1" fmla="*/ 1120450 w 1984501"/>
              <a:gd name="connsiteY1" fmla="*/ 286050 h 2263970"/>
              <a:gd name="connsiteX2" fmla="*/ 1098314 w 1984501"/>
              <a:gd name="connsiteY2" fmla="*/ 389002 h 2263970"/>
              <a:gd name="connsiteX3" fmla="*/ 1845809 w 1984501"/>
              <a:gd name="connsiteY3" fmla="*/ 344364 h 2263970"/>
              <a:gd name="connsiteX4" fmla="*/ 1927650 w 1984501"/>
              <a:gd name="connsiteY4" fmla="*/ 926667 h 2263970"/>
              <a:gd name="connsiteX5" fmla="*/ 1753799 w 1984501"/>
              <a:gd name="connsiteY5" fmla="*/ 1077020 h 2263970"/>
              <a:gd name="connsiteX6" fmla="*/ 1740796 w 1984501"/>
              <a:gd name="connsiteY6" fmla="*/ 1506472 h 2263970"/>
              <a:gd name="connsiteX7" fmla="*/ 1979447 w 1984501"/>
              <a:gd name="connsiteY7" fmla="*/ 1488781 h 2263970"/>
              <a:gd name="connsiteX8" fmla="*/ 1804396 w 1984501"/>
              <a:gd name="connsiteY8" fmla="*/ 2239384 h 2263970"/>
              <a:gd name="connsiteX9" fmla="*/ 1120450 w 1984501"/>
              <a:gd name="connsiteY9" fmla="*/ 2258409 h 2263970"/>
              <a:gd name="connsiteX10" fmla="*/ 225725 w 1984501"/>
              <a:gd name="connsiteY10" fmla="*/ 2138401 h 2263970"/>
              <a:gd name="connsiteX11" fmla="*/ 14466 w 1984501"/>
              <a:gd name="connsiteY11" fmla="*/ 361491 h 2263970"/>
              <a:gd name="connsiteX12" fmla="*/ 705298 w 1984501"/>
              <a:gd name="connsiteY12" fmla="*/ 389002 h 2263970"/>
              <a:gd name="connsiteX13" fmla="*/ 670394 w 1984501"/>
              <a:gd name="connsiteY13" fmla="*/ 283670 h 2263970"/>
              <a:gd name="connsiteX14" fmla="*/ 906137 w 1984501"/>
              <a:gd name="connsiteY14" fmla="*/ 3 h 2263970"/>
              <a:gd name="connsiteX0" fmla="*/ 906137 w 1984501"/>
              <a:gd name="connsiteY0" fmla="*/ 3 h 2263970"/>
              <a:gd name="connsiteX1" fmla="*/ 1120450 w 1984501"/>
              <a:gd name="connsiteY1" fmla="*/ 286050 h 2263970"/>
              <a:gd name="connsiteX2" fmla="*/ 1098314 w 1984501"/>
              <a:gd name="connsiteY2" fmla="*/ 389002 h 2263970"/>
              <a:gd name="connsiteX3" fmla="*/ 1845809 w 1984501"/>
              <a:gd name="connsiteY3" fmla="*/ 344364 h 2263970"/>
              <a:gd name="connsiteX4" fmla="*/ 1927650 w 1984501"/>
              <a:gd name="connsiteY4" fmla="*/ 926667 h 2263970"/>
              <a:gd name="connsiteX5" fmla="*/ 1753799 w 1984501"/>
              <a:gd name="connsiteY5" fmla="*/ 1077020 h 2263970"/>
              <a:gd name="connsiteX6" fmla="*/ 1740796 w 1984501"/>
              <a:gd name="connsiteY6" fmla="*/ 1506472 h 2263970"/>
              <a:gd name="connsiteX7" fmla="*/ 1979447 w 1984501"/>
              <a:gd name="connsiteY7" fmla="*/ 1488781 h 2263970"/>
              <a:gd name="connsiteX8" fmla="*/ 1804396 w 1984501"/>
              <a:gd name="connsiteY8" fmla="*/ 2239384 h 2263970"/>
              <a:gd name="connsiteX9" fmla="*/ 1120450 w 1984501"/>
              <a:gd name="connsiteY9" fmla="*/ 2258409 h 2263970"/>
              <a:gd name="connsiteX10" fmla="*/ 225725 w 1984501"/>
              <a:gd name="connsiteY10" fmla="*/ 2138401 h 2263970"/>
              <a:gd name="connsiteX11" fmla="*/ 14466 w 1984501"/>
              <a:gd name="connsiteY11" fmla="*/ 361491 h 2263970"/>
              <a:gd name="connsiteX12" fmla="*/ 705298 w 1984501"/>
              <a:gd name="connsiteY12" fmla="*/ 389002 h 2263970"/>
              <a:gd name="connsiteX13" fmla="*/ 670394 w 1984501"/>
              <a:gd name="connsiteY13" fmla="*/ 283670 h 2263970"/>
              <a:gd name="connsiteX14" fmla="*/ 906137 w 1984501"/>
              <a:gd name="connsiteY14" fmla="*/ 3 h 2263970"/>
              <a:gd name="connsiteX0" fmla="*/ 906137 w 1984501"/>
              <a:gd name="connsiteY0" fmla="*/ 3 h 2263970"/>
              <a:gd name="connsiteX1" fmla="*/ 1120450 w 1984501"/>
              <a:gd name="connsiteY1" fmla="*/ 286050 h 2263970"/>
              <a:gd name="connsiteX2" fmla="*/ 1098314 w 1984501"/>
              <a:gd name="connsiteY2" fmla="*/ 389002 h 2263970"/>
              <a:gd name="connsiteX3" fmla="*/ 1845809 w 1984501"/>
              <a:gd name="connsiteY3" fmla="*/ 344364 h 2263970"/>
              <a:gd name="connsiteX4" fmla="*/ 1927650 w 1984501"/>
              <a:gd name="connsiteY4" fmla="*/ 926667 h 2263970"/>
              <a:gd name="connsiteX5" fmla="*/ 1753799 w 1984501"/>
              <a:gd name="connsiteY5" fmla="*/ 1077020 h 2263970"/>
              <a:gd name="connsiteX6" fmla="*/ 1740796 w 1984501"/>
              <a:gd name="connsiteY6" fmla="*/ 1506472 h 2263970"/>
              <a:gd name="connsiteX7" fmla="*/ 1979447 w 1984501"/>
              <a:gd name="connsiteY7" fmla="*/ 1488781 h 2263970"/>
              <a:gd name="connsiteX8" fmla="*/ 1804396 w 1984501"/>
              <a:gd name="connsiteY8" fmla="*/ 2239384 h 2263970"/>
              <a:gd name="connsiteX9" fmla="*/ 1120450 w 1984501"/>
              <a:gd name="connsiteY9" fmla="*/ 2258409 h 2263970"/>
              <a:gd name="connsiteX10" fmla="*/ 225725 w 1984501"/>
              <a:gd name="connsiteY10" fmla="*/ 2138401 h 2263970"/>
              <a:gd name="connsiteX11" fmla="*/ 14466 w 1984501"/>
              <a:gd name="connsiteY11" fmla="*/ 361491 h 2263970"/>
              <a:gd name="connsiteX12" fmla="*/ 705298 w 1984501"/>
              <a:gd name="connsiteY12" fmla="*/ 389002 h 2263970"/>
              <a:gd name="connsiteX13" fmla="*/ 670394 w 1984501"/>
              <a:gd name="connsiteY13" fmla="*/ 283670 h 2263970"/>
              <a:gd name="connsiteX14" fmla="*/ 906137 w 1984501"/>
              <a:gd name="connsiteY14" fmla="*/ 3 h 2263970"/>
              <a:gd name="connsiteX0" fmla="*/ 906137 w 1931946"/>
              <a:gd name="connsiteY0" fmla="*/ 3 h 2263970"/>
              <a:gd name="connsiteX1" fmla="*/ 1120450 w 1931946"/>
              <a:gd name="connsiteY1" fmla="*/ 286050 h 2263970"/>
              <a:gd name="connsiteX2" fmla="*/ 1098314 w 1931946"/>
              <a:gd name="connsiteY2" fmla="*/ 389002 h 2263970"/>
              <a:gd name="connsiteX3" fmla="*/ 1845809 w 1931946"/>
              <a:gd name="connsiteY3" fmla="*/ 344364 h 2263970"/>
              <a:gd name="connsiteX4" fmla="*/ 1927650 w 1931946"/>
              <a:gd name="connsiteY4" fmla="*/ 926667 h 2263970"/>
              <a:gd name="connsiteX5" fmla="*/ 1753799 w 1931946"/>
              <a:gd name="connsiteY5" fmla="*/ 1077020 h 2263970"/>
              <a:gd name="connsiteX6" fmla="*/ 1740796 w 1931946"/>
              <a:gd name="connsiteY6" fmla="*/ 1506472 h 2263970"/>
              <a:gd name="connsiteX7" fmla="*/ 1804396 w 1931946"/>
              <a:gd name="connsiteY7" fmla="*/ 2239384 h 2263970"/>
              <a:gd name="connsiteX8" fmla="*/ 1120450 w 1931946"/>
              <a:gd name="connsiteY8" fmla="*/ 2258409 h 2263970"/>
              <a:gd name="connsiteX9" fmla="*/ 225725 w 1931946"/>
              <a:gd name="connsiteY9" fmla="*/ 2138401 h 2263970"/>
              <a:gd name="connsiteX10" fmla="*/ 14466 w 1931946"/>
              <a:gd name="connsiteY10" fmla="*/ 361491 h 2263970"/>
              <a:gd name="connsiteX11" fmla="*/ 705298 w 1931946"/>
              <a:gd name="connsiteY11" fmla="*/ 389002 h 2263970"/>
              <a:gd name="connsiteX12" fmla="*/ 670394 w 1931946"/>
              <a:gd name="connsiteY12" fmla="*/ 283670 h 2263970"/>
              <a:gd name="connsiteX13" fmla="*/ 906137 w 1931946"/>
              <a:gd name="connsiteY13" fmla="*/ 3 h 2263970"/>
              <a:gd name="connsiteX0" fmla="*/ 906137 w 1931946"/>
              <a:gd name="connsiteY0" fmla="*/ 3 h 2263970"/>
              <a:gd name="connsiteX1" fmla="*/ 1120450 w 1931946"/>
              <a:gd name="connsiteY1" fmla="*/ 286050 h 2263970"/>
              <a:gd name="connsiteX2" fmla="*/ 1098314 w 1931946"/>
              <a:gd name="connsiteY2" fmla="*/ 389002 h 2263970"/>
              <a:gd name="connsiteX3" fmla="*/ 1845809 w 1931946"/>
              <a:gd name="connsiteY3" fmla="*/ 344364 h 2263970"/>
              <a:gd name="connsiteX4" fmla="*/ 1927650 w 1931946"/>
              <a:gd name="connsiteY4" fmla="*/ 926667 h 2263970"/>
              <a:gd name="connsiteX5" fmla="*/ 1753799 w 1931946"/>
              <a:gd name="connsiteY5" fmla="*/ 1077020 h 2263970"/>
              <a:gd name="connsiteX6" fmla="*/ 1909549 w 1931946"/>
              <a:gd name="connsiteY6" fmla="*/ 1411189 h 2263970"/>
              <a:gd name="connsiteX7" fmla="*/ 1804396 w 1931946"/>
              <a:gd name="connsiteY7" fmla="*/ 2239384 h 2263970"/>
              <a:gd name="connsiteX8" fmla="*/ 1120450 w 1931946"/>
              <a:gd name="connsiteY8" fmla="*/ 2258409 h 2263970"/>
              <a:gd name="connsiteX9" fmla="*/ 225725 w 1931946"/>
              <a:gd name="connsiteY9" fmla="*/ 2138401 h 2263970"/>
              <a:gd name="connsiteX10" fmla="*/ 14466 w 1931946"/>
              <a:gd name="connsiteY10" fmla="*/ 361491 h 2263970"/>
              <a:gd name="connsiteX11" fmla="*/ 705298 w 1931946"/>
              <a:gd name="connsiteY11" fmla="*/ 389002 h 2263970"/>
              <a:gd name="connsiteX12" fmla="*/ 670394 w 1931946"/>
              <a:gd name="connsiteY12" fmla="*/ 283670 h 2263970"/>
              <a:gd name="connsiteX13" fmla="*/ 906137 w 1931946"/>
              <a:gd name="connsiteY13" fmla="*/ 3 h 2263970"/>
              <a:gd name="connsiteX0" fmla="*/ 906137 w 1931946"/>
              <a:gd name="connsiteY0" fmla="*/ 3 h 2263970"/>
              <a:gd name="connsiteX1" fmla="*/ 1120450 w 1931946"/>
              <a:gd name="connsiteY1" fmla="*/ 286050 h 2263970"/>
              <a:gd name="connsiteX2" fmla="*/ 1098314 w 1931946"/>
              <a:gd name="connsiteY2" fmla="*/ 389002 h 2263970"/>
              <a:gd name="connsiteX3" fmla="*/ 1845809 w 1931946"/>
              <a:gd name="connsiteY3" fmla="*/ 344364 h 2263970"/>
              <a:gd name="connsiteX4" fmla="*/ 1927650 w 1931946"/>
              <a:gd name="connsiteY4" fmla="*/ 926667 h 2263970"/>
              <a:gd name="connsiteX5" fmla="*/ 1753799 w 1931946"/>
              <a:gd name="connsiteY5" fmla="*/ 1077020 h 2263970"/>
              <a:gd name="connsiteX6" fmla="*/ 1909549 w 1931946"/>
              <a:gd name="connsiteY6" fmla="*/ 1411189 h 2263970"/>
              <a:gd name="connsiteX7" fmla="*/ 1804396 w 1931946"/>
              <a:gd name="connsiteY7" fmla="*/ 2239384 h 2263970"/>
              <a:gd name="connsiteX8" fmla="*/ 1120450 w 1931946"/>
              <a:gd name="connsiteY8" fmla="*/ 2258409 h 2263970"/>
              <a:gd name="connsiteX9" fmla="*/ 225725 w 1931946"/>
              <a:gd name="connsiteY9" fmla="*/ 2138401 h 2263970"/>
              <a:gd name="connsiteX10" fmla="*/ 14466 w 1931946"/>
              <a:gd name="connsiteY10" fmla="*/ 361491 h 2263970"/>
              <a:gd name="connsiteX11" fmla="*/ 705298 w 1931946"/>
              <a:gd name="connsiteY11" fmla="*/ 389002 h 2263970"/>
              <a:gd name="connsiteX12" fmla="*/ 670394 w 1931946"/>
              <a:gd name="connsiteY12" fmla="*/ 283670 h 2263970"/>
              <a:gd name="connsiteX13" fmla="*/ 906137 w 1931946"/>
              <a:gd name="connsiteY13" fmla="*/ 3 h 226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1946" h="2263970">
                <a:moveTo>
                  <a:pt x="906137" y="3"/>
                </a:moveTo>
                <a:cubicBezTo>
                  <a:pt x="1075206" y="-691"/>
                  <a:pt x="1243189" y="120921"/>
                  <a:pt x="1120450" y="286050"/>
                </a:cubicBezTo>
                <a:cubicBezTo>
                  <a:pt x="1104340" y="315682"/>
                  <a:pt x="1092558" y="348101"/>
                  <a:pt x="1098314" y="389002"/>
                </a:cubicBezTo>
                <a:cubicBezTo>
                  <a:pt x="1103382" y="528261"/>
                  <a:pt x="1608044" y="452477"/>
                  <a:pt x="1845809" y="344364"/>
                </a:cubicBezTo>
                <a:cubicBezTo>
                  <a:pt x="1861888" y="474789"/>
                  <a:pt x="1952535" y="783619"/>
                  <a:pt x="1927650" y="926667"/>
                </a:cubicBezTo>
                <a:cubicBezTo>
                  <a:pt x="1918556" y="1024060"/>
                  <a:pt x="1874523" y="1170180"/>
                  <a:pt x="1753799" y="1077020"/>
                </a:cubicBezTo>
                <a:cubicBezTo>
                  <a:pt x="1392171" y="912743"/>
                  <a:pt x="1328323" y="1768645"/>
                  <a:pt x="1909549" y="1411189"/>
                </a:cubicBezTo>
                <a:cubicBezTo>
                  <a:pt x="1917982" y="1604916"/>
                  <a:pt x="1907787" y="2114061"/>
                  <a:pt x="1804396" y="2239384"/>
                </a:cubicBezTo>
                <a:cubicBezTo>
                  <a:pt x="1568638" y="2239456"/>
                  <a:pt x="1424168" y="2255093"/>
                  <a:pt x="1120450" y="2258409"/>
                </a:cubicBezTo>
                <a:cubicBezTo>
                  <a:pt x="938254" y="2263935"/>
                  <a:pt x="519164" y="2292036"/>
                  <a:pt x="225725" y="2138401"/>
                </a:cubicBezTo>
                <a:cubicBezTo>
                  <a:pt x="-11999" y="1854534"/>
                  <a:pt x="-18794" y="656753"/>
                  <a:pt x="14466" y="361491"/>
                </a:cubicBezTo>
                <a:cubicBezTo>
                  <a:pt x="327616" y="422860"/>
                  <a:pt x="667187" y="488473"/>
                  <a:pt x="705298" y="389002"/>
                </a:cubicBezTo>
                <a:cubicBezTo>
                  <a:pt x="715619" y="365427"/>
                  <a:pt x="706047" y="333342"/>
                  <a:pt x="670394" y="283670"/>
                </a:cubicBezTo>
                <a:cubicBezTo>
                  <a:pt x="564428" y="96344"/>
                  <a:pt x="737068" y="698"/>
                  <a:pt x="906137" y="3"/>
                </a:cubicBezTo>
                <a:close/>
              </a:path>
            </a:pathLst>
          </a:custGeom>
          <a:solidFill>
            <a:schemeClr val="bg1">
              <a:lumMod val="85000"/>
            </a:schemeClr>
          </a:solidFill>
          <a:ln w="6350">
            <a:noFill/>
          </a:ln>
          <a:effectLst/>
          <a:scene3d>
            <a:camera prst="orthographicFront"/>
            <a:lightRig rig="threePt" dir="t"/>
          </a:scene3d>
          <a:sp3d prstMaterial="dkEdge">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10" name="Rectangle 5"/>
          <p:cNvSpPr/>
          <p:nvPr/>
        </p:nvSpPr>
        <p:spPr>
          <a:xfrm rot="16200000">
            <a:off x="8587670" y="428396"/>
            <a:ext cx="1865912" cy="2723181"/>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823242 w 2069854"/>
              <a:gd name="connsiteY12" fmla="*/ 2167002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823242 w 2069854"/>
              <a:gd name="connsiteY12" fmla="*/ 2167002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803256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803256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803256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7725 h 2561350"/>
              <a:gd name="connsiteX9" fmla="*/ 1223492 w 2069854"/>
              <a:gd name="connsiteY9" fmla="*/ 2167002 h 2561350"/>
              <a:gd name="connsiteX10" fmla="*/ 1243365 w 2069854"/>
              <a:gd name="connsiteY10" fmla="*/ 2275300 h 2561350"/>
              <a:gd name="connsiteX11" fmla="*/ 803256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 name="connsiteX0" fmla="*/ 1103551 w 2069223"/>
              <a:gd name="connsiteY0" fmla="*/ 2 h 2579369"/>
              <a:gd name="connsiteX1" fmla="*/ 1243365 w 2069223"/>
              <a:gd name="connsiteY1" fmla="*/ 304069 h 2579369"/>
              <a:gd name="connsiteX2" fmla="*/ 1221229 w 2069223"/>
              <a:gd name="connsiteY2" fmla="*/ 407021 h 2579369"/>
              <a:gd name="connsiteX3" fmla="*/ 1960083 w 2069223"/>
              <a:gd name="connsiteY3" fmla="*/ 379667 h 2579369"/>
              <a:gd name="connsiteX4" fmla="*/ 2067846 w 2069223"/>
              <a:gd name="connsiteY4" fmla="*/ 979253 h 2579369"/>
              <a:gd name="connsiteX5" fmla="*/ 1881338 w 2069223"/>
              <a:gd name="connsiteY5" fmla="*/ 1048884 h 2579369"/>
              <a:gd name="connsiteX6" fmla="*/ 1847663 w 2069223"/>
              <a:gd name="connsiteY6" fmla="*/ 1553500 h 2579369"/>
              <a:gd name="connsiteX7" fmla="*/ 2065360 w 2069223"/>
              <a:gd name="connsiteY7" fmla="*/ 1615866 h 2579369"/>
              <a:gd name="connsiteX8" fmla="*/ 1945162 w 2069223"/>
              <a:gd name="connsiteY8" fmla="*/ 2205744 h 2579369"/>
              <a:gd name="connsiteX9" fmla="*/ 1223492 w 2069223"/>
              <a:gd name="connsiteY9" fmla="*/ 2185021 h 2579369"/>
              <a:gd name="connsiteX10" fmla="*/ 1243365 w 2069223"/>
              <a:gd name="connsiteY10" fmla="*/ 2293319 h 2579369"/>
              <a:gd name="connsiteX11" fmla="*/ 803256 w 2069223"/>
              <a:gd name="connsiteY11" fmla="*/ 2295699 h 2579369"/>
              <a:gd name="connsiteX12" fmla="*/ 723771 w 2069223"/>
              <a:gd name="connsiteY12" fmla="*/ 2127825 h 2579369"/>
              <a:gd name="connsiteX13" fmla="*/ 117884 w 2069223"/>
              <a:gd name="connsiteY13" fmla="*/ 2233099 h 2579369"/>
              <a:gd name="connsiteX14" fmla="*/ 1340 w 2069223"/>
              <a:gd name="connsiteY14" fmla="*/ 1675550 h 2579369"/>
              <a:gd name="connsiteX15" fmla="*/ 271736 w 2069223"/>
              <a:gd name="connsiteY15" fmla="*/ 1579687 h 2579369"/>
              <a:gd name="connsiteX16" fmla="*/ 249462 w 2069223"/>
              <a:gd name="connsiteY16" fmla="*/ 1063317 h 2579369"/>
              <a:gd name="connsiteX17" fmla="*/ 8800 w 2069223"/>
              <a:gd name="connsiteY17" fmla="*/ 1036450 h 2579369"/>
              <a:gd name="connsiteX18" fmla="*/ 110423 w 2069223"/>
              <a:gd name="connsiteY18" fmla="*/ 400390 h 2579369"/>
              <a:gd name="connsiteX19" fmla="*/ 828213 w 2069223"/>
              <a:gd name="connsiteY19" fmla="*/ 407021 h 2579369"/>
              <a:gd name="connsiteX20" fmla="*/ 793309 w 2069223"/>
              <a:gd name="connsiteY20" fmla="*/ 301689 h 2579369"/>
              <a:gd name="connsiteX21" fmla="*/ 1103551 w 2069223"/>
              <a:gd name="connsiteY21" fmla="*/ 2 h 2579369"/>
              <a:gd name="connsiteX0" fmla="*/ 1103551 w 2069223"/>
              <a:gd name="connsiteY0" fmla="*/ 2 h 2579369"/>
              <a:gd name="connsiteX1" fmla="*/ 1280615 w 2069223"/>
              <a:gd name="connsiteY1" fmla="*/ 304069 h 2579369"/>
              <a:gd name="connsiteX2" fmla="*/ 1221229 w 2069223"/>
              <a:gd name="connsiteY2" fmla="*/ 407021 h 2579369"/>
              <a:gd name="connsiteX3" fmla="*/ 1960083 w 2069223"/>
              <a:gd name="connsiteY3" fmla="*/ 379667 h 2579369"/>
              <a:gd name="connsiteX4" fmla="*/ 2067846 w 2069223"/>
              <a:gd name="connsiteY4" fmla="*/ 979253 h 2579369"/>
              <a:gd name="connsiteX5" fmla="*/ 1881338 w 2069223"/>
              <a:gd name="connsiteY5" fmla="*/ 1048884 h 2579369"/>
              <a:gd name="connsiteX6" fmla="*/ 1847663 w 2069223"/>
              <a:gd name="connsiteY6" fmla="*/ 1553500 h 2579369"/>
              <a:gd name="connsiteX7" fmla="*/ 2065360 w 2069223"/>
              <a:gd name="connsiteY7" fmla="*/ 1615866 h 2579369"/>
              <a:gd name="connsiteX8" fmla="*/ 1945162 w 2069223"/>
              <a:gd name="connsiteY8" fmla="*/ 2205744 h 2579369"/>
              <a:gd name="connsiteX9" fmla="*/ 1223492 w 2069223"/>
              <a:gd name="connsiteY9" fmla="*/ 2185021 h 2579369"/>
              <a:gd name="connsiteX10" fmla="*/ 1243365 w 2069223"/>
              <a:gd name="connsiteY10" fmla="*/ 2293319 h 2579369"/>
              <a:gd name="connsiteX11" fmla="*/ 803256 w 2069223"/>
              <a:gd name="connsiteY11" fmla="*/ 2295699 h 2579369"/>
              <a:gd name="connsiteX12" fmla="*/ 723771 w 2069223"/>
              <a:gd name="connsiteY12" fmla="*/ 2127825 h 2579369"/>
              <a:gd name="connsiteX13" fmla="*/ 117884 w 2069223"/>
              <a:gd name="connsiteY13" fmla="*/ 2233099 h 2579369"/>
              <a:gd name="connsiteX14" fmla="*/ 1340 w 2069223"/>
              <a:gd name="connsiteY14" fmla="*/ 1675550 h 2579369"/>
              <a:gd name="connsiteX15" fmla="*/ 271736 w 2069223"/>
              <a:gd name="connsiteY15" fmla="*/ 1579687 h 2579369"/>
              <a:gd name="connsiteX16" fmla="*/ 249462 w 2069223"/>
              <a:gd name="connsiteY16" fmla="*/ 1063317 h 2579369"/>
              <a:gd name="connsiteX17" fmla="*/ 8800 w 2069223"/>
              <a:gd name="connsiteY17" fmla="*/ 1036450 h 2579369"/>
              <a:gd name="connsiteX18" fmla="*/ 110423 w 2069223"/>
              <a:gd name="connsiteY18" fmla="*/ 400390 h 2579369"/>
              <a:gd name="connsiteX19" fmla="*/ 828213 w 2069223"/>
              <a:gd name="connsiteY19" fmla="*/ 407021 h 2579369"/>
              <a:gd name="connsiteX20" fmla="*/ 793309 w 2069223"/>
              <a:gd name="connsiteY20" fmla="*/ 301689 h 2579369"/>
              <a:gd name="connsiteX21" fmla="*/ 1103551 w 2069223"/>
              <a:gd name="connsiteY21" fmla="*/ 2 h 2579369"/>
              <a:gd name="connsiteX0" fmla="*/ 1078718 w 2069223"/>
              <a:gd name="connsiteY0" fmla="*/ 0 h 2624422"/>
              <a:gd name="connsiteX1" fmla="*/ 1280615 w 2069223"/>
              <a:gd name="connsiteY1" fmla="*/ 349122 h 2624422"/>
              <a:gd name="connsiteX2" fmla="*/ 1221229 w 2069223"/>
              <a:gd name="connsiteY2" fmla="*/ 452074 h 2624422"/>
              <a:gd name="connsiteX3" fmla="*/ 1960083 w 2069223"/>
              <a:gd name="connsiteY3" fmla="*/ 424720 h 2624422"/>
              <a:gd name="connsiteX4" fmla="*/ 2067846 w 2069223"/>
              <a:gd name="connsiteY4" fmla="*/ 1024306 h 2624422"/>
              <a:gd name="connsiteX5" fmla="*/ 1881338 w 2069223"/>
              <a:gd name="connsiteY5" fmla="*/ 1093937 h 2624422"/>
              <a:gd name="connsiteX6" fmla="*/ 1847663 w 2069223"/>
              <a:gd name="connsiteY6" fmla="*/ 1598553 h 2624422"/>
              <a:gd name="connsiteX7" fmla="*/ 2065360 w 2069223"/>
              <a:gd name="connsiteY7" fmla="*/ 1660919 h 2624422"/>
              <a:gd name="connsiteX8" fmla="*/ 1945162 w 2069223"/>
              <a:gd name="connsiteY8" fmla="*/ 2250797 h 2624422"/>
              <a:gd name="connsiteX9" fmla="*/ 1223492 w 2069223"/>
              <a:gd name="connsiteY9" fmla="*/ 2230074 h 2624422"/>
              <a:gd name="connsiteX10" fmla="*/ 1243365 w 2069223"/>
              <a:gd name="connsiteY10" fmla="*/ 2338372 h 2624422"/>
              <a:gd name="connsiteX11" fmla="*/ 803256 w 2069223"/>
              <a:gd name="connsiteY11" fmla="*/ 2340752 h 2624422"/>
              <a:gd name="connsiteX12" fmla="*/ 723771 w 2069223"/>
              <a:gd name="connsiteY12" fmla="*/ 2172878 h 2624422"/>
              <a:gd name="connsiteX13" fmla="*/ 117884 w 2069223"/>
              <a:gd name="connsiteY13" fmla="*/ 2278152 h 2624422"/>
              <a:gd name="connsiteX14" fmla="*/ 1340 w 2069223"/>
              <a:gd name="connsiteY14" fmla="*/ 1720603 h 2624422"/>
              <a:gd name="connsiteX15" fmla="*/ 271736 w 2069223"/>
              <a:gd name="connsiteY15" fmla="*/ 1624740 h 2624422"/>
              <a:gd name="connsiteX16" fmla="*/ 249462 w 2069223"/>
              <a:gd name="connsiteY16" fmla="*/ 1108370 h 2624422"/>
              <a:gd name="connsiteX17" fmla="*/ 8800 w 2069223"/>
              <a:gd name="connsiteY17" fmla="*/ 1081503 h 2624422"/>
              <a:gd name="connsiteX18" fmla="*/ 110423 w 2069223"/>
              <a:gd name="connsiteY18" fmla="*/ 445443 h 2624422"/>
              <a:gd name="connsiteX19" fmla="*/ 828213 w 2069223"/>
              <a:gd name="connsiteY19" fmla="*/ 452074 h 2624422"/>
              <a:gd name="connsiteX20" fmla="*/ 793309 w 2069223"/>
              <a:gd name="connsiteY20" fmla="*/ 346742 h 2624422"/>
              <a:gd name="connsiteX21" fmla="*/ 1078718 w 2069223"/>
              <a:gd name="connsiteY21" fmla="*/ 0 h 2624422"/>
              <a:gd name="connsiteX0" fmla="*/ 1078718 w 2069223"/>
              <a:gd name="connsiteY0" fmla="*/ 0 h 2624422"/>
              <a:gd name="connsiteX1" fmla="*/ 1280615 w 2069223"/>
              <a:gd name="connsiteY1" fmla="*/ 349122 h 2624422"/>
              <a:gd name="connsiteX2" fmla="*/ 1270895 w 2069223"/>
              <a:gd name="connsiteY2" fmla="*/ 461085 h 2624422"/>
              <a:gd name="connsiteX3" fmla="*/ 1960083 w 2069223"/>
              <a:gd name="connsiteY3" fmla="*/ 424720 h 2624422"/>
              <a:gd name="connsiteX4" fmla="*/ 2067846 w 2069223"/>
              <a:gd name="connsiteY4" fmla="*/ 1024306 h 2624422"/>
              <a:gd name="connsiteX5" fmla="*/ 1881338 w 2069223"/>
              <a:gd name="connsiteY5" fmla="*/ 1093937 h 2624422"/>
              <a:gd name="connsiteX6" fmla="*/ 1847663 w 2069223"/>
              <a:gd name="connsiteY6" fmla="*/ 1598553 h 2624422"/>
              <a:gd name="connsiteX7" fmla="*/ 2065360 w 2069223"/>
              <a:gd name="connsiteY7" fmla="*/ 1660919 h 2624422"/>
              <a:gd name="connsiteX8" fmla="*/ 1945162 w 2069223"/>
              <a:gd name="connsiteY8" fmla="*/ 2250797 h 2624422"/>
              <a:gd name="connsiteX9" fmla="*/ 1223492 w 2069223"/>
              <a:gd name="connsiteY9" fmla="*/ 2230074 h 2624422"/>
              <a:gd name="connsiteX10" fmla="*/ 1243365 w 2069223"/>
              <a:gd name="connsiteY10" fmla="*/ 2338372 h 2624422"/>
              <a:gd name="connsiteX11" fmla="*/ 803256 w 2069223"/>
              <a:gd name="connsiteY11" fmla="*/ 2340752 h 2624422"/>
              <a:gd name="connsiteX12" fmla="*/ 723771 w 2069223"/>
              <a:gd name="connsiteY12" fmla="*/ 2172878 h 2624422"/>
              <a:gd name="connsiteX13" fmla="*/ 117884 w 2069223"/>
              <a:gd name="connsiteY13" fmla="*/ 2278152 h 2624422"/>
              <a:gd name="connsiteX14" fmla="*/ 1340 w 2069223"/>
              <a:gd name="connsiteY14" fmla="*/ 1720603 h 2624422"/>
              <a:gd name="connsiteX15" fmla="*/ 271736 w 2069223"/>
              <a:gd name="connsiteY15" fmla="*/ 1624740 h 2624422"/>
              <a:gd name="connsiteX16" fmla="*/ 249462 w 2069223"/>
              <a:gd name="connsiteY16" fmla="*/ 1108370 h 2624422"/>
              <a:gd name="connsiteX17" fmla="*/ 8800 w 2069223"/>
              <a:gd name="connsiteY17" fmla="*/ 1081503 h 2624422"/>
              <a:gd name="connsiteX18" fmla="*/ 110423 w 2069223"/>
              <a:gd name="connsiteY18" fmla="*/ 445443 h 2624422"/>
              <a:gd name="connsiteX19" fmla="*/ 828213 w 2069223"/>
              <a:gd name="connsiteY19" fmla="*/ 452074 h 2624422"/>
              <a:gd name="connsiteX20" fmla="*/ 793309 w 2069223"/>
              <a:gd name="connsiteY20" fmla="*/ 346742 h 2624422"/>
              <a:gd name="connsiteX21" fmla="*/ 1078718 w 2069223"/>
              <a:gd name="connsiteY21" fmla="*/ 0 h 2624422"/>
              <a:gd name="connsiteX0" fmla="*/ 1078718 w 2069223"/>
              <a:gd name="connsiteY0" fmla="*/ 1316 h 2625738"/>
              <a:gd name="connsiteX1" fmla="*/ 1355115 w 2069223"/>
              <a:gd name="connsiteY1" fmla="*/ 260327 h 2625738"/>
              <a:gd name="connsiteX2" fmla="*/ 1270895 w 2069223"/>
              <a:gd name="connsiteY2" fmla="*/ 462401 h 2625738"/>
              <a:gd name="connsiteX3" fmla="*/ 1960083 w 2069223"/>
              <a:gd name="connsiteY3" fmla="*/ 426036 h 2625738"/>
              <a:gd name="connsiteX4" fmla="*/ 2067846 w 2069223"/>
              <a:gd name="connsiteY4" fmla="*/ 1025622 h 2625738"/>
              <a:gd name="connsiteX5" fmla="*/ 1881338 w 2069223"/>
              <a:gd name="connsiteY5" fmla="*/ 1095253 h 2625738"/>
              <a:gd name="connsiteX6" fmla="*/ 1847663 w 2069223"/>
              <a:gd name="connsiteY6" fmla="*/ 1599869 h 2625738"/>
              <a:gd name="connsiteX7" fmla="*/ 2065360 w 2069223"/>
              <a:gd name="connsiteY7" fmla="*/ 1662235 h 2625738"/>
              <a:gd name="connsiteX8" fmla="*/ 1945162 w 2069223"/>
              <a:gd name="connsiteY8" fmla="*/ 2252113 h 2625738"/>
              <a:gd name="connsiteX9" fmla="*/ 1223492 w 2069223"/>
              <a:gd name="connsiteY9" fmla="*/ 2231390 h 2625738"/>
              <a:gd name="connsiteX10" fmla="*/ 1243365 w 2069223"/>
              <a:gd name="connsiteY10" fmla="*/ 2339688 h 2625738"/>
              <a:gd name="connsiteX11" fmla="*/ 803256 w 2069223"/>
              <a:gd name="connsiteY11" fmla="*/ 2342068 h 2625738"/>
              <a:gd name="connsiteX12" fmla="*/ 723771 w 2069223"/>
              <a:gd name="connsiteY12" fmla="*/ 2174194 h 2625738"/>
              <a:gd name="connsiteX13" fmla="*/ 117884 w 2069223"/>
              <a:gd name="connsiteY13" fmla="*/ 2279468 h 2625738"/>
              <a:gd name="connsiteX14" fmla="*/ 1340 w 2069223"/>
              <a:gd name="connsiteY14" fmla="*/ 1721919 h 2625738"/>
              <a:gd name="connsiteX15" fmla="*/ 271736 w 2069223"/>
              <a:gd name="connsiteY15" fmla="*/ 1626056 h 2625738"/>
              <a:gd name="connsiteX16" fmla="*/ 249462 w 2069223"/>
              <a:gd name="connsiteY16" fmla="*/ 1109686 h 2625738"/>
              <a:gd name="connsiteX17" fmla="*/ 8800 w 2069223"/>
              <a:gd name="connsiteY17" fmla="*/ 1082819 h 2625738"/>
              <a:gd name="connsiteX18" fmla="*/ 110423 w 2069223"/>
              <a:gd name="connsiteY18" fmla="*/ 446759 h 2625738"/>
              <a:gd name="connsiteX19" fmla="*/ 828213 w 2069223"/>
              <a:gd name="connsiteY19" fmla="*/ 453390 h 2625738"/>
              <a:gd name="connsiteX20" fmla="*/ 793309 w 2069223"/>
              <a:gd name="connsiteY20" fmla="*/ 348058 h 2625738"/>
              <a:gd name="connsiteX21" fmla="*/ 1078718 w 2069223"/>
              <a:gd name="connsiteY21" fmla="*/ 1316 h 2625738"/>
              <a:gd name="connsiteX0" fmla="*/ 1078718 w 2069223"/>
              <a:gd name="connsiteY0" fmla="*/ 1316 h 2625738"/>
              <a:gd name="connsiteX1" fmla="*/ 1355115 w 2069223"/>
              <a:gd name="connsiteY1" fmla="*/ 260327 h 2625738"/>
              <a:gd name="connsiteX2" fmla="*/ 1270895 w 2069223"/>
              <a:gd name="connsiteY2" fmla="*/ 462401 h 2625738"/>
              <a:gd name="connsiteX3" fmla="*/ 1960083 w 2069223"/>
              <a:gd name="connsiteY3" fmla="*/ 426036 h 2625738"/>
              <a:gd name="connsiteX4" fmla="*/ 2067846 w 2069223"/>
              <a:gd name="connsiteY4" fmla="*/ 1025622 h 2625738"/>
              <a:gd name="connsiteX5" fmla="*/ 1881337 w 2069223"/>
              <a:gd name="connsiteY5" fmla="*/ 1095255 h 2625738"/>
              <a:gd name="connsiteX6" fmla="*/ 1847663 w 2069223"/>
              <a:gd name="connsiteY6" fmla="*/ 1599869 h 2625738"/>
              <a:gd name="connsiteX7" fmla="*/ 2065360 w 2069223"/>
              <a:gd name="connsiteY7" fmla="*/ 1662235 h 2625738"/>
              <a:gd name="connsiteX8" fmla="*/ 1945162 w 2069223"/>
              <a:gd name="connsiteY8" fmla="*/ 2252113 h 2625738"/>
              <a:gd name="connsiteX9" fmla="*/ 1223492 w 2069223"/>
              <a:gd name="connsiteY9" fmla="*/ 2231390 h 2625738"/>
              <a:gd name="connsiteX10" fmla="*/ 1243365 w 2069223"/>
              <a:gd name="connsiteY10" fmla="*/ 2339688 h 2625738"/>
              <a:gd name="connsiteX11" fmla="*/ 803256 w 2069223"/>
              <a:gd name="connsiteY11" fmla="*/ 2342068 h 2625738"/>
              <a:gd name="connsiteX12" fmla="*/ 723771 w 2069223"/>
              <a:gd name="connsiteY12" fmla="*/ 2174194 h 2625738"/>
              <a:gd name="connsiteX13" fmla="*/ 117884 w 2069223"/>
              <a:gd name="connsiteY13" fmla="*/ 2279468 h 2625738"/>
              <a:gd name="connsiteX14" fmla="*/ 1340 w 2069223"/>
              <a:gd name="connsiteY14" fmla="*/ 1721919 h 2625738"/>
              <a:gd name="connsiteX15" fmla="*/ 271736 w 2069223"/>
              <a:gd name="connsiteY15" fmla="*/ 1626056 h 2625738"/>
              <a:gd name="connsiteX16" fmla="*/ 249462 w 2069223"/>
              <a:gd name="connsiteY16" fmla="*/ 1109686 h 2625738"/>
              <a:gd name="connsiteX17" fmla="*/ 8800 w 2069223"/>
              <a:gd name="connsiteY17" fmla="*/ 1082819 h 2625738"/>
              <a:gd name="connsiteX18" fmla="*/ 110423 w 2069223"/>
              <a:gd name="connsiteY18" fmla="*/ 446759 h 2625738"/>
              <a:gd name="connsiteX19" fmla="*/ 828213 w 2069223"/>
              <a:gd name="connsiteY19" fmla="*/ 453390 h 2625738"/>
              <a:gd name="connsiteX20" fmla="*/ 793309 w 2069223"/>
              <a:gd name="connsiteY20" fmla="*/ 348058 h 2625738"/>
              <a:gd name="connsiteX21" fmla="*/ 1078718 w 2069223"/>
              <a:gd name="connsiteY21" fmla="*/ 1316 h 2625738"/>
              <a:gd name="connsiteX0" fmla="*/ 1078718 w 2069223"/>
              <a:gd name="connsiteY0" fmla="*/ 1316 h 2625738"/>
              <a:gd name="connsiteX1" fmla="*/ 1355115 w 2069223"/>
              <a:gd name="connsiteY1" fmla="*/ 260327 h 2625738"/>
              <a:gd name="connsiteX2" fmla="*/ 1270895 w 2069223"/>
              <a:gd name="connsiteY2" fmla="*/ 462401 h 2625738"/>
              <a:gd name="connsiteX3" fmla="*/ 1960083 w 2069223"/>
              <a:gd name="connsiteY3" fmla="*/ 426036 h 2625738"/>
              <a:gd name="connsiteX4" fmla="*/ 2067846 w 2069223"/>
              <a:gd name="connsiteY4" fmla="*/ 1025622 h 2625738"/>
              <a:gd name="connsiteX5" fmla="*/ 1881336 w 2069223"/>
              <a:gd name="connsiteY5" fmla="*/ 1095257 h 2625738"/>
              <a:gd name="connsiteX6" fmla="*/ 1847663 w 2069223"/>
              <a:gd name="connsiteY6" fmla="*/ 1599869 h 2625738"/>
              <a:gd name="connsiteX7" fmla="*/ 2065360 w 2069223"/>
              <a:gd name="connsiteY7" fmla="*/ 1662235 h 2625738"/>
              <a:gd name="connsiteX8" fmla="*/ 1945162 w 2069223"/>
              <a:gd name="connsiteY8" fmla="*/ 2252113 h 2625738"/>
              <a:gd name="connsiteX9" fmla="*/ 1223492 w 2069223"/>
              <a:gd name="connsiteY9" fmla="*/ 2231390 h 2625738"/>
              <a:gd name="connsiteX10" fmla="*/ 1243365 w 2069223"/>
              <a:gd name="connsiteY10" fmla="*/ 2339688 h 2625738"/>
              <a:gd name="connsiteX11" fmla="*/ 803256 w 2069223"/>
              <a:gd name="connsiteY11" fmla="*/ 2342068 h 2625738"/>
              <a:gd name="connsiteX12" fmla="*/ 723771 w 2069223"/>
              <a:gd name="connsiteY12" fmla="*/ 2174194 h 2625738"/>
              <a:gd name="connsiteX13" fmla="*/ 117884 w 2069223"/>
              <a:gd name="connsiteY13" fmla="*/ 2279468 h 2625738"/>
              <a:gd name="connsiteX14" fmla="*/ 1340 w 2069223"/>
              <a:gd name="connsiteY14" fmla="*/ 1721919 h 2625738"/>
              <a:gd name="connsiteX15" fmla="*/ 271736 w 2069223"/>
              <a:gd name="connsiteY15" fmla="*/ 1626056 h 2625738"/>
              <a:gd name="connsiteX16" fmla="*/ 249462 w 2069223"/>
              <a:gd name="connsiteY16" fmla="*/ 1109686 h 2625738"/>
              <a:gd name="connsiteX17" fmla="*/ 8800 w 2069223"/>
              <a:gd name="connsiteY17" fmla="*/ 1082819 h 2625738"/>
              <a:gd name="connsiteX18" fmla="*/ 110423 w 2069223"/>
              <a:gd name="connsiteY18" fmla="*/ 446759 h 2625738"/>
              <a:gd name="connsiteX19" fmla="*/ 828213 w 2069223"/>
              <a:gd name="connsiteY19" fmla="*/ 453390 h 2625738"/>
              <a:gd name="connsiteX20" fmla="*/ 793309 w 2069223"/>
              <a:gd name="connsiteY20" fmla="*/ 348058 h 2625738"/>
              <a:gd name="connsiteX21" fmla="*/ 1078718 w 2069223"/>
              <a:gd name="connsiteY21" fmla="*/ 1316 h 2625738"/>
              <a:gd name="connsiteX0" fmla="*/ 1078718 w 2069223"/>
              <a:gd name="connsiteY0" fmla="*/ 1316 h 2625738"/>
              <a:gd name="connsiteX1" fmla="*/ 1355115 w 2069223"/>
              <a:gd name="connsiteY1" fmla="*/ 260327 h 2625738"/>
              <a:gd name="connsiteX2" fmla="*/ 1270895 w 2069223"/>
              <a:gd name="connsiteY2" fmla="*/ 462401 h 2625738"/>
              <a:gd name="connsiteX3" fmla="*/ 1960083 w 2069223"/>
              <a:gd name="connsiteY3" fmla="*/ 426036 h 2625738"/>
              <a:gd name="connsiteX4" fmla="*/ 2067846 w 2069223"/>
              <a:gd name="connsiteY4" fmla="*/ 1025622 h 2625738"/>
              <a:gd name="connsiteX5" fmla="*/ 1847663 w 2069223"/>
              <a:gd name="connsiteY5" fmla="*/ 1599869 h 2625738"/>
              <a:gd name="connsiteX6" fmla="*/ 2065360 w 2069223"/>
              <a:gd name="connsiteY6" fmla="*/ 1662235 h 2625738"/>
              <a:gd name="connsiteX7" fmla="*/ 1945162 w 2069223"/>
              <a:gd name="connsiteY7" fmla="*/ 2252113 h 2625738"/>
              <a:gd name="connsiteX8" fmla="*/ 1223492 w 2069223"/>
              <a:gd name="connsiteY8" fmla="*/ 2231390 h 2625738"/>
              <a:gd name="connsiteX9" fmla="*/ 1243365 w 2069223"/>
              <a:gd name="connsiteY9" fmla="*/ 2339688 h 2625738"/>
              <a:gd name="connsiteX10" fmla="*/ 803256 w 2069223"/>
              <a:gd name="connsiteY10" fmla="*/ 2342068 h 2625738"/>
              <a:gd name="connsiteX11" fmla="*/ 723771 w 2069223"/>
              <a:gd name="connsiteY11" fmla="*/ 2174194 h 2625738"/>
              <a:gd name="connsiteX12" fmla="*/ 117884 w 2069223"/>
              <a:gd name="connsiteY12" fmla="*/ 2279468 h 2625738"/>
              <a:gd name="connsiteX13" fmla="*/ 1340 w 2069223"/>
              <a:gd name="connsiteY13" fmla="*/ 1721919 h 2625738"/>
              <a:gd name="connsiteX14" fmla="*/ 271736 w 2069223"/>
              <a:gd name="connsiteY14" fmla="*/ 1626056 h 2625738"/>
              <a:gd name="connsiteX15" fmla="*/ 249462 w 2069223"/>
              <a:gd name="connsiteY15" fmla="*/ 1109686 h 2625738"/>
              <a:gd name="connsiteX16" fmla="*/ 8800 w 2069223"/>
              <a:gd name="connsiteY16" fmla="*/ 1082819 h 2625738"/>
              <a:gd name="connsiteX17" fmla="*/ 110423 w 2069223"/>
              <a:gd name="connsiteY17" fmla="*/ 446759 h 2625738"/>
              <a:gd name="connsiteX18" fmla="*/ 828213 w 2069223"/>
              <a:gd name="connsiteY18" fmla="*/ 453390 h 2625738"/>
              <a:gd name="connsiteX19" fmla="*/ 793309 w 2069223"/>
              <a:gd name="connsiteY19" fmla="*/ 348058 h 2625738"/>
              <a:gd name="connsiteX20" fmla="*/ 1078718 w 2069223"/>
              <a:gd name="connsiteY20" fmla="*/ 1316 h 2625738"/>
              <a:gd name="connsiteX0" fmla="*/ 1078718 w 2069223"/>
              <a:gd name="connsiteY0" fmla="*/ 1316 h 2625738"/>
              <a:gd name="connsiteX1" fmla="*/ 1355115 w 2069223"/>
              <a:gd name="connsiteY1" fmla="*/ 260327 h 2625738"/>
              <a:gd name="connsiteX2" fmla="*/ 1270895 w 2069223"/>
              <a:gd name="connsiteY2" fmla="*/ 462401 h 2625738"/>
              <a:gd name="connsiteX3" fmla="*/ 1960083 w 2069223"/>
              <a:gd name="connsiteY3" fmla="*/ 426036 h 2625738"/>
              <a:gd name="connsiteX4" fmla="*/ 2067846 w 2069223"/>
              <a:gd name="connsiteY4" fmla="*/ 1025622 h 2625738"/>
              <a:gd name="connsiteX5" fmla="*/ 1847663 w 2069223"/>
              <a:gd name="connsiteY5" fmla="*/ 1599871 h 2625738"/>
              <a:gd name="connsiteX6" fmla="*/ 2065360 w 2069223"/>
              <a:gd name="connsiteY6" fmla="*/ 1662235 h 2625738"/>
              <a:gd name="connsiteX7" fmla="*/ 1945162 w 2069223"/>
              <a:gd name="connsiteY7" fmla="*/ 2252113 h 2625738"/>
              <a:gd name="connsiteX8" fmla="*/ 1223492 w 2069223"/>
              <a:gd name="connsiteY8" fmla="*/ 2231390 h 2625738"/>
              <a:gd name="connsiteX9" fmla="*/ 1243365 w 2069223"/>
              <a:gd name="connsiteY9" fmla="*/ 2339688 h 2625738"/>
              <a:gd name="connsiteX10" fmla="*/ 803256 w 2069223"/>
              <a:gd name="connsiteY10" fmla="*/ 2342068 h 2625738"/>
              <a:gd name="connsiteX11" fmla="*/ 723771 w 2069223"/>
              <a:gd name="connsiteY11" fmla="*/ 2174194 h 2625738"/>
              <a:gd name="connsiteX12" fmla="*/ 117884 w 2069223"/>
              <a:gd name="connsiteY12" fmla="*/ 2279468 h 2625738"/>
              <a:gd name="connsiteX13" fmla="*/ 1340 w 2069223"/>
              <a:gd name="connsiteY13" fmla="*/ 1721919 h 2625738"/>
              <a:gd name="connsiteX14" fmla="*/ 271736 w 2069223"/>
              <a:gd name="connsiteY14" fmla="*/ 1626056 h 2625738"/>
              <a:gd name="connsiteX15" fmla="*/ 249462 w 2069223"/>
              <a:gd name="connsiteY15" fmla="*/ 1109686 h 2625738"/>
              <a:gd name="connsiteX16" fmla="*/ 8800 w 2069223"/>
              <a:gd name="connsiteY16" fmla="*/ 1082819 h 2625738"/>
              <a:gd name="connsiteX17" fmla="*/ 110423 w 2069223"/>
              <a:gd name="connsiteY17" fmla="*/ 446759 h 2625738"/>
              <a:gd name="connsiteX18" fmla="*/ 828213 w 2069223"/>
              <a:gd name="connsiteY18" fmla="*/ 453390 h 2625738"/>
              <a:gd name="connsiteX19" fmla="*/ 793309 w 2069223"/>
              <a:gd name="connsiteY19" fmla="*/ 348058 h 2625738"/>
              <a:gd name="connsiteX20" fmla="*/ 1078718 w 2069223"/>
              <a:gd name="connsiteY20" fmla="*/ 1316 h 2625738"/>
              <a:gd name="connsiteX0" fmla="*/ 1078718 w 2080860"/>
              <a:gd name="connsiteY0" fmla="*/ 1316 h 2625738"/>
              <a:gd name="connsiteX1" fmla="*/ 1355115 w 2080860"/>
              <a:gd name="connsiteY1" fmla="*/ 260327 h 2625738"/>
              <a:gd name="connsiteX2" fmla="*/ 1270895 w 2080860"/>
              <a:gd name="connsiteY2" fmla="*/ 462401 h 2625738"/>
              <a:gd name="connsiteX3" fmla="*/ 1960083 w 2080860"/>
              <a:gd name="connsiteY3" fmla="*/ 426036 h 2625738"/>
              <a:gd name="connsiteX4" fmla="*/ 2067846 w 2080860"/>
              <a:gd name="connsiteY4" fmla="*/ 1025622 h 2625738"/>
              <a:gd name="connsiteX5" fmla="*/ 2065360 w 2080860"/>
              <a:gd name="connsiteY5" fmla="*/ 1662235 h 2625738"/>
              <a:gd name="connsiteX6" fmla="*/ 1945162 w 2080860"/>
              <a:gd name="connsiteY6" fmla="*/ 2252113 h 2625738"/>
              <a:gd name="connsiteX7" fmla="*/ 1223492 w 2080860"/>
              <a:gd name="connsiteY7" fmla="*/ 2231390 h 2625738"/>
              <a:gd name="connsiteX8" fmla="*/ 1243365 w 2080860"/>
              <a:gd name="connsiteY8" fmla="*/ 2339688 h 2625738"/>
              <a:gd name="connsiteX9" fmla="*/ 803256 w 2080860"/>
              <a:gd name="connsiteY9" fmla="*/ 2342068 h 2625738"/>
              <a:gd name="connsiteX10" fmla="*/ 723771 w 2080860"/>
              <a:gd name="connsiteY10" fmla="*/ 2174194 h 2625738"/>
              <a:gd name="connsiteX11" fmla="*/ 117884 w 2080860"/>
              <a:gd name="connsiteY11" fmla="*/ 2279468 h 2625738"/>
              <a:gd name="connsiteX12" fmla="*/ 1340 w 2080860"/>
              <a:gd name="connsiteY12" fmla="*/ 1721919 h 2625738"/>
              <a:gd name="connsiteX13" fmla="*/ 271736 w 2080860"/>
              <a:gd name="connsiteY13" fmla="*/ 1626056 h 2625738"/>
              <a:gd name="connsiteX14" fmla="*/ 249462 w 2080860"/>
              <a:gd name="connsiteY14" fmla="*/ 1109686 h 2625738"/>
              <a:gd name="connsiteX15" fmla="*/ 8800 w 2080860"/>
              <a:gd name="connsiteY15" fmla="*/ 1082819 h 2625738"/>
              <a:gd name="connsiteX16" fmla="*/ 110423 w 2080860"/>
              <a:gd name="connsiteY16" fmla="*/ 446759 h 2625738"/>
              <a:gd name="connsiteX17" fmla="*/ 828213 w 2080860"/>
              <a:gd name="connsiteY17" fmla="*/ 453390 h 2625738"/>
              <a:gd name="connsiteX18" fmla="*/ 793309 w 2080860"/>
              <a:gd name="connsiteY18" fmla="*/ 348058 h 2625738"/>
              <a:gd name="connsiteX19" fmla="*/ 1078718 w 2080860"/>
              <a:gd name="connsiteY19" fmla="*/ 1316 h 2625738"/>
              <a:gd name="connsiteX0" fmla="*/ 1078718 w 2080860"/>
              <a:gd name="connsiteY0" fmla="*/ 1316 h 2625739"/>
              <a:gd name="connsiteX1" fmla="*/ 1355115 w 2080860"/>
              <a:gd name="connsiteY1" fmla="*/ 260327 h 2625739"/>
              <a:gd name="connsiteX2" fmla="*/ 1270895 w 2080860"/>
              <a:gd name="connsiteY2" fmla="*/ 462401 h 2625739"/>
              <a:gd name="connsiteX3" fmla="*/ 1960083 w 2080860"/>
              <a:gd name="connsiteY3" fmla="*/ 426036 h 2625739"/>
              <a:gd name="connsiteX4" fmla="*/ 2067846 w 2080860"/>
              <a:gd name="connsiteY4" fmla="*/ 1025622 h 2625739"/>
              <a:gd name="connsiteX5" fmla="*/ 2065360 w 2080860"/>
              <a:gd name="connsiteY5" fmla="*/ 1662235 h 2625739"/>
              <a:gd name="connsiteX6" fmla="*/ 1945162 w 2080860"/>
              <a:gd name="connsiteY6" fmla="*/ 2252113 h 2625739"/>
              <a:gd name="connsiteX7" fmla="*/ 1223492 w 2080860"/>
              <a:gd name="connsiteY7" fmla="*/ 2231390 h 2625739"/>
              <a:gd name="connsiteX8" fmla="*/ 1243368 w 2080860"/>
              <a:gd name="connsiteY8" fmla="*/ 2339689 h 2625739"/>
              <a:gd name="connsiteX9" fmla="*/ 803256 w 2080860"/>
              <a:gd name="connsiteY9" fmla="*/ 2342068 h 2625739"/>
              <a:gd name="connsiteX10" fmla="*/ 723771 w 2080860"/>
              <a:gd name="connsiteY10" fmla="*/ 2174194 h 2625739"/>
              <a:gd name="connsiteX11" fmla="*/ 117884 w 2080860"/>
              <a:gd name="connsiteY11" fmla="*/ 2279468 h 2625739"/>
              <a:gd name="connsiteX12" fmla="*/ 1340 w 2080860"/>
              <a:gd name="connsiteY12" fmla="*/ 1721919 h 2625739"/>
              <a:gd name="connsiteX13" fmla="*/ 271736 w 2080860"/>
              <a:gd name="connsiteY13" fmla="*/ 1626056 h 2625739"/>
              <a:gd name="connsiteX14" fmla="*/ 249462 w 2080860"/>
              <a:gd name="connsiteY14" fmla="*/ 1109686 h 2625739"/>
              <a:gd name="connsiteX15" fmla="*/ 8800 w 2080860"/>
              <a:gd name="connsiteY15" fmla="*/ 1082819 h 2625739"/>
              <a:gd name="connsiteX16" fmla="*/ 110423 w 2080860"/>
              <a:gd name="connsiteY16" fmla="*/ 446759 h 2625739"/>
              <a:gd name="connsiteX17" fmla="*/ 828213 w 2080860"/>
              <a:gd name="connsiteY17" fmla="*/ 453390 h 2625739"/>
              <a:gd name="connsiteX18" fmla="*/ 793309 w 2080860"/>
              <a:gd name="connsiteY18" fmla="*/ 348058 h 2625739"/>
              <a:gd name="connsiteX19" fmla="*/ 1078718 w 2080860"/>
              <a:gd name="connsiteY19" fmla="*/ 1316 h 2625739"/>
              <a:gd name="connsiteX0" fmla="*/ 1078718 w 2080860"/>
              <a:gd name="connsiteY0" fmla="*/ 1316 h 2625739"/>
              <a:gd name="connsiteX1" fmla="*/ 1355115 w 2080860"/>
              <a:gd name="connsiteY1" fmla="*/ 260327 h 2625739"/>
              <a:gd name="connsiteX2" fmla="*/ 1270895 w 2080860"/>
              <a:gd name="connsiteY2" fmla="*/ 462401 h 2625739"/>
              <a:gd name="connsiteX3" fmla="*/ 1960083 w 2080860"/>
              <a:gd name="connsiteY3" fmla="*/ 426036 h 2625739"/>
              <a:gd name="connsiteX4" fmla="*/ 2067846 w 2080860"/>
              <a:gd name="connsiteY4" fmla="*/ 1025622 h 2625739"/>
              <a:gd name="connsiteX5" fmla="*/ 2065360 w 2080860"/>
              <a:gd name="connsiteY5" fmla="*/ 1662235 h 2625739"/>
              <a:gd name="connsiteX6" fmla="*/ 1945162 w 2080860"/>
              <a:gd name="connsiteY6" fmla="*/ 2252113 h 2625739"/>
              <a:gd name="connsiteX7" fmla="*/ 1223492 w 2080860"/>
              <a:gd name="connsiteY7" fmla="*/ 2231390 h 2625739"/>
              <a:gd name="connsiteX8" fmla="*/ 1243370 w 2080860"/>
              <a:gd name="connsiteY8" fmla="*/ 2339690 h 2625739"/>
              <a:gd name="connsiteX9" fmla="*/ 803256 w 2080860"/>
              <a:gd name="connsiteY9" fmla="*/ 2342068 h 2625739"/>
              <a:gd name="connsiteX10" fmla="*/ 723771 w 2080860"/>
              <a:gd name="connsiteY10" fmla="*/ 2174194 h 2625739"/>
              <a:gd name="connsiteX11" fmla="*/ 117884 w 2080860"/>
              <a:gd name="connsiteY11" fmla="*/ 2279468 h 2625739"/>
              <a:gd name="connsiteX12" fmla="*/ 1340 w 2080860"/>
              <a:gd name="connsiteY12" fmla="*/ 1721919 h 2625739"/>
              <a:gd name="connsiteX13" fmla="*/ 271736 w 2080860"/>
              <a:gd name="connsiteY13" fmla="*/ 1626056 h 2625739"/>
              <a:gd name="connsiteX14" fmla="*/ 249462 w 2080860"/>
              <a:gd name="connsiteY14" fmla="*/ 1109686 h 2625739"/>
              <a:gd name="connsiteX15" fmla="*/ 8800 w 2080860"/>
              <a:gd name="connsiteY15" fmla="*/ 1082819 h 2625739"/>
              <a:gd name="connsiteX16" fmla="*/ 110423 w 2080860"/>
              <a:gd name="connsiteY16" fmla="*/ 446759 h 2625739"/>
              <a:gd name="connsiteX17" fmla="*/ 828213 w 2080860"/>
              <a:gd name="connsiteY17" fmla="*/ 453390 h 2625739"/>
              <a:gd name="connsiteX18" fmla="*/ 793309 w 2080860"/>
              <a:gd name="connsiteY18" fmla="*/ 348058 h 2625739"/>
              <a:gd name="connsiteX19" fmla="*/ 1078718 w 2080860"/>
              <a:gd name="connsiteY19" fmla="*/ 1316 h 2625739"/>
              <a:gd name="connsiteX0" fmla="*/ 1078718 w 2080860"/>
              <a:gd name="connsiteY0" fmla="*/ 1316 h 2342677"/>
              <a:gd name="connsiteX1" fmla="*/ 1355115 w 2080860"/>
              <a:gd name="connsiteY1" fmla="*/ 260327 h 2342677"/>
              <a:gd name="connsiteX2" fmla="*/ 1270895 w 2080860"/>
              <a:gd name="connsiteY2" fmla="*/ 462401 h 2342677"/>
              <a:gd name="connsiteX3" fmla="*/ 1960083 w 2080860"/>
              <a:gd name="connsiteY3" fmla="*/ 426036 h 2342677"/>
              <a:gd name="connsiteX4" fmla="*/ 2067846 w 2080860"/>
              <a:gd name="connsiteY4" fmla="*/ 1025622 h 2342677"/>
              <a:gd name="connsiteX5" fmla="*/ 2065360 w 2080860"/>
              <a:gd name="connsiteY5" fmla="*/ 1662235 h 2342677"/>
              <a:gd name="connsiteX6" fmla="*/ 1945162 w 2080860"/>
              <a:gd name="connsiteY6" fmla="*/ 2252113 h 2342677"/>
              <a:gd name="connsiteX7" fmla="*/ 1223492 w 2080860"/>
              <a:gd name="connsiteY7" fmla="*/ 2231390 h 2342677"/>
              <a:gd name="connsiteX8" fmla="*/ 803256 w 2080860"/>
              <a:gd name="connsiteY8" fmla="*/ 2342068 h 2342677"/>
              <a:gd name="connsiteX9" fmla="*/ 723771 w 2080860"/>
              <a:gd name="connsiteY9" fmla="*/ 2174194 h 2342677"/>
              <a:gd name="connsiteX10" fmla="*/ 117884 w 2080860"/>
              <a:gd name="connsiteY10" fmla="*/ 2279468 h 2342677"/>
              <a:gd name="connsiteX11" fmla="*/ 1340 w 2080860"/>
              <a:gd name="connsiteY11" fmla="*/ 1721919 h 2342677"/>
              <a:gd name="connsiteX12" fmla="*/ 271736 w 2080860"/>
              <a:gd name="connsiteY12" fmla="*/ 1626056 h 2342677"/>
              <a:gd name="connsiteX13" fmla="*/ 249462 w 2080860"/>
              <a:gd name="connsiteY13" fmla="*/ 1109686 h 2342677"/>
              <a:gd name="connsiteX14" fmla="*/ 8800 w 2080860"/>
              <a:gd name="connsiteY14" fmla="*/ 1082819 h 2342677"/>
              <a:gd name="connsiteX15" fmla="*/ 110423 w 2080860"/>
              <a:gd name="connsiteY15" fmla="*/ 446759 h 2342677"/>
              <a:gd name="connsiteX16" fmla="*/ 828213 w 2080860"/>
              <a:gd name="connsiteY16" fmla="*/ 453390 h 2342677"/>
              <a:gd name="connsiteX17" fmla="*/ 793309 w 2080860"/>
              <a:gd name="connsiteY17" fmla="*/ 348058 h 2342677"/>
              <a:gd name="connsiteX18" fmla="*/ 1078718 w 2080860"/>
              <a:gd name="connsiteY18" fmla="*/ 1316 h 2342677"/>
              <a:gd name="connsiteX0" fmla="*/ 1078718 w 2080860"/>
              <a:gd name="connsiteY0" fmla="*/ 1316 h 2279468"/>
              <a:gd name="connsiteX1" fmla="*/ 1355115 w 2080860"/>
              <a:gd name="connsiteY1" fmla="*/ 260327 h 2279468"/>
              <a:gd name="connsiteX2" fmla="*/ 1270895 w 2080860"/>
              <a:gd name="connsiteY2" fmla="*/ 462401 h 2279468"/>
              <a:gd name="connsiteX3" fmla="*/ 1960083 w 2080860"/>
              <a:gd name="connsiteY3" fmla="*/ 426036 h 2279468"/>
              <a:gd name="connsiteX4" fmla="*/ 2067846 w 2080860"/>
              <a:gd name="connsiteY4" fmla="*/ 1025622 h 2279468"/>
              <a:gd name="connsiteX5" fmla="*/ 2065360 w 2080860"/>
              <a:gd name="connsiteY5" fmla="*/ 1662235 h 2279468"/>
              <a:gd name="connsiteX6" fmla="*/ 1945162 w 2080860"/>
              <a:gd name="connsiteY6" fmla="*/ 2252113 h 2279468"/>
              <a:gd name="connsiteX7" fmla="*/ 1223492 w 2080860"/>
              <a:gd name="connsiteY7" fmla="*/ 2231390 h 2279468"/>
              <a:gd name="connsiteX8" fmla="*/ 723771 w 2080860"/>
              <a:gd name="connsiteY8" fmla="*/ 2174194 h 2279468"/>
              <a:gd name="connsiteX9" fmla="*/ 117884 w 2080860"/>
              <a:gd name="connsiteY9" fmla="*/ 2279468 h 2279468"/>
              <a:gd name="connsiteX10" fmla="*/ 1340 w 2080860"/>
              <a:gd name="connsiteY10" fmla="*/ 1721919 h 2279468"/>
              <a:gd name="connsiteX11" fmla="*/ 271736 w 2080860"/>
              <a:gd name="connsiteY11" fmla="*/ 1626056 h 2279468"/>
              <a:gd name="connsiteX12" fmla="*/ 249462 w 2080860"/>
              <a:gd name="connsiteY12" fmla="*/ 1109686 h 2279468"/>
              <a:gd name="connsiteX13" fmla="*/ 8800 w 2080860"/>
              <a:gd name="connsiteY13" fmla="*/ 1082819 h 2279468"/>
              <a:gd name="connsiteX14" fmla="*/ 110423 w 2080860"/>
              <a:gd name="connsiteY14" fmla="*/ 446759 h 2279468"/>
              <a:gd name="connsiteX15" fmla="*/ 828213 w 2080860"/>
              <a:gd name="connsiteY15" fmla="*/ 453390 h 2279468"/>
              <a:gd name="connsiteX16" fmla="*/ 793309 w 2080860"/>
              <a:gd name="connsiteY16" fmla="*/ 348058 h 2279468"/>
              <a:gd name="connsiteX17" fmla="*/ 1078718 w 2080860"/>
              <a:gd name="connsiteY17" fmla="*/ 1316 h 2279468"/>
              <a:gd name="connsiteX0" fmla="*/ 1078718 w 2080860"/>
              <a:gd name="connsiteY0" fmla="*/ 1316 h 2282764"/>
              <a:gd name="connsiteX1" fmla="*/ 1355115 w 2080860"/>
              <a:gd name="connsiteY1" fmla="*/ 260327 h 2282764"/>
              <a:gd name="connsiteX2" fmla="*/ 1270895 w 2080860"/>
              <a:gd name="connsiteY2" fmla="*/ 462401 h 2282764"/>
              <a:gd name="connsiteX3" fmla="*/ 1960083 w 2080860"/>
              <a:gd name="connsiteY3" fmla="*/ 426036 h 2282764"/>
              <a:gd name="connsiteX4" fmla="*/ 2067846 w 2080860"/>
              <a:gd name="connsiteY4" fmla="*/ 1025622 h 2282764"/>
              <a:gd name="connsiteX5" fmla="*/ 2065360 w 2080860"/>
              <a:gd name="connsiteY5" fmla="*/ 1662235 h 2282764"/>
              <a:gd name="connsiteX6" fmla="*/ 1945162 w 2080860"/>
              <a:gd name="connsiteY6" fmla="*/ 2252113 h 2282764"/>
              <a:gd name="connsiteX7" fmla="*/ 1223492 w 2080860"/>
              <a:gd name="connsiteY7" fmla="*/ 2231390 h 2282764"/>
              <a:gd name="connsiteX8" fmla="*/ 723771 w 2080860"/>
              <a:gd name="connsiteY8" fmla="*/ 2282328 h 2282764"/>
              <a:gd name="connsiteX9" fmla="*/ 117884 w 2080860"/>
              <a:gd name="connsiteY9" fmla="*/ 2279468 h 2282764"/>
              <a:gd name="connsiteX10" fmla="*/ 1340 w 2080860"/>
              <a:gd name="connsiteY10" fmla="*/ 1721919 h 2282764"/>
              <a:gd name="connsiteX11" fmla="*/ 271736 w 2080860"/>
              <a:gd name="connsiteY11" fmla="*/ 1626056 h 2282764"/>
              <a:gd name="connsiteX12" fmla="*/ 249462 w 2080860"/>
              <a:gd name="connsiteY12" fmla="*/ 1109686 h 2282764"/>
              <a:gd name="connsiteX13" fmla="*/ 8800 w 2080860"/>
              <a:gd name="connsiteY13" fmla="*/ 1082819 h 2282764"/>
              <a:gd name="connsiteX14" fmla="*/ 110423 w 2080860"/>
              <a:gd name="connsiteY14" fmla="*/ 446759 h 2282764"/>
              <a:gd name="connsiteX15" fmla="*/ 828213 w 2080860"/>
              <a:gd name="connsiteY15" fmla="*/ 453390 h 2282764"/>
              <a:gd name="connsiteX16" fmla="*/ 793309 w 2080860"/>
              <a:gd name="connsiteY16" fmla="*/ 348058 h 2282764"/>
              <a:gd name="connsiteX17" fmla="*/ 1078718 w 2080860"/>
              <a:gd name="connsiteY17" fmla="*/ 1316 h 2282764"/>
              <a:gd name="connsiteX0" fmla="*/ 1078718 w 2080860"/>
              <a:gd name="connsiteY0" fmla="*/ 1316 h 2282764"/>
              <a:gd name="connsiteX1" fmla="*/ 1355115 w 2080860"/>
              <a:gd name="connsiteY1" fmla="*/ 260327 h 2282764"/>
              <a:gd name="connsiteX2" fmla="*/ 1270895 w 2080860"/>
              <a:gd name="connsiteY2" fmla="*/ 462401 h 2282764"/>
              <a:gd name="connsiteX3" fmla="*/ 1960083 w 2080860"/>
              <a:gd name="connsiteY3" fmla="*/ 426036 h 2282764"/>
              <a:gd name="connsiteX4" fmla="*/ 2067846 w 2080860"/>
              <a:gd name="connsiteY4" fmla="*/ 1025622 h 2282764"/>
              <a:gd name="connsiteX5" fmla="*/ 2065360 w 2080860"/>
              <a:gd name="connsiteY5" fmla="*/ 1662235 h 2282764"/>
              <a:gd name="connsiteX6" fmla="*/ 1945162 w 2080860"/>
              <a:gd name="connsiteY6" fmla="*/ 2252113 h 2282764"/>
              <a:gd name="connsiteX7" fmla="*/ 1223492 w 2080860"/>
              <a:gd name="connsiteY7" fmla="*/ 2231390 h 2282764"/>
              <a:gd name="connsiteX8" fmla="*/ 723771 w 2080860"/>
              <a:gd name="connsiteY8" fmla="*/ 2282328 h 2282764"/>
              <a:gd name="connsiteX9" fmla="*/ 117884 w 2080860"/>
              <a:gd name="connsiteY9" fmla="*/ 2279468 h 2282764"/>
              <a:gd name="connsiteX10" fmla="*/ 1340 w 2080860"/>
              <a:gd name="connsiteY10" fmla="*/ 1721919 h 2282764"/>
              <a:gd name="connsiteX11" fmla="*/ 271736 w 2080860"/>
              <a:gd name="connsiteY11" fmla="*/ 1626056 h 2282764"/>
              <a:gd name="connsiteX12" fmla="*/ 249462 w 2080860"/>
              <a:gd name="connsiteY12" fmla="*/ 1109686 h 2282764"/>
              <a:gd name="connsiteX13" fmla="*/ 8800 w 2080860"/>
              <a:gd name="connsiteY13" fmla="*/ 1082819 h 2282764"/>
              <a:gd name="connsiteX14" fmla="*/ 110423 w 2080860"/>
              <a:gd name="connsiteY14" fmla="*/ 446759 h 2282764"/>
              <a:gd name="connsiteX15" fmla="*/ 828213 w 2080860"/>
              <a:gd name="connsiteY15" fmla="*/ 453390 h 2282764"/>
              <a:gd name="connsiteX16" fmla="*/ 793309 w 2080860"/>
              <a:gd name="connsiteY16" fmla="*/ 348058 h 2282764"/>
              <a:gd name="connsiteX17" fmla="*/ 1078718 w 2080860"/>
              <a:gd name="connsiteY17" fmla="*/ 1316 h 2282764"/>
              <a:gd name="connsiteX0" fmla="*/ 1078718 w 2080860"/>
              <a:gd name="connsiteY0" fmla="*/ 1316 h 2306086"/>
              <a:gd name="connsiteX1" fmla="*/ 1355115 w 2080860"/>
              <a:gd name="connsiteY1" fmla="*/ 260327 h 2306086"/>
              <a:gd name="connsiteX2" fmla="*/ 1270895 w 2080860"/>
              <a:gd name="connsiteY2" fmla="*/ 462401 h 2306086"/>
              <a:gd name="connsiteX3" fmla="*/ 1960083 w 2080860"/>
              <a:gd name="connsiteY3" fmla="*/ 426036 h 2306086"/>
              <a:gd name="connsiteX4" fmla="*/ 2067846 w 2080860"/>
              <a:gd name="connsiteY4" fmla="*/ 1025622 h 2306086"/>
              <a:gd name="connsiteX5" fmla="*/ 2065360 w 2080860"/>
              <a:gd name="connsiteY5" fmla="*/ 1662235 h 2306086"/>
              <a:gd name="connsiteX6" fmla="*/ 1945162 w 2080860"/>
              <a:gd name="connsiteY6" fmla="*/ 2252113 h 2306086"/>
              <a:gd name="connsiteX7" fmla="*/ 723771 w 2080860"/>
              <a:gd name="connsiteY7" fmla="*/ 2282328 h 2306086"/>
              <a:gd name="connsiteX8" fmla="*/ 117884 w 2080860"/>
              <a:gd name="connsiteY8" fmla="*/ 2279468 h 2306086"/>
              <a:gd name="connsiteX9" fmla="*/ 1340 w 2080860"/>
              <a:gd name="connsiteY9" fmla="*/ 1721919 h 2306086"/>
              <a:gd name="connsiteX10" fmla="*/ 271736 w 2080860"/>
              <a:gd name="connsiteY10" fmla="*/ 1626056 h 2306086"/>
              <a:gd name="connsiteX11" fmla="*/ 249462 w 2080860"/>
              <a:gd name="connsiteY11" fmla="*/ 1109686 h 2306086"/>
              <a:gd name="connsiteX12" fmla="*/ 8800 w 2080860"/>
              <a:gd name="connsiteY12" fmla="*/ 1082819 h 2306086"/>
              <a:gd name="connsiteX13" fmla="*/ 110423 w 2080860"/>
              <a:gd name="connsiteY13" fmla="*/ 446759 h 2306086"/>
              <a:gd name="connsiteX14" fmla="*/ 828213 w 2080860"/>
              <a:gd name="connsiteY14" fmla="*/ 453390 h 2306086"/>
              <a:gd name="connsiteX15" fmla="*/ 793309 w 2080860"/>
              <a:gd name="connsiteY15" fmla="*/ 348058 h 2306086"/>
              <a:gd name="connsiteX16" fmla="*/ 1078718 w 2080860"/>
              <a:gd name="connsiteY16" fmla="*/ 1316 h 2306086"/>
              <a:gd name="connsiteX0" fmla="*/ 1078718 w 2080860"/>
              <a:gd name="connsiteY0" fmla="*/ 1316 h 2338295"/>
              <a:gd name="connsiteX1" fmla="*/ 1355115 w 2080860"/>
              <a:gd name="connsiteY1" fmla="*/ 260327 h 2338295"/>
              <a:gd name="connsiteX2" fmla="*/ 1270895 w 2080860"/>
              <a:gd name="connsiteY2" fmla="*/ 462401 h 2338295"/>
              <a:gd name="connsiteX3" fmla="*/ 1960083 w 2080860"/>
              <a:gd name="connsiteY3" fmla="*/ 426036 h 2338295"/>
              <a:gd name="connsiteX4" fmla="*/ 2067846 w 2080860"/>
              <a:gd name="connsiteY4" fmla="*/ 1025622 h 2338295"/>
              <a:gd name="connsiteX5" fmla="*/ 2065360 w 2080860"/>
              <a:gd name="connsiteY5" fmla="*/ 1662235 h 2338295"/>
              <a:gd name="connsiteX6" fmla="*/ 1945162 w 2080860"/>
              <a:gd name="connsiteY6" fmla="*/ 2252113 h 2338295"/>
              <a:gd name="connsiteX7" fmla="*/ 117884 w 2080860"/>
              <a:gd name="connsiteY7" fmla="*/ 2279468 h 2338295"/>
              <a:gd name="connsiteX8" fmla="*/ 1340 w 2080860"/>
              <a:gd name="connsiteY8" fmla="*/ 1721919 h 2338295"/>
              <a:gd name="connsiteX9" fmla="*/ 271736 w 2080860"/>
              <a:gd name="connsiteY9" fmla="*/ 1626056 h 2338295"/>
              <a:gd name="connsiteX10" fmla="*/ 249462 w 2080860"/>
              <a:gd name="connsiteY10" fmla="*/ 1109686 h 2338295"/>
              <a:gd name="connsiteX11" fmla="*/ 8800 w 2080860"/>
              <a:gd name="connsiteY11" fmla="*/ 1082819 h 2338295"/>
              <a:gd name="connsiteX12" fmla="*/ 110423 w 2080860"/>
              <a:gd name="connsiteY12" fmla="*/ 446759 h 2338295"/>
              <a:gd name="connsiteX13" fmla="*/ 828213 w 2080860"/>
              <a:gd name="connsiteY13" fmla="*/ 453390 h 2338295"/>
              <a:gd name="connsiteX14" fmla="*/ 793309 w 2080860"/>
              <a:gd name="connsiteY14" fmla="*/ 348058 h 2338295"/>
              <a:gd name="connsiteX15" fmla="*/ 1078718 w 2080860"/>
              <a:gd name="connsiteY15" fmla="*/ 1316 h 2338295"/>
              <a:gd name="connsiteX0" fmla="*/ 1078718 w 2080860"/>
              <a:gd name="connsiteY0" fmla="*/ 1316 h 2338295"/>
              <a:gd name="connsiteX1" fmla="*/ 1355115 w 2080860"/>
              <a:gd name="connsiteY1" fmla="*/ 260327 h 2338295"/>
              <a:gd name="connsiteX2" fmla="*/ 1270895 w 2080860"/>
              <a:gd name="connsiteY2" fmla="*/ 462401 h 2338295"/>
              <a:gd name="connsiteX3" fmla="*/ 2019358 w 2080860"/>
              <a:gd name="connsiteY3" fmla="*/ 416997 h 2338295"/>
              <a:gd name="connsiteX4" fmla="*/ 2067846 w 2080860"/>
              <a:gd name="connsiteY4" fmla="*/ 1025622 h 2338295"/>
              <a:gd name="connsiteX5" fmla="*/ 2065360 w 2080860"/>
              <a:gd name="connsiteY5" fmla="*/ 1662235 h 2338295"/>
              <a:gd name="connsiteX6" fmla="*/ 1945162 w 2080860"/>
              <a:gd name="connsiteY6" fmla="*/ 2252113 h 2338295"/>
              <a:gd name="connsiteX7" fmla="*/ 117884 w 2080860"/>
              <a:gd name="connsiteY7" fmla="*/ 2279468 h 2338295"/>
              <a:gd name="connsiteX8" fmla="*/ 1340 w 2080860"/>
              <a:gd name="connsiteY8" fmla="*/ 1721919 h 2338295"/>
              <a:gd name="connsiteX9" fmla="*/ 271736 w 2080860"/>
              <a:gd name="connsiteY9" fmla="*/ 1626056 h 2338295"/>
              <a:gd name="connsiteX10" fmla="*/ 249462 w 2080860"/>
              <a:gd name="connsiteY10" fmla="*/ 1109686 h 2338295"/>
              <a:gd name="connsiteX11" fmla="*/ 8800 w 2080860"/>
              <a:gd name="connsiteY11" fmla="*/ 1082819 h 2338295"/>
              <a:gd name="connsiteX12" fmla="*/ 110423 w 2080860"/>
              <a:gd name="connsiteY12" fmla="*/ 446759 h 2338295"/>
              <a:gd name="connsiteX13" fmla="*/ 828213 w 2080860"/>
              <a:gd name="connsiteY13" fmla="*/ 453390 h 2338295"/>
              <a:gd name="connsiteX14" fmla="*/ 793309 w 2080860"/>
              <a:gd name="connsiteY14" fmla="*/ 348058 h 2338295"/>
              <a:gd name="connsiteX15" fmla="*/ 1078718 w 2080860"/>
              <a:gd name="connsiteY15" fmla="*/ 1316 h 2338295"/>
              <a:gd name="connsiteX0" fmla="*/ 1078718 w 2080860"/>
              <a:gd name="connsiteY0" fmla="*/ 1316 h 2338295"/>
              <a:gd name="connsiteX1" fmla="*/ 1355115 w 2080860"/>
              <a:gd name="connsiteY1" fmla="*/ 260327 h 2338295"/>
              <a:gd name="connsiteX2" fmla="*/ 1270895 w 2080860"/>
              <a:gd name="connsiteY2" fmla="*/ 462401 h 2338295"/>
              <a:gd name="connsiteX3" fmla="*/ 2019358 w 2080860"/>
              <a:gd name="connsiteY3" fmla="*/ 416997 h 2338295"/>
              <a:gd name="connsiteX4" fmla="*/ 2067846 w 2080860"/>
              <a:gd name="connsiteY4" fmla="*/ 1025622 h 2338295"/>
              <a:gd name="connsiteX5" fmla="*/ 2065360 w 2080860"/>
              <a:gd name="connsiteY5" fmla="*/ 1662235 h 2338295"/>
              <a:gd name="connsiteX6" fmla="*/ 1945162 w 2080860"/>
              <a:gd name="connsiteY6" fmla="*/ 2252113 h 2338295"/>
              <a:gd name="connsiteX7" fmla="*/ 117884 w 2080860"/>
              <a:gd name="connsiteY7" fmla="*/ 2279468 h 2338295"/>
              <a:gd name="connsiteX8" fmla="*/ 1340 w 2080860"/>
              <a:gd name="connsiteY8" fmla="*/ 1721919 h 2338295"/>
              <a:gd name="connsiteX9" fmla="*/ 271736 w 2080860"/>
              <a:gd name="connsiteY9" fmla="*/ 1626056 h 2338295"/>
              <a:gd name="connsiteX10" fmla="*/ 249462 w 2080860"/>
              <a:gd name="connsiteY10" fmla="*/ 1109686 h 2338295"/>
              <a:gd name="connsiteX11" fmla="*/ 8800 w 2080860"/>
              <a:gd name="connsiteY11" fmla="*/ 1082819 h 2338295"/>
              <a:gd name="connsiteX12" fmla="*/ 110423 w 2080860"/>
              <a:gd name="connsiteY12" fmla="*/ 446759 h 2338295"/>
              <a:gd name="connsiteX13" fmla="*/ 828213 w 2080860"/>
              <a:gd name="connsiteY13" fmla="*/ 453390 h 2338295"/>
              <a:gd name="connsiteX14" fmla="*/ 793309 w 2080860"/>
              <a:gd name="connsiteY14" fmla="*/ 348058 h 2338295"/>
              <a:gd name="connsiteX15" fmla="*/ 1078718 w 2080860"/>
              <a:gd name="connsiteY15" fmla="*/ 1316 h 2338295"/>
              <a:gd name="connsiteX0" fmla="*/ 1078718 w 2080860"/>
              <a:gd name="connsiteY0" fmla="*/ 1316 h 2320570"/>
              <a:gd name="connsiteX1" fmla="*/ 1355115 w 2080860"/>
              <a:gd name="connsiteY1" fmla="*/ 260327 h 2320570"/>
              <a:gd name="connsiteX2" fmla="*/ 1270895 w 2080860"/>
              <a:gd name="connsiteY2" fmla="*/ 462401 h 2320570"/>
              <a:gd name="connsiteX3" fmla="*/ 2019358 w 2080860"/>
              <a:gd name="connsiteY3" fmla="*/ 416997 h 2320570"/>
              <a:gd name="connsiteX4" fmla="*/ 2067846 w 2080860"/>
              <a:gd name="connsiteY4" fmla="*/ 1025622 h 2320570"/>
              <a:gd name="connsiteX5" fmla="*/ 2065360 w 2080860"/>
              <a:gd name="connsiteY5" fmla="*/ 1662235 h 2320570"/>
              <a:gd name="connsiteX6" fmla="*/ 1945162 w 2080860"/>
              <a:gd name="connsiteY6" fmla="*/ 2252113 h 2320570"/>
              <a:gd name="connsiteX7" fmla="*/ 117884 w 2080860"/>
              <a:gd name="connsiteY7" fmla="*/ 2279468 h 2320570"/>
              <a:gd name="connsiteX8" fmla="*/ 1340 w 2080860"/>
              <a:gd name="connsiteY8" fmla="*/ 1721919 h 2320570"/>
              <a:gd name="connsiteX9" fmla="*/ 271736 w 2080860"/>
              <a:gd name="connsiteY9" fmla="*/ 1626056 h 2320570"/>
              <a:gd name="connsiteX10" fmla="*/ 249462 w 2080860"/>
              <a:gd name="connsiteY10" fmla="*/ 1109686 h 2320570"/>
              <a:gd name="connsiteX11" fmla="*/ 8800 w 2080860"/>
              <a:gd name="connsiteY11" fmla="*/ 1082819 h 2320570"/>
              <a:gd name="connsiteX12" fmla="*/ 110423 w 2080860"/>
              <a:gd name="connsiteY12" fmla="*/ 446759 h 2320570"/>
              <a:gd name="connsiteX13" fmla="*/ 828213 w 2080860"/>
              <a:gd name="connsiteY13" fmla="*/ 453390 h 2320570"/>
              <a:gd name="connsiteX14" fmla="*/ 793309 w 2080860"/>
              <a:gd name="connsiteY14" fmla="*/ 348058 h 2320570"/>
              <a:gd name="connsiteX15" fmla="*/ 1078718 w 2080860"/>
              <a:gd name="connsiteY15" fmla="*/ 1316 h 2320570"/>
              <a:gd name="connsiteX0" fmla="*/ 1090677 w 2092819"/>
              <a:gd name="connsiteY0" fmla="*/ 1316 h 2320570"/>
              <a:gd name="connsiteX1" fmla="*/ 1367074 w 2092819"/>
              <a:gd name="connsiteY1" fmla="*/ 260327 h 2320570"/>
              <a:gd name="connsiteX2" fmla="*/ 1282854 w 2092819"/>
              <a:gd name="connsiteY2" fmla="*/ 462401 h 2320570"/>
              <a:gd name="connsiteX3" fmla="*/ 2031317 w 2092819"/>
              <a:gd name="connsiteY3" fmla="*/ 416997 h 2320570"/>
              <a:gd name="connsiteX4" fmla="*/ 2079805 w 2092819"/>
              <a:gd name="connsiteY4" fmla="*/ 1025622 h 2320570"/>
              <a:gd name="connsiteX5" fmla="*/ 2077319 w 2092819"/>
              <a:gd name="connsiteY5" fmla="*/ 1662235 h 2320570"/>
              <a:gd name="connsiteX6" fmla="*/ 1957121 w 2092819"/>
              <a:gd name="connsiteY6" fmla="*/ 2252113 h 2320570"/>
              <a:gd name="connsiteX7" fmla="*/ 129843 w 2092819"/>
              <a:gd name="connsiteY7" fmla="*/ 2279468 h 2320570"/>
              <a:gd name="connsiteX8" fmla="*/ 13299 w 2092819"/>
              <a:gd name="connsiteY8" fmla="*/ 1721919 h 2320570"/>
              <a:gd name="connsiteX9" fmla="*/ 283695 w 2092819"/>
              <a:gd name="connsiteY9" fmla="*/ 1626056 h 2320570"/>
              <a:gd name="connsiteX10" fmla="*/ 261421 w 2092819"/>
              <a:gd name="connsiteY10" fmla="*/ 1109686 h 2320570"/>
              <a:gd name="connsiteX11" fmla="*/ 20759 w 2092819"/>
              <a:gd name="connsiteY11" fmla="*/ 1082819 h 2320570"/>
              <a:gd name="connsiteX12" fmla="*/ 122382 w 2092819"/>
              <a:gd name="connsiteY12" fmla="*/ 446759 h 2320570"/>
              <a:gd name="connsiteX13" fmla="*/ 840172 w 2092819"/>
              <a:gd name="connsiteY13" fmla="*/ 453390 h 2320570"/>
              <a:gd name="connsiteX14" fmla="*/ 805268 w 2092819"/>
              <a:gd name="connsiteY14" fmla="*/ 348058 h 2320570"/>
              <a:gd name="connsiteX15" fmla="*/ 1090677 w 2092819"/>
              <a:gd name="connsiteY15" fmla="*/ 1316 h 2320570"/>
              <a:gd name="connsiteX0" fmla="*/ 1090677 w 2092819"/>
              <a:gd name="connsiteY0" fmla="*/ 1316 h 2320570"/>
              <a:gd name="connsiteX1" fmla="*/ 1367074 w 2092819"/>
              <a:gd name="connsiteY1" fmla="*/ 260327 h 2320570"/>
              <a:gd name="connsiteX2" fmla="*/ 1353987 w 2092819"/>
              <a:gd name="connsiteY2" fmla="*/ 480483 h 2320570"/>
              <a:gd name="connsiteX3" fmla="*/ 2031317 w 2092819"/>
              <a:gd name="connsiteY3" fmla="*/ 416997 h 2320570"/>
              <a:gd name="connsiteX4" fmla="*/ 2079805 w 2092819"/>
              <a:gd name="connsiteY4" fmla="*/ 1025622 h 2320570"/>
              <a:gd name="connsiteX5" fmla="*/ 2077319 w 2092819"/>
              <a:gd name="connsiteY5" fmla="*/ 1662235 h 2320570"/>
              <a:gd name="connsiteX6" fmla="*/ 1957121 w 2092819"/>
              <a:gd name="connsiteY6" fmla="*/ 2252113 h 2320570"/>
              <a:gd name="connsiteX7" fmla="*/ 129843 w 2092819"/>
              <a:gd name="connsiteY7" fmla="*/ 2279468 h 2320570"/>
              <a:gd name="connsiteX8" fmla="*/ 13299 w 2092819"/>
              <a:gd name="connsiteY8" fmla="*/ 1721919 h 2320570"/>
              <a:gd name="connsiteX9" fmla="*/ 283695 w 2092819"/>
              <a:gd name="connsiteY9" fmla="*/ 1626056 h 2320570"/>
              <a:gd name="connsiteX10" fmla="*/ 261421 w 2092819"/>
              <a:gd name="connsiteY10" fmla="*/ 1109686 h 2320570"/>
              <a:gd name="connsiteX11" fmla="*/ 20759 w 2092819"/>
              <a:gd name="connsiteY11" fmla="*/ 1082819 h 2320570"/>
              <a:gd name="connsiteX12" fmla="*/ 122382 w 2092819"/>
              <a:gd name="connsiteY12" fmla="*/ 446759 h 2320570"/>
              <a:gd name="connsiteX13" fmla="*/ 840172 w 2092819"/>
              <a:gd name="connsiteY13" fmla="*/ 453390 h 2320570"/>
              <a:gd name="connsiteX14" fmla="*/ 805268 w 2092819"/>
              <a:gd name="connsiteY14" fmla="*/ 348058 h 2320570"/>
              <a:gd name="connsiteX15" fmla="*/ 1090677 w 2092819"/>
              <a:gd name="connsiteY15" fmla="*/ 1316 h 2320570"/>
              <a:gd name="connsiteX0" fmla="*/ 1090677 w 2092819"/>
              <a:gd name="connsiteY0" fmla="*/ 756 h 2320010"/>
              <a:gd name="connsiteX1" fmla="*/ 1426349 w 2092819"/>
              <a:gd name="connsiteY1" fmla="*/ 277849 h 2320010"/>
              <a:gd name="connsiteX2" fmla="*/ 1353987 w 2092819"/>
              <a:gd name="connsiteY2" fmla="*/ 479923 h 2320010"/>
              <a:gd name="connsiteX3" fmla="*/ 2031317 w 2092819"/>
              <a:gd name="connsiteY3" fmla="*/ 416437 h 2320010"/>
              <a:gd name="connsiteX4" fmla="*/ 2079805 w 2092819"/>
              <a:gd name="connsiteY4" fmla="*/ 1025062 h 2320010"/>
              <a:gd name="connsiteX5" fmla="*/ 2077319 w 2092819"/>
              <a:gd name="connsiteY5" fmla="*/ 1661675 h 2320010"/>
              <a:gd name="connsiteX6" fmla="*/ 1957121 w 2092819"/>
              <a:gd name="connsiteY6" fmla="*/ 2251553 h 2320010"/>
              <a:gd name="connsiteX7" fmla="*/ 129843 w 2092819"/>
              <a:gd name="connsiteY7" fmla="*/ 2278908 h 2320010"/>
              <a:gd name="connsiteX8" fmla="*/ 13299 w 2092819"/>
              <a:gd name="connsiteY8" fmla="*/ 1721359 h 2320010"/>
              <a:gd name="connsiteX9" fmla="*/ 283695 w 2092819"/>
              <a:gd name="connsiteY9" fmla="*/ 1625496 h 2320010"/>
              <a:gd name="connsiteX10" fmla="*/ 261421 w 2092819"/>
              <a:gd name="connsiteY10" fmla="*/ 1109126 h 2320010"/>
              <a:gd name="connsiteX11" fmla="*/ 20759 w 2092819"/>
              <a:gd name="connsiteY11" fmla="*/ 1082259 h 2320010"/>
              <a:gd name="connsiteX12" fmla="*/ 122382 w 2092819"/>
              <a:gd name="connsiteY12" fmla="*/ 446199 h 2320010"/>
              <a:gd name="connsiteX13" fmla="*/ 840172 w 2092819"/>
              <a:gd name="connsiteY13" fmla="*/ 452830 h 2320010"/>
              <a:gd name="connsiteX14" fmla="*/ 805268 w 2092819"/>
              <a:gd name="connsiteY14" fmla="*/ 347498 h 2320010"/>
              <a:gd name="connsiteX15" fmla="*/ 1090677 w 2092819"/>
              <a:gd name="connsiteY15" fmla="*/ 756 h 2320010"/>
              <a:gd name="connsiteX0" fmla="*/ 1090677 w 2092819"/>
              <a:gd name="connsiteY0" fmla="*/ 585 h 2319839"/>
              <a:gd name="connsiteX1" fmla="*/ 1426349 w 2092819"/>
              <a:gd name="connsiteY1" fmla="*/ 277678 h 2319839"/>
              <a:gd name="connsiteX2" fmla="*/ 1353987 w 2092819"/>
              <a:gd name="connsiteY2" fmla="*/ 479752 h 2319839"/>
              <a:gd name="connsiteX3" fmla="*/ 2031317 w 2092819"/>
              <a:gd name="connsiteY3" fmla="*/ 416266 h 2319839"/>
              <a:gd name="connsiteX4" fmla="*/ 2079805 w 2092819"/>
              <a:gd name="connsiteY4" fmla="*/ 1024891 h 2319839"/>
              <a:gd name="connsiteX5" fmla="*/ 2077319 w 2092819"/>
              <a:gd name="connsiteY5" fmla="*/ 1661504 h 2319839"/>
              <a:gd name="connsiteX6" fmla="*/ 1957121 w 2092819"/>
              <a:gd name="connsiteY6" fmla="*/ 2251382 h 2319839"/>
              <a:gd name="connsiteX7" fmla="*/ 129843 w 2092819"/>
              <a:gd name="connsiteY7" fmla="*/ 2278737 h 2319839"/>
              <a:gd name="connsiteX8" fmla="*/ 13299 w 2092819"/>
              <a:gd name="connsiteY8" fmla="*/ 1721188 h 2319839"/>
              <a:gd name="connsiteX9" fmla="*/ 283695 w 2092819"/>
              <a:gd name="connsiteY9" fmla="*/ 1625325 h 2319839"/>
              <a:gd name="connsiteX10" fmla="*/ 261421 w 2092819"/>
              <a:gd name="connsiteY10" fmla="*/ 1108955 h 2319839"/>
              <a:gd name="connsiteX11" fmla="*/ 20759 w 2092819"/>
              <a:gd name="connsiteY11" fmla="*/ 1082088 h 2319839"/>
              <a:gd name="connsiteX12" fmla="*/ 122382 w 2092819"/>
              <a:gd name="connsiteY12" fmla="*/ 446028 h 2319839"/>
              <a:gd name="connsiteX13" fmla="*/ 840172 w 2092819"/>
              <a:gd name="connsiteY13" fmla="*/ 452659 h 2319839"/>
              <a:gd name="connsiteX14" fmla="*/ 745992 w 2092819"/>
              <a:gd name="connsiteY14" fmla="*/ 338289 h 2319839"/>
              <a:gd name="connsiteX15" fmla="*/ 1090677 w 2092819"/>
              <a:gd name="connsiteY15" fmla="*/ 585 h 2319839"/>
              <a:gd name="connsiteX0" fmla="*/ 1090677 w 2092819"/>
              <a:gd name="connsiteY0" fmla="*/ 585 h 2319839"/>
              <a:gd name="connsiteX1" fmla="*/ 1426349 w 2092819"/>
              <a:gd name="connsiteY1" fmla="*/ 277678 h 2319839"/>
              <a:gd name="connsiteX2" fmla="*/ 1353987 w 2092819"/>
              <a:gd name="connsiteY2" fmla="*/ 479752 h 2319839"/>
              <a:gd name="connsiteX3" fmla="*/ 2031317 w 2092819"/>
              <a:gd name="connsiteY3" fmla="*/ 416266 h 2319839"/>
              <a:gd name="connsiteX4" fmla="*/ 2079805 w 2092819"/>
              <a:gd name="connsiteY4" fmla="*/ 1024891 h 2319839"/>
              <a:gd name="connsiteX5" fmla="*/ 2077319 w 2092819"/>
              <a:gd name="connsiteY5" fmla="*/ 1661504 h 2319839"/>
              <a:gd name="connsiteX6" fmla="*/ 1957121 w 2092819"/>
              <a:gd name="connsiteY6" fmla="*/ 2251382 h 2319839"/>
              <a:gd name="connsiteX7" fmla="*/ 129843 w 2092819"/>
              <a:gd name="connsiteY7" fmla="*/ 2278737 h 2319839"/>
              <a:gd name="connsiteX8" fmla="*/ 13299 w 2092819"/>
              <a:gd name="connsiteY8" fmla="*/ 1721188 h 2319839"/>
              <a:gd name="connsiteX9" fmla="*/ 283695 w 2092819"/>
              <a:gd name="connsiteY9" fmla="*/ 1625325 h 2319839"/>
              <a:gd name="connsiteX10" fmla="*/ 261421 w 2092819"/>
              <a:gd name="connsiteY10" fmla="*/ 1108955 h 2319839"/>
              <a:gd name="connsiteX11" fmla="*/ 20759 w 2092819"/>
              <a:gd name="connsiteY11" fmla="*/ 1082088 h 2319839"/>
              <a:gd name="connsiteX12" fmla="*/ 122382 w 2092819"/>
              <a:gd name="connsiteY12" fmla="*/ 446028 h 2319839"/>
              <a:gd name="connsiteX13" fmla="*/ 804606 w 2092819"/>
              <a:gd name="connsiteY13" fmla="*/ 452659 h 2319839"/>
              <a:gd name="connsiteX14" fmla="*/ 745992 w 2092819"/>
              <a:gd name="connsiteY14" fmla="*/ 338289 h 2319839"/>
              <a:gd name="connsiteX15" fmla="*/ 1090677 w 2092819"/>
              <a:gd name="connsiteY15" fmla="*/ 585 h 2319839"/>
              <a:gd name="connsiteX0" fmla="*/ 1090677 w 2092819"/>
              <a:gd name="connsiteY0" fmla="*/ 585 h 2319839"/>
              <a:gd name="connsiteX1" fmla="*/ 1426349 w 2092819"/>
              <a:gd name="connsiteY1" fmla="*/ 277678 h 2319839"/>
              <a:gd name="connsiteX2" fmla="*/ 1353987 w 2092819"/>
              <a:gd name="connsiteY2" fmla="*/ 479752 h 2319839"/>
              <a:gd name="connsiteX3" fmla="*/ 2055027 w 2092819"/>
              <a:gd name="connsiteY3" fmla="*/ 434347 h 2319839"/>
              <a:gd name="connsiteX4" fmla="*/ 2079805 w 2092819"/>
              <a:gd name="connsiteY4" fmla="*/ 1024891 h 2319839"/>
              <a:gd name="connsiteX5" fmla="*/ 2077319 w 2092819"/>
              <a:gd name="connsiteY5" fmla="*/ 1661504 h 2319839"/>
              <a:gd name="connsiteX6" fmla="*/ 1957121 w 2092819"/>
              <a:gd name="connsiteY6" fmla="*/ 2251382 h 2319839"/>
              <a:gd name="connsiteX7" fmla="*/ 129843 w 2092819"/>
              <a:gd name="connsiteY7" fmla="*/ 2278737 h 2319839"/>
              <a:gd name="connsiteX8" fmla="*/ 13299 w 2092819"/>
              <a:gd name="connsiteY8" fmla="*/ 1721188 h 2319839"/>
              <a:gd name="connsiteX9" fmla="*/ 283695 w 2092819"/>
              <a:gd name="connsiteY9" fmla="*/ 1625325 h 2319839"/>
              <a:gd name="connsiteX10" fmla="*/ 261421 w 2092819"/>
              <a:gd name="connsiteY10" fmla="*/ 1108955 h 2319839"/>
              <a:gd name="connsiteX11" fmla="*/ 20759 w 2092819"/>
              <a:gd name="connsiteY11" fmla="*/ 1082088 h 2319839"/>
              <a:gd name="connsiteX12" fmla="*/ 122382 w 2092819"/>
              <a:gd name="connsiteY12" fmla="*/ 446028 h 2319839"/>
              <a:gd name="connsiteX13" fmla="*/ 804606 w 2092819"/>
              <a:gd name="connsiteY13" fmla="*/ 452659 h 2319839"/>
              <a:gd name="connsiteX14" fmla="*/ 745992 w 2092819"/>
              <a:gd name="connsiteY14" fmla="*/ 338289 h 2319839"/>
              <a:gd name="connsiteX15" fmla="*/ 1090677 w 2092819"/>
              <a:gd name="connsiteY15" fmla="*/ 585 h 2319839"/>
              <a:gd name="connsiteX0" fmla="*/ 1090677 w 2092819"/>
              <a:gd name="connsiteY0" fmla="*/ 585 h 2319839"/>
              <a:gd name="connsiteX1" fmla="*/ 1426349 w 2092819"/>
              <a:gd name="connsiteY1" fmla="*/ 277678 h 2319839"/>
              <a:gd name="connsiteX2" fmla="*/ 1353987 w 2092819"/>
              <a:gd name="connsiteY2" fmla="*/ 479752 h 2319839"/>
              <a:gd name="connsiteX3" fmla="*/ 2055027 w 2092819"/>
              <a:gd name="connsiteY3" fmla="*/ 434347 h 2319839"/>
              <a:gd name="connsiteX4" fmla="*/ 2079805 w 2092819"/>
              <a:gd name="connsiteY4" fmla="*/ 1024891 h 2319839"/>
              <a:gd name="connsiteX5" fmla="*/ 2077319 w 2092819"/>
              <a:gd name="connsiteY5" fmla="*/ 1661504 h 2319839"/>
              <a:gd name="connsiteX6" fmla="*/ 1957121 w 2092819"/>
              <a:gd name="connsiteY6" fmla="*/ 2251382 h 2319839"/>
              <a:gd name="connsiteX7" fmla="*/ 129843 w 2092819"/>
              <a:gd name="connsiteY7" fmla="*/ 2278737 h 2319839"/>
              <a:gd name="connsiteX8" fmla="*/ 13299 w 2092819"/>
              <a:gd name="connsiteY8" fmla="*/ 1721188 h 2319839"/>
              <a:gd name="connsiteX9" fmla="*/ 283695 w 2092819"/>
              <a:gd name="connsiteY9" fmla="*/ 1625325 h 2319839"/>
              <a:gd name="connsiteX10" fmla="*/ 261421 w 2092819"/>
              <a:gd name="connsiteY10" fmla="*/ 1108955 h 2319839"/>
              <a:gd name="connsiteX11" fmla="*/ 20759 w 2092819"/>
              <a:gd name="connsiteY11" fmla="*/ 1082088 h 2319839"/>
              <a:gd name="connsiteX12" fmla="*/ 122382 w 2092819"/>
              <a:gd name="connsiteY12" fmla="*/ 446028 h 2319839"/>
              <a:gd name="connsiteX13" fmla="*/ 804606 w 2092819"/>
              <a:gd name="connsiteY13" fmla="*/ 452659 h 2319839"/>
              <a:gd name="connsiteX14" fmla="*/ 745992 w 2092819"/>
              <a:gd name="connsiteY14" fmla="*/ 338289 h 2319839"/>
              <a:gd name="connsiteX15" fmla="*/ 1090677 w 2092819"/>
              <a:gd name="connsiteY15" fmla="*/ 585 h 2319839"/>
              <a:gd name="connsiteX0" fmla="*/ 1090677 w 2119669"/>
              <a:gd name="connsiteY0" fmla="*/ 585 h 2319839"/>
              <a:gd name="connsiteX1" fmla="*/ 1426349 w 2119669"/>
              <a:gd name="connsiteY1" fmla="*/ 277678 h 2319839"/>
              <a:gd name="connsiteX2" fmla="*/ 1353987 w 2119669"/>
              <a:gd name="connsiteY2" fmla="*/ 479752 h 2319839"/>
              <a:gd name="connsiteX3" fmla="*/ 2055027 w 2119669"/>
              <a:gd name="connsiteY3" fmla="*/ 434347 h 2319839"/>
              <a:gd name="connsiteX4" fmla="*/ 2077319 w 2119669"/>
              <a:gd name="connsiteY4" fmla="*/ 1661504 h 2319839"/>
              <a:gd name="connsiteX5" fmla="*/ 1957121 w 2119669"/>
              <a:gd name="connsiteY5" fmla="*/ 2251382 h 2319839"/>
              <a:gd name="connsiteX6" fmla="*/ 129843 w 2119669"/>
              <a:gd name="connsiteY6" fmla="*/ 2278737 h 2319839"/>
              <a:gd name="connsiteX7" fmla="*/ 13299 w 2119669"/>
              <a:gd name="connsiteY7" fmla="*/ 1721188 h 2319839"/>
              <a:gd name="connsiteX8" fmla="*/ 283695 w 2119669"/>
              <a:gd name="connsiteY8" fmla="*/ 1625325 h 2319839"/>
              <a:gd name="connsiteX9" fmla="*/ 261421 w 2119669"/>
              <a:gd name="connsiteY9" fmla="*/ 1108955 h 2319839"/>
              <a:gd name="connsiteX10" fmla="*/ 20759 w 2119669"/>
              <a:gd name="connsiteY10" fmla="*/ 1082088 h 2319839"/>
              <a:gd name="connsiteX11" fmla="*/ 122382 w 2119669"/>
              <a:gd name="connsiteY11" fmla="*/ 446028 h 2319839"/>
              <a:gd name="connsiteX12" fmla="*/ 804606 w 2119669"/>
              <a:gd name="connsiteY12" fmla="*/ 452659 h 2319839"/>
              <a:gd name="connsiteX13" fmla="*/ 745992 w 2119669"/>
              <a:gd name="connsiteY13" fmla="*/ 338289 h 2319839"/>
              <a:gd name="connsiteX14" fmla="*/ 1090677 w 2119669"/>
              <a:gd name="connsiteY14" fmla="*/ 585 h 2319839"/>
              <a:gd name="connsiteX0" fmla="*/ 1090677 w 2119670"/>
              <a:gd name="connsiteY0" fmla="*/ 585 h 2319839"/>
              <a:gd name="connsiteX1" fmla="*/ 1426349 w 2119670"/>
              <a:gd name="connsiteY1" fmla="*/ 277678 h 2319839"/>
              <a:gd name="connsiteX2" fmla="*/ 1353987 w 2119670"/>
              <a:gd name="connsiteY2" fmla="*/ 479752 h 2319839"/>
              <a:gd name="connsiteX3" fmla="*/ 2055027 w 2119670"/>
              <a:gd name="connsiteY3" fmla="*/ 434347 h 2319839"/>
              <a:gd name="connsiteX4" fmla="*/ 2077321 w 2119670"/>
              <a:gd name="connsiteY4" fmla="*/ 1661505 h 2319839"/>
              <a:gd name="connsiteX5" fmla="*/ 1957121 w 2119670"/>
              <a:gd name="connsiteY5" fmla="*/ 2251382 h 2319839"/>
              <a:gd name="connsiteX6" fmla="*/ 129843 w 2119670"/>
              <a:gd name="connsiteY6" fmla="*/ 2278737 h 2319839"/>
              <a:gd name="connsiteX7" fmla="*/ 13299 w 2119670"/>
              <a:gd name="connsiteY7" fmla="*/ 1721188 h 2319839"/>
              <a:gd name="connsiteX8" fmla="*/ 283695 w 2119670"/>
              <a:gd name="connsiteY8" fmla="*/ 1625325 h 2319839"/>
              <a:gd name="connsiteX9" fmla="*/ 261421 w 2119670"/>
              <a:gd name="connsiteY9" fmla="*/ 1108955 h 2319839"/>
              <a:gd name="connsiteX10" fmla="*/ 20759 w 2119670"/>
              <a:gd name="connsiteY10" fmla="*/ 1082088 h 2319839"/>
              <a:gd name="connsiteX11" fmla="*/ 122382 w 2119670"/>
              <a:gd name="connsiteY11" fmla="*/ 446028 h 2319839"/>
              <a:gd name="connsiteX12" fmla="*/ 804606 w 2119670"/>
              <a:gd name="connsiteY12" fmla="*/ 452659 h 2319839"/>
              <a:gd name="connsiteX13" fmla="*/ 745992 w 2119670"/>
              <a:gd name="connsiteY13" fmla="*/ 338289 h 2319839"/>
              <a:gd name="connsiteX14" fmla="*/ 1090677 w 2119670"/>
              <a:gd name="connsiteY14" fmla="*/ 585 h 2319839"/>
              <a:gd name="connsiteX0" fmla="*/ 1090677 w 2164226"/>
              <a:gd name="connsiteY0" fmla="*/ 585 h 2319839"/>
              <a:gd name="connsiteX1" fmla="*/ 1426349 w 2164226"/>
              <a:gd name="connsiteY1" fmla="*/ 277678 h 2319839"/>
              <a:gd name="connsiteX2" fmla="*/ 1353987 w 2164226"/>
              <a:gd name="connsiteY2" fmla="*/ 479752 h 2319839"/>
              <a:gd name="connsiteX3" fmla="*/ 2055027 w 2164226"/>
              <a:gd name="connsiteY3" fmla="*/ 434347 h 2319839"/>
              <a:gd name="connsiteX4" fmla="*/ 1957121 w 2164226"/>
              <a:gd name="connsiteY4" fmla="*/ 2251382 h 2319839"/>
              <a:gd name="connsiteX5" fmla="*/ 129843 w 2164226"/>
              <a:gd name="connsiteY5" fmla="*/ 2278737 h 2319839"/>
              <a:gd name="connsiteX6" fmla="*/ 13299 w 2164226"/>
              <a:gd name="connsiteY6" fmla="*/ 1721188 h 2319839"/>
              <a:gd name="connsiteX7" fmla="*/ 283695 w 2164226"/>
              <a:gd name="connsiteY7" fmla="*/ 1625325 h 2319839"/>
              <a:gd name="connsiteX8" fmla="*/ 261421 w 2164226"/>
              <a:gd name="connsiteY8" fmla="*/ 1108955 h 2319839"/>
              <a:gd name="connsiteX9" fmla="*/ 20759 w 2164226"/>
              <a:gd name="connsiteY9" fmla="*/ 1082088 h 2319839"/>
              <a:gd name="connsiteX10" fmla="*/ 122382 w 2164226"/>
              <a:gd name="connsiteY10" fmla="*/ 446028 h 2319839"/>
              <a:gd name="connsiteX11" fmla="*/ 804606 w 2164226"/>
              <a:gd name="connsiteY11" fmla="*/ 452659 h 2319839"/>
              <a:gd name="connsiteX12" fmla="*/ 745992 w 2164226"/>
              <a:gd name="connsiteY12" fmla="*/ 338289 h 2319839"/>
              <a:gd name="connsiteX13" fmla="*/ 1090677 w 2164226"/>
              <a:gd name="connsiteY13" fmla="*/ 585 h 2319839"/>
              <a:gd name="connsiteX0" fmla="*/ 1090677 w 2098532"/>
              <a:gd name="connsiteY0" fmla="*/ 585 h 2319839"/>
              <a:gd name="connsiteX1" fmla="*/ 1426349 w 2098532"/>
              <a:gd name="connsiteY1" fmla="*/ 277678 h 2319839"/>
              <a:gd name="connsiteX2" fmla="*/ 1353987 w 2098532"/>
              <a:gd name="connsiteY2" fmla="*/ 479752 h 2319839"/>
              <a:gd name="connsiteX3" fmla="*/ 2055027 w 2098532"/>
              <a:gd name="connsiteY3" fmla="*/ 434347 h 2319839"/>
              <a:gd name="connsiteX4" fmla="*/ 1957121 w 2098532"/>
              <a:gd name="connsiteY4" fmla="*/ 2251382 h 2319839"/>
              <a:gd name="connsiteX5" fmla="*/ 129843 w 2098532"/>
              <a:gd name="connsiteY5" fmla="*/ 2278737 h 2319839"/>
              <a:gd name="connsiteX6" fmla="*/ 13299 w 2098532"/>
              <a:gd name="connsiteY6" fmla="*/ 1721188 h 2319839"/>
              <a:gd name="connsiteX7" fmla="*/ 283695 w 2098532"/>
              <a:gd name="connsiteY7" fmla="*/ 1625325 h 2319839"/>
              <a:gd name="connsiteX8" fmla="*/ 261421 w 2098532"/>
              <a:gd name="connsiteY8" fmla="*/ 1108955 h 2319839"/>
              <a:gd name="connsiteX9" fmla="*/ 20759 w 2098532"/>
              <a:gd name="connsiteY9" fmla="*/ 1082088 h 2319839"/>
              <a:gd name="connsiteX10" fmla="*/ 122382 w 2098532"/>
              <a:gd name="connsiteY10" fmla="*/ 446028 h 2319839"/>
              <a:gd name="connsiteX11" fmla="*/ 804606 w 2098532"/>
              <a:gd name="connsiteY11" fmla="*/ 452659 h 2319839"/>
              <a:gd name="connsiteX12" fmla="*/ 745992 w 2098532"/>
              <a:gd name="connsiteY12" fmla="*/ 338289 h 2319839"/>
              <a:gd name="connsiteX13" fmla="*/ 1090677 w 2098532"/>
              <a:gd name="connsiteY13" fmla="*/ 585 h 2319839"/>
              <a:gd name="connsiteX0" fmla="*/ 1090677 w 2098532"/>
              <a:gd name="connsiteY0" fmla="*/ 585 h 2301874"/>
              <a:gd name="connsiteX1" fmla="*/ 1426349 w 2098532"/>
              <a:gd name="connsiteY1" fmla="*/ 277678 h 2301874"/>
              <a:gd name="connsiteX2" fmla="*/ 1353987 w 2098532"/>
              <a:gd name="connsiteY2" fmla="*/ 479752 h 2301874"/>
              <a:gd name="connsiteX3" fmla="*/ 2055027 w 2098532"/>
              <a:gd name="connsiteY3" fmla="*/ 434347 h 2301874"/>
              <a:gd name="connsiteX4" fmla="*/ 1957121 w 2098532"/>
              <a:gd name="connsiteY4" fmla="*/ 2251382 h 2301874"/>
              <a:gd name="connsiteX5" fmla="*/ 129843 w 2098532"/>
              <a:gd name="connsiteY5" fmla="*/ 2278737 h 2301874"/>
              <a:gd name="connsiteX6" fmla="*/ 13299 w 2098532"/>
              <a:gd name="connsiteY6" fmla="*/ 1721188 h 2301874"/>
              <a:gd name="connsiteX7" fmla="*/ 283695 w 2098532"/>
              <a:gd name="connsiteY7" fmla="*/ 1625325 h 2301874"/>
              <a:gd name="connsiteX8" fmla="*/ 261421 w 2098532"/>
              <a:gd name="connsiteY8" fmla="*/ 1108955 h 2301874"/>
              <a:gd name="connsiteX9" fmla="*/ 20759 w 2098532"/>
              <a:gd name="connsiteY9" fmla="*/ 1082088 h 2301874"/>
              <a:gd name="connsiteX10" fmla="*/ 122382 w 2098532"/>
              <a:gd name="connsiteY10" fmla="*/ 446028 h 2301874"/>
              <a:gd name="connsiteX11" fmla="*/ 804606 w 2098532"/>
              <a:gd name="connsiteY11" fmla="*/ 452659 h 2301874"/>
              <a:gd name="connsiteX12" fmla="*/ 745992 w 2098532"/>
              <a:gd name="connsiteY12" fmla="*/ 338289 h 2301874"/>
              <a:gd name="connsiteX13" fmla="*/ 1090677 w 2098532"/>
              <a:gd name="connsiteY13" fmla="*/ 585 h 2301874"/>
              <a:gd name="connsiteX0" fmla="*/ 1090677 w 2067314"/>
              <a:gd name="connsiteY0" fmla="*/ 585 h 2301874"/>
              <a:gd name="connsiteX1" fmla="*/ 1426349 w 2067314"/>
              <a:gd name="connsiteY1" fmla="*/ 277678 h 2301874"/>
              <a:gd name="connsiteX2" fmla="*/ 1353987 w 2067314"/>
              <a:gd name="connsiteY2" fmla="*/ 479752 h 2301874"/>
              <a:gd name="connsiteX3" fmla="*/ 2055027 w 2067314"/>
              <a:gd name="connsiteY3" fmla="*/ 434347 h 2301874"/>
              <a:gd name="connsiteX4" fmla="*/ 1957121 w 2067314"/>
              <a:gd name="connsiteY4" fmla="*/ 2251382 h 2301874"/>
              <a:gd name="connsiteX5" fmla="*/ 129843 w 2067314"/>
              <a:gd name="connsiteY5" fmla="*/ 2278737 h 2301874"/>
              <a:gd name="connsiteX6" fmla="*/ 13299 w 2067314"/>
              <a:gd name="connsiteY6" fmla="*/ 1721188 h 2301874"/>
              <a:gd name="connsiteX7" fmla="*/ 283695 w 2067314"/>
              <a:gd name="connsiteY7" fmla="*/ 1625325 h 2301874"/>
              <a:gd name="connsiteX8" fmla="*/ 261421 w 2067314"/>
              <a:gd name="connsiteY8" fmla="*/ 1108955 h 2301874"/>
              <a:gd name="connsiteX9" fmla="*/ 20759 w 2067314"/>
              <a:gd name="connsiteY9" fmla="*/ 1082088 h 2301874"/>
              <a:gd name="connsiteX10" fmla="*/ 122382 w 2067314"/>
              <a:gd name="connsiteY10" fmla="*/ 446028 h 2301874"/>
              <a:gd name="connsiteX11" fmla="*/ 804606 w 2067314"/>
              <a:gd name="connsiteY11" fmla="*/ 452659 h 2301874"/>
              <a:gd name="connsiteX12" fmla="*/ 745992 w 2067314"/>
              <a:gd name="connsiteY12" fmla="*/ 338289 h 2301874"/>
              <a:gd name="connsiteX13" fmla="*/ 1090677 w 2067314"/>
              <a:gd name="connsiteY13" fmla="*/ 585 h 2301874"/>
              <a:gd name="connsiteX0" fmla="*/ 1090677 w 2061002"/>
              <a:gd name="connsiteY0" fmla="*/ 585 h 2295043"/>
              <a:gd name="connsiteX1" fmla="*/ 1426349 w 2061002"/>
              <a:gd name="connsiteY1" fmla="*/ 277678 h 2295043"/>
              <a:gd name="connsiteX2" fmla="*/ 1353987 w 2061002"/>
              <a:gd name="connsiteY2" fmla="*/ 479752 h 2295043"/>
              <a:gd name="connsiteX3" fmla="*/ 2055027 w 2061002"/>
              <a:gd name="connsiteY3" fmla="*/ 434347 h 2295043"/>
              <a:gd name="connsiteX4" fmla="*/ 1893896 w 2061002"/>
              <a:gd name="connsiteY4" fmla="*/ 2222455 h 2295043"/>
              <a:gd name="connsiteX5" fmla="*/ 129843 w 2061002"/>
              <a:gd name="connsiteY5" fmla="*/ 2278737 h 2295043"/>
              <a:gd name="connsiteX6" fmla="*/ 13299 w 2061002"/>
              <a:gd name="connsiteY6" fmla="*/ 1721188 h 2295043"/>
              <a:gd name="connsiteX7" fmla="*/ 283695 w 2061002"/>
              <a:gd name="connsiteY7" fmla="*/ 1625325 h 2295043"/>
              <a:gd name="connsiteX8" fmla="*/ 261421 w 2061002"/>
              <a:gd name="connsiteY8" fmla="*/ 1108955 h 2295043"/>
              <a:gd name="connsiteX9" fmla="*/ 20759 w 2061002"/>
              <a:gd name="connsiteY9" fmla="*/ 1082088 h 2295043"/>
              <a:gd name="connsiteX10" fmla="*/ 122382 w 2061002"/>
              <a:gd name="connsiteY10" fmla="*/ 446028 h 2295043"/>
              <a:gd name="connsiteX11" fmla="*/ 804606 w 2061002"/>
              <a:gd name="connsiteY11" fmla="*/ 452659 h 2295043"/>
              <a:gd name="connsiteX12" fmla="*/ 745992 w 2061002"/>
              <a:gd name="connsiteY12" fmla="*/ 338289 h 2295043"/>
              <a:gd name="connsiteX13" fmla="*/ 1090677 w 2061002"/>
              <a:gd name="connsiteY13" fmla="*/ 585 h 2295043"/>
              <a:gd name="connsiteX0" fmla="*/ 1090677 w 2061002"/>
              <a:gd name="connsiteY0" fmla="*/ 585 h 2311282"/>
              <a:gd name="connsiteX1" fmla="*/ 1426349 w 2061002"/>
              <a:gd name="connsiteY1" fmla="*/ 277678 h 2311282"/>
              <a:gd name="connsiteX2" fmla="*/ 1353987 w 2061002"/>
              <a:gd name="connsiteY2" fmla="*/ 479752 h 2311282"/>
              <a:gd name="connsiteX3" fmla="*/ 2055027 w 2061002"/>
              <a:gd name="connsiteY3" fmla="*/ 434347 h 2311282"/>
              <a:gd name="connsiteX4" fmla="*/ 1893896 w 2061002"/>
              <a:gd name="connsiteY4" fmla="*/ 2222455 h 2311282"/>
              <a:gd name="connsiteX5" fmla="*/ 129843 w 2061002"/>
              <a:gd name="connsiteY5" fmla="*/ 2278737 h 2311282"/>
              <a:gd name="connsiteX6" fmla="*/ 13299 w 2061002"/>
              <a:gd name="connsiteY6" fmla="*/ 1721188 h 2311282"/>
              <a:gd name="connsiteX7" fmla="*/ 283695 w 2061002"/>
              <a:gd name="connsiteY7" fmla="*/ 1625325 h 2311282"/>
              <a:gd name="connsiteX8" fmla="*/ 261421 w 2061002"/>
              <a:gd name="connsiteY8" fmla="*/ 1108955 h 2311282"/>
              <a:gd name="connsiteX9" fmla="*/ 20759 w 2061002"/>
              <a:gd name="connsiteY9" fmla="*/ 1082088 h 2311282"/>
              <a:gd name="connsiteX10" fmla="*/ 122382 w 2061002"/>
              <a:gd name="connsiteY10" fmla="*/ 446028 h 2311282"/>
              <a:gd name="connsiteX11" fmla="*/ 804606 w 2061002"/>
              <a:gd name="connsiteY11" fmla="*/ 452659 h 2311282"/>
              <a:gd name="connsiteX12" fmla="*/ 745992 w 2061002"/>
              <a:gd name="connsiteY12" fmla="*/ 338289 h 2311282"/>
              <a:gd name="connsiteX13" fmla="*/ 1090677 w 2061002"/>
              <a:gd name="connsiteY13" fmla="*/ 585 h 2311282"/>
              <a:gd name="connsiteX0" fmla="*/ 1090677 w 2068093"/>
              <a:gd name="connsiteY0" fmla="*/ 585 h 2311282"/>
              <a:gd name="connsiteX1" fmla="*/ 1426349 w 2068093"/>
              <a:gd name="connsiteY1" fmla="*/ 277678 h 2311282"/>
              <a:gd name="connsiteX2" fmla="*/ 1353987 w 2068093"/>
              <a:gd name="connsiteY2" fmla="*/ 479752 h 2311282"/>
              <a:gd name="connsiteX3" fmla="*/ 2055027 w 2068093"/>
              <a:gd name="connsiteY3" fmla="*/ 434347 h 2311282"/>
              <a:gd name="connsiteX4" fmla="*/ 1893896 w 2068093"/>
              <a:gd name="connsiteY4" fmla="*/ 2222455 h 2311282"/>
              <a:gd name="connsiteX5" fmla="*/ 129843 w 2068093"/>
              <a:gd name="connsiteY5" fmla="*/ 2278737 h 2311282"/>
              <a:gd name="connsiteX6" fmla="*/ 13299 w 2068093"/>
              <a:gd name="connsiteY6" fmla="*/ 1721188 h 2311282"/>
              <a:gd name="connsiteX7" fmla="*/ 283695 w 2068093"/>
              <a:gd name="connsiteY7" fmla="*/ 1625325 h 2311282"/>
              <a:gd name="connsiteX8" fmla="*/ 261421 w 2068093"/>
              <a:gd name="connsiteY8" fmla="*/ 1108955 h 2311282"/>
              <a:gd name="connsiteX9" fmla="*/ 20759 w 2068093"/>
              <a:gd name="connsiteY9" fmla="*/ 1082088 h 2311282"/>
              <a:gd name="connsiteX10" fmla="*/ 122382 w 2068093"/>
              <a:gd name="connsiteY10" fmla="*/ 446028 h 2311282"/>
              <a:gd name="connsiteX11" fmla="*/ 804606 w 2068093"/>
              <a:gd name="connsiteY11" fmla="*/ 452659 h 2311282"/>
              <a:gd name="connsiteX12" fmla="*/ 745992 w 2068093"/>
              <a:gd name="connsiteY12" fmla="*/ 338289 h 2311282"/>
              <a:gd name="connsiteX13" fmla="*/ 1090677 w 2068093"/>
              <a:gd name="connsiteY13" fmla="*/ 585 h 2311282"/>
              <a:gd name="connsiteX0" fmla="*/ 1090677 w 2089551"/>
              <a:gd name="connsiteY0" fmla="*/ 585 h 2311282"/>
              <a:gd name="connsiteX1" fmla="*/ 1426349 w 2089551"/>
              <a:gd name="connsiteY1" fmla="*/ 277678 h 2311282"/>
              <a:gd name="connsiteX2" fmla="*/ 1353987 w 2089551"/>
              <a:gd name="connsiteY2" fmla="*/ 479752 h 2311282"/>
              <a:gd name="connsiteX3" fmla="*/ 2055027 w 2089551"/>
              <a:gd name="connsiteY3" fmla="*/ 434347 h 2311282"/>
              <a:gd name="connsiteX4" fmla="*/ 1893896 w 2089551"/>
              <a:gd name="connsiteY4" fmla="*/ 2222455 h 2311282"/>
              <a:gd name="connsiteX5" fmla="*/ 129843 w 2089551"/>
              <a:gd name="connsiteY5" fmla="*/ 2278737 h 2311282"/>
              <a:gd name="connsiteX6" fmla="*/ 13299 w 2089551"/>
              <a:gd name="connsiteY6" fmla="*/ 1721188 h 2311282"/>
              <a:gd name="connsiteX7" fmla="*/ 283695 w 2089551"/>
              <a:gd name="connsiteY7" fmla="*/ 1625325 h 2311282"/>
              <a:gd name="connsiteX8" fmla="*/ 261421 w 2089551"/>
              <a:gd name="connsiteY8" fmla="*/ 1108955 h 2311282"/>
              <a:gd name="connsiteX9" fmla="*/ 20759 w 2089551"/>
              <a:gd name="connsiteY9" fmla="*/ 1082088 h 2311282"/>
              <a:gd name="connsiteX10" fmla="*/ 122382 w 2089551"/>
              <a:gd name="connsiteY10" fmla="*/ 446028 h 2311282"/>
              <a:gd name="connsiteX11" fmla="*/ 804606 w 2089551"/>
              <a:gd name="connsiteY11" fmla="*/ 452659 h 2311282"/>
              <a:gd name="connsiteX12" fmla="*/ 745992 w 2089551"/>
              <a:gd name="connsiteY12" fmla="*/ 338289 h 2311282"/>
              <a:gd name="connsiteX13" fmla="*/ 1090677 w 2089551"/>
              <a:gd name="connsiteY13" fmla="*/ 585 h 2311282"/>
              <a:gd name="connsiteX0" fmla="*/ 1090677 w 2072719"/>
              <a:gd name="connsiteY0" fmla="*/ 585 h 2311282"/>
              <a:gd name="connsiteX1" fmla="*/ 1426349 w 2072719"/>
              <a:gd name="connsiteY1" fmla="*/ 277678 h 2311282"/>
              <a:gd name="connsiteX2" fmla="*/ 1353987 w 2072719"/>
              <a:gd name="connsiteY2" fmla="*/ 479752 h 2311282"/>
              <a:gd name="connsiteX3" fmla="*/ 2055027 w 2072719"/>
              <a:gd name="connsiteY3" fmla="*/ 434347 h 2311282"/>
              <a:gd name="connsiteX4" fmla="*/ 1893896 w 2072719"/>
              <a:gd name="connsiteY4" fmla="*/ 2222455 h 2311282"/>
              <a:gd name="connsiteX5" fmla="*/ 129843 w 2072719"/>
              <a:gd name="connsiteY5" fmla="*/ 2278737 h 2311282"/>
              <a:gd name="connsiteX6" fmla="*/ 13299 w 2072719"/>
              <a:gd name="connsiteY6" fmla="*/ 1721188 h 2311282"/>
              <a:gd name="connsiteX7" fmla="*/ 283695 w 2072719"/>
              <a:gd name="connsiteY7" fmla="*/ 1625325 h 2311282"/>
              <a:gd name="connsiteX8" fmla="*/ 261421 w 2072719"/>
              <a:gd name="connsiteY8" fmla="*/ 1108955 h 2311282"/>
              <a:gd name="connsiteX9" fmla="*/ 20759 w 2072719"/>
              <a:gd name="connsiteY9" fmla="*/ 1082088 h 2311282"/>
              <a:gd name="connsiteX10" fmla="*/ 122382 w 2072719"/>
              <a:gd name="connsiteY10" fmla="*/ 446028 h 2311282"/>
              <a:gd name="connsiteX11" fmla="*/ 804606 w 2072719"/>
              <a:gd name="connsiteY11" fmla="*/ 452659 h 2311282"/>
              <a:gd name="connsiteX12" fmla="*/ 745992 w 2072719"/>
              <a:gd name="connsiteY12" fmla="*/ 338289 h 2311282"/>
              <a:gd name="connsiteX13" fmla="*/ 1090677 w 2072719"/>
              <a:gd name="connsiteY13" fmla="*/ 585 h 2311282"/>
              <a:gd name="connsiteX0" fmla="*/ 1090677 w 2069927"/>
              <a:gd name="connsiteY0" fmla="*/ 585 h 2304422"/>
              <a:gd name="connsiteX1" fmla="*/ 1426349 w 2069927"/>
              <a:gd name="connsiteY1" fmla="*/ 277678 h 2304422"/>
              <a:gd name="connsiteX2" fmla="*/ 1353987 w 2069927"/>
              <a:gd name="connsiteY2" fmla="*/ 479752 h 2304422"/>
              <a:gd name="connsiteX3" fmla="*/ 2055027 w 2069927"/>
              <a:gd name="connsiteY3" fmla="*/ 434347 h 2304422"/>
              <a:gd name="connsiteX4" fmla="*/ 1881254 w 2069927"/>
              <a:gd name="connsiteY4" fmla="*/ 2203171 h 2304422"/>
              <a:gd name="connsiteX5" fmla="*/ 129843 w 2069927"/>
              <a:gd name="connsiteY5" fmla="*/ 2278737 h 2304422"/>
              <a:gd name="connsiteX6" fmla="*/ 13299 w 2069927"/>
              <a:gd name="connsiteY6" fmla="*/ 1721188 h 2304422"/>
              <a:gd name="connsiteX7" fmla="*/ 283695 w 2069927"/>
              <a:gd name="connsiteY7" fmla="*/ 1625325 h 2304422"/>
              <a:gd name="connsiteX8" fmla="*/ 261421 w 2069927"/>
              <a:gd name="connsiteY8" fmla="*/ 1108955 h 2304422"/>
              <a:gd name="connsiteX9" fmla="*/ 20759 w 2069927"/>
              <a:gd name="connsiteY9" fmla="*/ 1082088 h 2304422"/>
              <a:gd name="connsiteX10" fmla="*/ 122382 w 2069927"/>
              <a:gd name="connsiteY10" fmla="*/ 446028 h 2304422"/>
              <a:gd name="connsiteX11" fmla="*/ 804606 w 2069927"/>
              <a:gd name="connsiteY11" fmla="*/ 452659 h 2304422"/>
              <a:gd name="connsiteX12" fmla="*/ 745992 w 2069927"/>
              <a:gd name="connsiteY12" fmla="*/ 338289 h 2304422"/>
              <a:gd name="connsiteX13" fmla="*/ 1090677 w 2069927"/>
              <a:gd name="connsiteY13" fmla="*/ 585 h 2304422"/>
              <a:gd name="connsiteX0" fmla="*/ 1090677 w 2064325"/>
              <a:gd name="connsiteY0" fmla="*/ 585 h 2299256"/>
              <a:gd name="connsiteX1" fmla="*/ 1426349 w 2064325"/>
              <a:gd name="connsiteY1" fmla="*/ 277678 h 2299256"/>
              <a:gd name="connsiteX2" fmla="*/ 1353987 w 2064325"/>
              <a:gd name="connsiteY2" fmla="*/ 479752 h 2299256"/>
              <a:gd name="connsiteX3" fmla="*/ 2055027 w 2064325"/>
              <a:gd name="connsiteY3" fmla="*/ 434347 h 2299256"/>
              <a:gd name="connsiteX4" fmla="*/ 1843317 w 2064325"/>
              <a:gd name="connsiteY4" fmla="*/ 2183885 h 2299256"/>
              <a:gd name="connsiteX5" fmla="*/ 129843 w 2064325"/>
              <a:gd name="connsiteY5" fmla="*/ 2278737 h 2299256"/>
              <a:gd name="connsiteX6" fmla="*/ 13299 w 2064325"/>
              <a:gd name="connsiteY6" fmla="*/ 1721188 h 2299256"/>
              <a:gd name="connsiteX7" fmla="*/ 283695 w 2064325"/>
              <a:gd name="connsiteY7" fmla="*/ 1625325 h 2299256"/>
              <a:gd name="connsiteX8" fmla="*/ 261421 w 2064325"/>
              <a:gd name="connsiteY8" fmla="*/ 1108955 h 2299256"/>
              <a:gd name="connsiteX9" fmla="*/ 20759 w 2064325"/>
              <a:gd name="connsiteY9" fmla="*/ 1082088 h 2299256"/>
              <a:gd name="connsiteX10" fmla="*/ 122382 w 2064325"/>
              <a:gd name="connsiteY10" fmla="*/ 446028 h 2299256"/>
              <a:gd name="connsiteX11" fmla="*/ 804606 w 2064325"/>
              <a:gd name="connsiteY11" fmla="*/ 452659 h 2299256"/>
              <a:gd name="connsiteX12" fmla="*/ 745992 w 2064325"/>
              <a:gd name="connsiteY12" fmla="*/ 338289 h 2299256"/>
              <a:gd name="connsiteX13" fmla="*/ 1090677 w 2064325"/>
              <a:gd name="connsiteY13" fmla="*/ 585 h 2299256"/>
              <a:gd name="connsiteX0" fmla="*/ 1090677 w 2064325"/>
              <a:gd name="connsiteY0" fmla="*/ 585 h 2297439"/>
              <a:gd name="connsiteX1" fmla="*/ 1426349 w 2064325"/>
              <a:gd name="connsiteY1" fmla="*/ 277678 h 2297439"/>
              <a:gd name="connsiteX2" fmla="*/ 1353987 w 2064325"/>
              <a:gd name="connsiteY2" fmla="*/ 479752 h 2297439"/>
              <a:gd name="connsiteX3" fmla="*/ 2055027 w 2064325"/>
              <a:gd name="connsiteY3" fmla="*/ 434347 h 2297439"/>
              <a:gd name="connsiteX4" fmla="*/ 1843317 w 2064325"/>
              <a:gd name="connsiteY4" fmla="*/ 2183885 h 2297439"/>
              <a:gd name="connsiteX5" fmla="*/ 129843 w 2064325"/>
              <a:gd name="connsiteY5" fmla="*/ 2278737 h 2297439"/>
              <a:gd name="connsiteX6" fmla="*/ 13299 w 2064325"/>
              <a:gd name="connsiteY6" fmla="*/ 1721188 h 2297439"/>
              <a:gd name="connsiteX7" fmla="*/ 283695 w 2064325"/>
              <a:gd name="connsiteY7" fmla="*/ 1625325 h 2297439"/>
              <a:gd name="connsiteX8" fmla="*/ 261421 w 2064325"/>
              <a:gd name="connsiteY8" fmla="*/ 1108955 h 2297439"/>
              <a:gd name="connsiteX9" fmla="*/ 20759 w 2064325"/>
              <a:gd name="connsiteY9" fmla="*/ 1082088 h 2297439"/>
              <a:gd name="connsiteX10" fmla="*/ 122382 w 2064325"/>
              <a:gd name="connsiteY10" fmla="*/ 446028 h 2297439"/>
              <a:gd name="connsiteX11" fmla="*/ 804606 w 2064325"/>
              <a:gd name="connsiteY11" fmla="*/ 452659 h 2297439"/>
              <a:gd name="connsiteX12" fmla="*/ 745992 w 2064325"/>
              <a:gd name="connsiteY12" fmla="*/ 338289 h 2297439"/>
              <a:gd name="connsiteX13" fmla="*/ 1090677 w 2064325"/>
              <a:gd name="connsiteY13" fmla="*/ 585 h 229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64325" h="2297439">
                <a:moveTo>
                  <a:pt x="1090677" y="585"/>
                </a:moveTo>
                <a:cubicBezTo>
                  <a:pt x="1204070" y="-9517"/>
                  <a:pt x="1549088" y="112549"/>
                  <a:pt x="1426349" y="277678"/>
                </a:cubicBezTo>
                <a:cubicBezTo>
                  <a:pt x="1410239" y="307310"/>
                  <a:pt x="1348231" y="438851"/>
                  <a:pt x="1353987" y="479752"/>
                </a:cubicBezTo>
                <a:cubicBezTo>
                  <a:pt x="1359055" y="619011"/>
                  <a:pt x="1791336" y="533818"/>
                  <a:pt x="2055027" y="434347"/>
                </a:cubicBezTo>
                <a:cubicBezTo>
                  <a:pt x="2084419" y="747700"/>
                  <a:pt x="2051961" y="1845153"/>
                  <a:pt x="1843317" y="2183885"/>
                </a:cubicBezTo>
                <a:cubicBezTo>
                  <a:pt x="1724228" y="2290375"/>
                  <a:pt x="453815" y="2321903"/>
                  <a:pt x="129843" y="2278737"/>
                </a:cubicBezTo>
                <a:cubicBezTo>
                  <a:pt x="-45778" y="2272029"/>
                  <a:pt x="4649" y="1835064"/>
                  <a:pt x="13299" y="1721188"/>
                </a:cubicBezTo>
                <a:cubicBezTo>
                  <a:pt x="36869" y="1480488"/>
                  <a:pt x="130022" y="1565723"/>
                  <a:pt x="283695" y="1625325"/>
                </a:cubicBezTo>
                <a:cubicBezTo>
                  <a:pt x="495877" y="1699656"/>
                  <a:pt x="603285" y="1086457"/>
                  <a:pt x="261421" y="1108955"/>
                </a:cubicBezTo>
                <a:cubicBezTo>
                  <a:pt x="180712" y="1114155"/>
                  <a:pt x="43932" y="1247285"/>
                  <a:pt x="20759" y="1082088"/>
                </a:cubicBezTo>
                <a:cubicBezTo>
                  <a:pt x="-2414" y="971600"/>
                  <a:pt x="26015" y="542229"/>
                  <a:pt x="122382" y="446028"/>
                </a:cubicBezTo>
                <a:cubicBezTo>
                  <a:pt x="518588" y="578656"/>
                  <a:pt x="766495" y="552130"/>
                  <a:pt x="804606" y="452659"/>
                </a:cubicBezTo>
                <a:cubicBezTo>
                  <a:pt x="814927" y="429084"/>
                  <a:pt x="781645" y="387961"/>
                  <a:pt x="745992" y="338289"/>
                </a:cubicBezTo>
                <a:cubicBezTo>
                  <a:pt x="640026" y="150963"/>
                  <a:pt x="977284" y="10687"/>
                  <a:pt x="1090677" y="585"/>
                </a:cubicBezTo>
                <a:close/>
              </a:path>
            </a:pathLst>
          </a:custGeom>
          <a:solidFill>
            <a:schemeClr val="bg1">
              <a:lumMod val="85000"/>
            </a:schemeClr>
          </a:solidFill>
          <a:ln>
            <a:noFill/>
          </a:ln>
          <a:effectLst/>
          <a:scene3d>
            <a:camera prst="orthographicFront"/>
            <a:lightRig rig="threePt" dir="t"/>
          </a:scene3d>
          <a:sp3d prstMaterial="dkEdge">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18" name="Rectangle 5"/>
          <p:cNvSpPr/>
          <p:nvPr/>
        </p:nvSpPr>
        <p:spPr>
          <a:xfrm flipV="1">
            <a:off x="6251619" y="874940"/>
            <a:ext cx="2551378" cy="2015371"/>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1"/>
              <a:gd name="connsiteX1" fmla="*/ 1243075 w 2069564"/>
              <a:gd name="connsiteY1" fmla="*/ 286050 h 2561351"/>
              <a:gd name="connsiteX2" fmla="*/ 1220939 w 2069564"/>
              <a:gd name="connsiteY2" fmla="*/ 389002 h 2561351"/>
              <a:gd name="connsiteX3" fmla="*/ 1959793 w 2069564"/>
              <a:gd name="connsiteY3" fmla="*/ 361648 h 2561351"/>
              <a:gd name="connsiteX4" fmla="*/ 2067556 w 2069564"/>
              <a:gd name="connsiteY4" fmla="*/ 961234 h 2561351"/>
              <a:gd name="connsiteX5" fmla="*/ 1881048 w 2069564"/>
              <a:gd name="connsiteY5" fmla="*/ 1030865 h 2561351"/>
              <a:gd name="connsiteX6" fmla="*/ 1847373 w 2069564"/>
              <a:gd name="connsiteY6" fmla="*/ 1535481 h 2561351"/>
              <a:gd name="connsiteX7" fmla="*/ 2065070 w 2069564"/>
              <a:gd name="connsiteY7" fmla="*/ 1597847 h 2561351"/>
              <a:gd name="connsiteX8" fmla="*/ 1952333 w 2069564"/>
              <a:gd name="connsiteY8" fmla="*/ 2180265 h 2561351"/>
              <a:gd name="connsiteX9" fmla="*/ 1223202 w 2069564"/>
              <a:gd name="connsiteY9" fmla="*/ 2167002 h 2561351"/>
              <a:gd name="connsiteX10" fmla="*/ 1243075 w 2069564"/>
              <a:gd name="connsiteY10" fmla="*/ 2275300 h 2561351"/>
              <a:gd name="connsiteX11" fmla="*/ 793019 w 2069564"/>
              <a:gd name="connsiteY11" fmla="*/ 2277681 h 2561351"/>
              <a:gd name="connsiteX12" fmla="*/ 822952 w 2069564"/>
              <a:gd name="connsiteY12" fmla="*/ 2167002 h 2561351"/>
              <a:gd name="connsiteX13" fmla="*/ 130027 w 2069564"/>
              <a:gd name="connsiteY13" fmla="*/ 2200159 h 2561351"/>
              <a:gd name="connsiteX14" fmla="*/ 1050 w 2069564"/>
              <a:gd name="connsiteY14" fmla="*/ 1657531 h 2561351"/>
              <a:gd name="connsiteX15" fmla="*/ 271446 w 2069564"/>
              <a:gd name="connsiteY15" fmla="*/ 1561668 h 2561351"/>
              <a:gd name="connsiteX16" fmla="*/ 249172 w 2069564"/>
              <a:gd name="connsiteY16" fmla="*/ 1045298 h 2561351"/>
              <a:gd name="connsiteX17" fmla="*/ 8510 w 2069564"/>
              <a:gd name="connsiteY17" fmla="*/ 1018431 h 2561351"/>
              <a:gd name="connsiteX18" fmla="*/ 110133 w 2069564"/>
              <a:gd name="connsiteY18" fmla="*/ 382371 h 2561351"/>
              <a:gd name="connsiteX19" fmla="*/ 827923 w 2069564"/>
              <a:gd name="connsiteY19" fmla="*/ 389002 h 2561351"/>
              <a:gd name="connsiteX20" fmla="*/ 793019 w 2069564"/>
              <a:gd name="connsiteY20" fmla="*/ 283670 h 2561351"/>
              <a:gd name="connsiteX21" fmla="*/ 1028762 w 2069564"/>
              <a:gd name="connsiteY21" fmla="*/ 3 h 2561351"/>
              <a:gd name="connsiteX0" fmla="*/ 1028762 w 2069564"/>
              <a:gd name="connsiteY0" fmla="*/ 3 h 2561351"/>
              <a:gd name="connsiteX1" fmla="*/ 1243075 w 2069564"/>
              <a:gd name="connsiteY1" fmla="*/ 286050 h 2561351"/>
              <a:gd name="connsiteX2" fmla="*/ 1220939 w 2069564"/>
              <a:gd name="connsiteY2" fmla="*/ 389002 h 2561351"/>
              <a:gd name="connsiteX3" fmla="*/ 1959793 w 2069564"/>
              <a:gd name="connsiteY3" fmla="*/ 361648 h 2561351"/>
              <a:gd name="connsiteX4" fmla="*/ 2067556 w 2069564"/>
              <a:gd name="connsiteY4" fmla="*/ 961234 h 2561351"/>
              <a:gd name="connsiteX5" fmla="*/ 1881048 w 2069564"/>
              <a:gd name="connsiteY5" fmla="*/ 1030865 h 2561351"/>
              <a:gd name="connsiteX6" fmla="*/ 1847373 w 2069564"/>
              <a:gd name="connsiteY6" fmla="*/ 1535481 h 2561351"/>
              <a:gd name="connsiteX7" fmla="*/ 2065070 w 2069564"/>
              <a:gd name="connsiteY7" fmla="*/ 1597847 h 2561351"/>
              <a:gd name="connsiteX8" fmla="*/ 1952333 w 2069564"/>
              <a:gd name="connsiteY8" fmla="*/ 2180265 h 2561351"/>
              <a:gd name="connsiteX9" fmla="*/ 1223202 w 2069564"/>
              <a:gd name="connsiteY9" fmla="*/ 2167002 h 2561351"/>
              <a:gd name="connsiteX10" fmla="*/ 1243075 w 2069564"/>
              <a:gd name="connsiteY10" fmla="*/ 2275300 h 2561351"/>
              <a:gd name="connsiteX11" fmla="*/ 793019 w 2069564"/>
              <a:gd name="connsiteY11" fmla="*/ 2277681 h 2561351"/>
              <a:gd name="connsiteX12" fmla="*/ 822952 w 2069564"/>
              <a:gd name="connsiteY12" fmla="*/ 2167002 h 2561351"/>
              <a:gd name="connsiteX13" fmla="*/ 130027 w 2069564"/>
              <a:gd name="connsiteY13" fmla="*/ 2200159 h 2561351"/>
              <a:gd name="connsiteX14" fmla="*/ 1050 w 2069564"/>
              <a:gd name="connsiteY14" fmla="*/ 1657531 h 2561351"/>
              <a:gd name="connsiteX15" fmla="*/ 271446 w 2069564"/>
              <a:gd name="connsiteY15" fmla="*/ 1561668 h 2561351"/>
              <a:gd name="connsiteX16" fmla="*/ 249172 w 2069564"/>
              <a:gd name="connsiteY16" fmla="*/ 1045298 h 2561351"/>
              <a:gd name="connsiteX17" fmla="*/ 8510 w 2069564"/>
              <a:gd name="connsiteY17" fmla="*/ 1018431 h 2561351"/>
              <a:gd name="connsiteX18" fmla="*/ 110133 w 2069564"/>
              <a:gd name="connsiteY18" fmla="*/ 382371 h 2561351"/>
              <a:gd name="connsiteX19" fmla="*/ 827923 w 2069564"/>
              <a:gd name="connsiteY19" fmla="*/ 389002 h 2561351"/>
              <a:gd name="connsiteX20" fmla="*/ 793019 w 2069564"/>
              <a:gd name="connsiteY20" fmla="*/ 283670 h 2561351"/>
              <a:gd name="connsiteX21" fmla="*/ 1028762 w 2069564"/>
              <a:gd name="connsiteY21" fmla="*/ 3 h 2561351"/>
              <a:gd name="connsiteX0" fmla="*/ 1028762 w 2069564"/>
              <a:gd name="connsiteY0" fmla="*/ 3 h 2275300"/>
              <a:gd name="connsiteX1" fmla="*/ 1243075 w 2069564"/>
              <a:gd name="connsiteY1" fmla="*/ 286050 h 2275300"/>
              <a:gd name="connsiteX2" fmla="*/ 1220939 w 2069564"/>
              <a:gd name="connsiteY2" fmla="*/ 389002 h 2275300"/>
              <a:gd name="connsiteX3" fmla="*/ 1959793 w 2069564"/>
              <a:gd name="connsiteY3" fmla="*/ 361648 h 2275300"/>
              <a:gd name="connsiteX4" fmla="*/ 2067556 w 2069564"/>
              <a:gd name="connsiteY4" fmla="*/ 961234 h 2275300"/>
              <a:gd name="connsiteX5" fmla="*/ 1881048 w 2069564"/>
              <a:gd name="connsiteY5" fmla="*/ 1030865 h 2275300"/>
              <a:gd name="connsiteX6" fmla="*/ 1847373 w 2069564"/>
              <a:gd name="connsiteY6" fmla="*/ 1535481 h 2275300"/>
              <a:gd name="connsiteX7" fmla="*/ 2065070 w 2069564"/>
              <a:gd name="connsiteY7" fmla="*/ 1597847 h 2275300"/>
              <a:gd name="connsiteX8" fmla="*/ 1952333 w 2069564"/>
              <a:gd name="connsiteY8" fmla="*/ 2180265 h 2275300"/>
              <a:gd name="connsiteX9" fmla="*/ 1223202 w 2069564"/>
              <a:gd name="connsiteY9" fmla="*/ 2167002 h 2275300"/>
              <a:gd name="connsiteX10" fmla="*/ 1243075 w 2069564"/>
              <a:gd name="connsiteY10" fmla="*/ 2275300 h 2275300"/>
              <a:gd name="connsiteX11" fmla="*/ 822952 w 2069564"/>
              <a:gd name="connsiteY11" fmla="*/ 2167002 h 2275300"/>
              <a:gd name="connsiteX12" fmla="*/ 130027 w 2069564"/>
              <a:gd name="connsiteY12" fmla="*/ 2200159 h 2275300"/>
              <a:gd name="connsiteX13" fmla="*/ 1050 w 2069564"/>
              <a:gd name="connsiteY13" fmla="*/ 1657531 h 2275300"/>
              <a:gd name="connsiteX14" fmla="*/ 271446 w 2069564"/>
              <a:gd name="connsiteY14" fmla="*/ 1561668 h 2275300"/>
              <a:gd name="connsiteX15" fmla="*/ 249172 w 2069564"/>
              <a:gd name="connsiteY15" fmla="*/ 1045298 h 2275300"/>
              <a:gd name="connsiteX16" fmla="*/ 8510 w 2069564"/>
              <a:gd name="connsiteY16" fmla="*/ 1018431 h 2275300"/>
              <a:gd name="connsiteX17" fmla="*/ 110133 w 2069564"/>
              <a:gd name="connsiteY17" fmla="*/ 382371 h 2275300"/>
              <a:gd name="connsiteX18" fmla="*/ 827923 w 2069564"/>
              <a:gd name="connsiteY18" fmla="*/ 389002 h 2275300"/>
              <a:gd name="connsiteX19" fmla="*/ 793019 w 2069564"/>
              <a:gd name="connsiteY19" fmla="*/ 283670 h 2275300"/>
              <a:gd name="connsiteX20" fmla="*/ 1028762 w 2069564"/>
              <a:gd name="connsiteY20" fmla="*/ 3 h 2275300"/>
              <a:gd name="connsiteX0" fmla="*/ 1028762 w 2069564"/>
              <a:gd name="connsiteY0" fmla="*/ 3 h 2200159"/>
              <a:gd name="connsiteX1" fmla="*/ 1243075 w 2069564"/>
              <a:gd name="connsiteY1" fmla="*/ 286050 h 2200159"/>
              <a:gd name="connsiteX2" fmla="*/ 1220939 w 2069564"/>
              <a:gd name="connsiteY2" fmla="*/ 389002 h 2200159"/>
              <a:gd name="connsiteX3" fmla="*/ 1959793 w 2069564"/>
              <a:gd name="connsiteY3" fmla="*/ 361648 h 2200159"/>
              <a:gd name="connsiteX4" fmla="*/ 2067556 w 2069564"/>
              <a:gd name="connsiteY4" fmla="*/ 961234 h 2200159"/>
              <a:gd name="connsiteX5" fmla="*/ 1881048 w 2069564"/>
              <a:gd name="connsiteY5" fmla="*/ 1030865 h 2200159"/>
              <a:gd name="connsiteX6" fmla="*/ 1847373 w 2069564"/>
              <a:gd name="connsiteY6" fmla="*/ 1535481 h 2200159"/>
              <a:gd name="connsiteX7" fmla="*/ 2065070 w 2069564"/>
              <a:gd name="connsiteY7" fmla="*/ 1597847 h 2200159"/>
              <a:gd name="connsiteX8" fmla="*/ 1952333 w 2069564"/>
              <a:gd name="connsiteY8" fmla="*/ 2180265 h 2200159"/>
              <a:gd name="connsiteX9" fmla="*/ 1223202 w 2069564"/>
              <a:gd name="connsiteY9" fmla="*/ 2167002 h 2200159"/>
              <a:gd name="connsiteX10" fmla="*/ 822952 w 2069564"/>
              <a:gd name="connsiteY10" fmla="*/ 2167002 h 2200159"/>
              <a:gd name="connsiteX11" fmla="*/ 130027 w 2069564"/>
              <a:gd name="connsiteY11" fmla="*/ 2200159 h 2200159"/>
              <a:gd name="connsiteX12" fmla="*/ 1050 w 2069564"/>
              <a:gd name="connsiteY12" fmla="*/ 1657531 h 2200159"/>
              <a:gd name="connsiteX13" fmla="*/ 271446 w 2069564"/>
              <a:gd name="connsiteY13" fmla="*/ 1561668 h 2200159"/>
              <a:gd name="connsiteX14" fmla="*/ 249172 w 2069564"/>
              <a:gd name="connsiteY14" fmla="*/ 1045298 h 2200159"/>
              <a:gd name="connsiteX15" fmla="*/ 8510 w 2069564"/>
              <a:gd name="connsiteY15" fmla="*/ 1018431 h 2200159"/>
              <a:gd name="connsiteX16" fmla="*/ 110133 w 2069564"/>
              <a:gd name="connsiteY16" fmla="*/ 382371 h 2200159"/>
              <a:gd name="connsiteX17" fmla="*/ 827923 w 2069564"/>
              <a:gd name="connsiteY17" fmla="*/ 389002 h 2200159"/>
              <a:gd name="connsiteX18" fmla="*/ 793019 w 2069564"/>
              <a:gd name="connsiteY18" fmla="*/ 283670 h 2200159"/>
              <a:gd name="connsiteX19" fmla="*/ 1028762 w 2069564"/>
              <a:gd name="connsiteY19" fmla="*/ 3 h 2200159"/>
              <a:gd name="connsiteX0" fmla="*/ 1028762 w 2069564"/>
              <a:gd name="connsiteY0" fmla="*/ 3 h 2218606"/>
              <a:gd name="connsiteX1" fmla="*/ 1243075 w 2069564"/>
              <a:gd name="connsiteY1" fmla="*/ 286050 h 2218606"/>
              <a:gd name="connsiteX2" fmla="*/ 1220939 w 2069564"/>
              <a:gd name="connsiteY2" fmla="*/ 389002 h 2218606"/>
              <a:gd name="connsiteX3" fmla="*/ 1959793 w 2069564"/>
              <a:gd name="connsiteY3" fmla="*/ 361648 h 2218606"/>
              <a:gd name="connsiteX4" fmla="*/ 2067556 w 2069564"/>
              <a:gd name="connsiteY4" fmla="*/ 961234 h 2218606"/>
              <a:gd name="connsiteX5" fmla="*/ 1881048 w 2069564"/>
              <a:gd name="connsiteY5" fmla="*/ 1030865 h 2218606"/>
              <a:gd name="connsiteX6" fmla="*/ 1847373 w 2069564"/>
              <a:gd name="connsiteY6" fmla="*/ 1535481 h 2218606"/>
              <a:gd name="connsiteX7" fmla="*/ 2065070 w 2069564"/>
              <a:gd name="connsiteY7" fmla="*/ 1597847 h 2218606"/>
              <a:gd name="connsiteX8" fmla="*/ 1952333 w 2069564"/>
              <a:gd name="connsiteY8" fmla="*/ 2180265 h 2218606"/>
              <a:gd name="connsiteX9" fmla="*/ 822952 w 2069564"/>
              <a:gd name="connsiteY9" fmla="*/ 2167002 h 2218606"/>
              <a:gd name="connsiteX10" fmla="*/ 130027 w 2069564"/>
              <a:gd name="connsiteY10" fmla="*/ 2200159 h 2218606"/>
              <a:gd name="connsiteX11" fmla="*/ 1050 w 2069564"/>
              <a:gd name="connsiteY11" fmla="*/ 1657531 h 2218606"/>
              <a:gd name="connsiteX12" fmla="*/ 271446 w 2069564"/>
              <a:gd name="connsiteY12" fmla="*/ 1561668 h 2218606"/>
              <a:gd name="connsiteX13" fmla="*/ 249172 w 2069564"/>
              <a:gd name="connsiteY13" fmla="*/ 1045298 h 2218606"/>
              <a:gd name="connsiteX14" fmla="*/ 8510 w 2069564"/>
              <a:gd name="connsiteY14" fmla="*/ 1018431 h 2218606"/>
              <a:gd name="connsiteX15" fmla="*/ 110133 w 2069564"/>
              <a:gd name="connsiteY15" fmla="*/ 382371 h 2218606"/>
              <a:gd name="connsiteX16" fmla="*/ 827923 w 2069564"/>
              <a:gd name="connsiteY16" fmla="*/ 389002 h 2218606"/>
              <a:gd name="connsiteX17" fmla="*/ 793019 w 2069564"/>
              <a:gd name="connsiteY17" fmla="*/ 283670 h 2218606"/>
              <a:gd name="connsiteX18" fmla="*/ 1028762 w 2069564"/>
              <a:gd name="connsiteY18" fmla="*/ 3 h 2218606"/>
              <a:gd name="connsiteX0" fmla="*/ 1028762 w 2069564"/>
              <a:gd name="connsiteY0" fmla="*/ 3 h 2218606"/>
              <a:gd name="connsiteX1" fmla="*/ 1243075 w 2069564"/>
              <a:gd name="connsiteY1" fmla="*/ 286050 h 2218606"/>
              <a:gd name="connsiteX2" fmla="*/ 1220939 w 2069564"/>
              <a:gd name="connsiteY2" fmla="*/ 389002 h 2218606"/>
              <a:gd name="connsiteX3" fmla="*/ 1959793 w 2069564"/>
              <a:gd name="connsiteY3" fmla="*/ 361648 h 2218606"/>
              <a:gd name="connsiteX4" fmla="*/ 2067556 w 2069564"/>
              <a:gd name="connsiteY4" fmla="*/ 961234 h 2218606"/>
              <a:gd name="connsiteX5" fmla="*/ 1881048 w 2069564"/>
              <a:gd name="connsiteY5" fmla="*/ 1030865 h 2218606"/>
              <a:gd name="connsiteX6" fmla="*/ 1847373 w 2069564"/>
              <a:gd name="connsiteY6" fmla="*/ 1535481 h 2218606"/>
              <a:gd name="connsiteX7" fmla="*/ 2065070 w 2069564"/>
              <a:gd name="connsiteY7" fmla="*/ 1597847 h 2218606"/>
              <a:gd name="connsiteX8" fmla="*/ 1952333 w 2069564"/>
              <a:gd name="connsiteY8" fmla="*/ 2180265 h 2218606"/>
              <a:gd name="connsiteX9" fmla="*/ 822952 w 2069564"/>
              <a:gd name="connsiteY9" fmla="*/ 2167002 h 2218606"/>
              <a:gd name="connsiteX10" fmla="*/ 130027 w 2069564"/>
              <a:gd name="connsiteY10" fmla="*/ 2200159 h 2218606"/>
              <a:gd name="connsiteX11" fmla="*/ 1050 w 2069564"/>
              <a:gd name="connsiteY11" fmla="*/ 1657531 h 2218606"/>
              <a:gd name="connsiteX12" fmla="*/ 271446 w 2069564"/>
              <a:gd name="connsiteY12" fmla="*/ 1561668 h 2218606"/>
              <a:gd name="connsiteX13" fmla="*/ 249172 w 2069564"/>
              <a:gd name="connsiteY13" fmla="*/ 1045298 h 2218606"/>
              <a:gd name="connsiteX14" fmla="*/ 8510 w 2069564"/>
              <a:gd name="connsiteY14" fmla="*/ 1018431 h 2218606"/>
              <a:gd name="connsiteX15" fmla="*/ 110133 w 2069564"/>
              <a:gd name="connsiteY15" fmla="*/ 382371 h 2218606"/>
              <a:gd name="connsiteX16" fmla="*/ 827923 w 2069564"/>
              <a:gd name="connsiteY16" fmla="*/ 389002 h 2218606"/>
              <a:gd name="connsiteX17" fmla="*/ 793019 w 2069564"/>
              <a:gd name="connsiteY17" fmla="*/ 283670 h 2218606"/>
              <a:gd name="connsiteX18" fmla="*/ 1028762 w 2069564"/>
              <a:gd name="connsiteY18" fmla="*/ 3 h 2218606"/>
              <a:gd name="connsiteX0" fmla="*/ 1028762 w 2069564"/>
              <a:gd name="connsiteY0" fmla="*/ 3 h 2218606"/>
              <a:gd name="connsiteX1" fmla="*/ 1243075 w 2069564"/>
              <a:gd name="connsiteY1" fmla="*/ 286050 h 2218606"/>
              <a:gd name="connsiteX2" fmla="*/ 1220939 w 2069564"/>
              <a:gd name="connsiteY2" fmla="*/ 389002 h 2218606"/>
              <a:gd name="connsiteX3" fmla="*/ 1959793 w 2069564"/>
              <a:gd name="connsiteY3" fmla="*/ 361648 h 2218606"/>
              <a:gd name="connsiteX4" fmla="*/ 2067556 w 2069564"/>
              <a:gd name="connsiteY4" fmla="*/ 961234 h 2218606"/>
              <a:gd name="connsiteX5" fmla="*/ 1881048 w 2069564"/>
              <a:gd name="connsiteY5" fmla="*/ 1030865 h 2218606"/>
              <a:gd name="connsiteX6" fmla="*/ 1847373 w 2069564"/>
              <a:gd name="connsiteY6" fmla="*/ 1535481 h 2218606"/>
              <a:gd name="connsiteX7" fmla="*/ 2065070 w 2069564"/>
              <a:gd name="connsiteY7" fmla="*/ 1597847 h 2218606"/>
              <a:gd name="connsiteX8" fmla="*/ 1952333 w 2069564"/>
              <a:gd name="connsiteY8" fmla="*/ 2180265 h 2218606"/>
              <a:gd name="connsiteX9" fmla="*/ 822952 w 2069564"/>
              <a:gd name="connsiteY9" fmla="*/ 2167002 h 2218606"/>
              <a:gd name="connsiteX10" fmla="*/ 130027 w 2069564"/>
              <a:gd name="connsiteY10" fmla="*/ 2200159 h 2218606"/>
              <a:gd name="connsiteX11" fmla="*/ 1050 w 2069564"/>
              <a:gd name="connsiteY11" fmla="*/ 1657531 h 2218606"/>
              <a:gd name="connsiteX12" fmla="*/ 271446 w 2069564"/>
              <a:gd name="connsiteY12" fmla="*/ 1561668 h 2218606"/>
              <a:gd name="connsiteX13" fmla="*/ 249172 w 2069564"/>
              <a:gd name="connsiteY13" fmla="*/ 1045298 h 2218606"/>
              <a:gd name="connsiteX14" fmla="*/ 8510 w 2069564"/>
              <a:gd name="connsiteY14" fmla="*/ 1018431 h 2218606"/>
              <a:gd name="connsiteX15" fmla="*/ 110133 w 2069564"/>
              <a:gd name="connsiteY15" fmla="*/ 382371 h 2218606"/>
              <a:gd name="connsiteX16" fmla="*/ 827923 w 2069564"/>
              <a:gd name="connsiteY16" fmla="*/ 389002 h 2218606"/>
              <a:gd name="connsiteX17" fmla="*/ 793019 w 2069564"/>
              <a:gd name="connsiteY17" fmla="*/ 283670 h 2218606"/>
              <a:gd name="connsiteX18" fmla="*/ 1028762 w 2069564"/>
              <a:gd name="connsiteY18" fmla="*/ 3 h 2218606"/>
              <a:gd name="connsiteX0" fmla="*/ 1028762 w 2069564"/>
              <a:gd name="connsiteY0" fmla="*/ 3 h 2218606"/>
              <a:gd name="connsiteX1" fmla="*/ 1243075 w 2069564"/>
              <a:gd name="connsiteY1" fmla="*/ 286050 h 2218606"/>
              <a:gd name="connsiteX2" fmla="*/ 1220939 w 2069564"/>
              <a:gd name="connsiteY2" fmla="*/ 389002 h 2218606"/>
              <a:gd name="connsiteX3" fmla="*/ 1959793 w 2069564"/>
              <a:gd name="connsiteY3" fmla="*/ 361648 h 2218606"/>
              <a:gd name="connsiteX4" fmla="*/ 2067556 w 2069564"/>
              <a:gd name="connsiteY4" fmla="*/ 961234 h 2218606"/>
              <a:gd name="connsiteX5" fmla="*/ 1881048 w 2069564"/>
              <a:gd name="connsiteY5" fmla="*/ 1030865 h 2218606"/>
              <a:gd name="connsiteX6" fmla="*/ 1847373 w 2069564"/>
              <a:gd name="connsiteY6" fmla="*/ 1535481 h 2218606"/>
              <a:gd name="connsiteX7" fmla="*/ 2065070 w 2069564"/>
              <a:gd name="connsiteY7" fmla="*/ 1597847 h 2218606"/>
              <a:gd name="connsiteX8" fmla="*/ 1952333 w 2069564"/>
              <a:gd name="connsiteY8" fmla="*/ 2180265 h 2218606"/>
              <a:gd name="connsiteX9" fmla="*/ 822952 w 2069564"/>
              <a:gd name="connsiteY9" fmla="*/ 2167002 h 2218606"/>
              <a:gd name="connsiteX10" fmla="*/ 130027 w 2069564"/>
              <a:gd name="connsiteY10" fmla="*/ 2200159 h 2218606"/>
              <a:gd name="connsiteX11" fmla="*/ 1050 w 2069564"/>
              <a:gd name="connsiteY11" fmla="*/ 1657531 h 2218606"/>
              <a:gd name="connsiteX12" fmla="*/ 271446 w 2069564"/>
              <a:gd name="connsiteY12" fmla="*/ 1561668 h 2218606"/>
              <a:gd name="connsiteX13" fmla="*/ 249172 w 2069564"/>
              <a:gd name="connsiteY13" fmla="*/ 1045298 h 2218606"/>
              <a:gd name="connsiteX14" fmla="*/ 8510 w 2069564"/>
              <a:gd name="connsiteY14" fmla="*/ 1018431 h 2218606"/>
              <a:gd name="connsiteX15" fmla="*/ 110133 w 2069564"/>
              <a:gd name="connsiteY15" fmla="*/ 382371 h 2218606"/>
              <a:gd name="connsiteX16" fmla="*/ 827923 w 2069564"/>
              <a:gd name="connsiteY16" fmla="*/ 389002 h 2218606"/>
              <a:gd name="connsiteX17" fmla="*/ 793019 w 2069564"/>
              <a:gd name="connsiteY17" fmla="*/ 283670 h 2218606"/>
              <a:gd name="connsiteX18" fmla="*/ 1028762 w 2069564"/>
              <a:gd name="connsiteY18" fmla="*/ 3 h 2218606"/>
              <a:gd name="connsiteX0" fmla="*/ 1028762 w 2069564"/>
              <a:gd name="connsiteY0" fmla="*/ 3 h 2260878"/>
              <a:gd name="connsiteX1" fmla="*/ 1243075 w 2069564"/>
              <a:gd name="connsiteY1" fmla="*/ 286050 h 2260878"/>
              <a:gd name="connsiteX2" fmla="*/ 1220939 w 2069564"/>
              <a:gd name="connsiteY2" fmla="*/ 389002 h 2260878"/>
              <a:gd name="connsiteX3" fmla="*/ 1959793 w 2069564"/>
              <a:gd name="connsiteY3" fmla="*/ 361648 h 2260878"/>
              <a:gd name="connsiteX4" fmla="*/ 2067556 w 2069564"/>
              <a:gd name="connsiteY4" fmla="*/ 961234 h 2260878"/>
              <a:gd name="connsiteX5" fmla="*/ 1881048 w 2069564"/>
              <a:gd name="connsiteY5" fmla="*/ 1030865 h 2260878"/>
              <a:gd name="connsiteX6" fmla="*/ 1847373 w 2069564"/>
              <a:gd name="connsiteY6" fmla="*/ 1535481 h 2260878"/>
              <a:gd name="connsiteX7" fmla="*/ 2065070 w 2069564"/>
              <a:gd name="connsiteY7" fmla="*/ 1597847 h 2260878"/>
              <a:gd name="connsiteX8" fmla="*/ 1952333 w 2069564"/>
              <a:gd name="connsiteY8" fmla="*/ 2180265 h 2260878"/>
              <a:gd name="connsiteX9" fmla="*/ 130027 w 2069564"/>
              <a:gd name="connsiteY9" fmla="*/ 2200159 h 2260878"/>
              <a:gd name="connsiteX10" fmla="*/ 1050 w 2069564"/>
              <a:gd name="connsiteY10" fmla="*/ 1657531 h 2260878"/>
              <a:gd name="connsiteX11" fmla="*/ 271446 w 2069564"/>
              <a:gd name="connsiteY11" fmla="*/ 1561668 h 2260878"/>
              <a:gd name="connsiteX12" fmla="*/ 249172 w 2069564"/>
              <a:gd name="connsiteY12" fmla="*/ 1045298 h 2260878"/>
              <a:gd name="connsiteX13" fmla="*/ 8510 w 2069564"/>
              <a:gd name="connsiteY13" fmla="*/ 1018431 h 2260878"/>
              <a:gd name="connsiteX14" fmla="*/ 110133 w 2069564"/>
              <a:gd name="connsiteY14" fmla="*/ 382371 h 2260878"/>
              <a:gd name="connsiteX15" fmla="*/ 827923 w 2069564"/>
              <a:gd name="connsiteY15" fmla="*/ 389002 h 2260878"/>
              <a:gd name="connsiteX16" fmla="*/ 793019 w 2069564"/>
              <a:gd name="connsiteY16" fmla="*/ 283670 h 2260878"/>
              <a:gd name="connsiteX17" fmla="*/ 1028762 w 2069564"/>
              <a:gd name="connsiteY17" fmla="*/ 3 h 2260878"/>
              <a:gd name="connsiteX0" fmla="*/ 1028762 w 2069564"/>
              <a:gd name="connsiteY0" fmla="*/ 3 h 2260878"/>
              <a:gd name="connsiteX1" fmla="*/ 1243075 w 2069564"/>
              <a:gd name="connsiteY1" fmla="*/ 286050 h 2260878"/>
              <a:gd name="connsiteX2" fmla="*/ 1220939 w 2069564"/>
              <a:gd name="connsiteY2" fmla="*/ 389002 h 2260878"/>
              <a:gd name="connsiteX3" fmla="*/ 1959793 w 2069564"/>
              <a:gd name="connsiteY3" fmla="*/ 361648 h 2260878"/>
              <a:gd name="connsiteX4" fmla="*/ 2067556 w 2069564"/>
              <a:gd name="connsiteY4" fmla="*/ 961234 h 2260878"/>
              <a:gd name="connsiteX5" fmla="*/ 1881048 w 2069564"/>
              <a:gd name="connsiteY5" fmla="*/ 1030865 h 2260878"/>
              <a:gd name="connsiteX6" fmla="*/ 1847373 w 2069564"/>
              <a:gd name="connsiteY6" fmla="*/ 1535481 h 2260878"/>
              <a:gd name="connsiteX7" fmla="*/ 2065070 w 2069564"/>
              <a:gd name="connsiteY7" fmla="*/ 1597847 h 2260878"/>
              <a:gd name="connsiteX8" fmla="*/ 1952333 w 2069564"/>
              <a:gd name="connsiteY8" fmla="*/ 2180265 h 2260878"/>
              <a:gd name="connsiteX9" fmla="*/ 130027 w 2069564"/>
              <a:gd name="connsiteY9" fmla="*/ 2200159 h 2260878"/>
              <a:gd name="connsiteX10" fmla="*/ 1050 w 2069564"/>
              <a:gd name="connsiteY10" fmla="*/ 1657531 h 2260878"/>
              <a:gd name="connsiteX11" fmla="*/ 271446 w 2069564"/>
              <a:gd name="connsiteY11" fmla="*/ 1561668 h 2260878"/>
              <a:gd name="connsiteX12" fmla="*/ 249172 w 2069564"/>
              <a:gd name="connsiteY12" fmla="*/ 1081938 h 2260878"/>
              <a:gd name="connsiteX13" fmla="*/ 8510 w 2069564"/>
              <a:gd name="connsiteY13" fmla="*/ 1018431 h 2260878"/>
              <a:gd name="connsiteX14" fmla="*/ 110133 w 2069564"/>
              <a:gd name="connsiteY14" fmla="*/ 382371 h 2260878"/>
              <a:gd name="connsiteX15" fmla="*/ 827923 w 2069564"/>
              <a:gd name="connsiteY15" fmla="*/ 389002 h 2260878"/>
              <a:gd name="connsiteX16" fmla="*/ 793019 w 2069564"/>
              <a:gd name="connsiteY16" fmla="*/ 283670 h 2260878"/>
              <a:gd name="connsiteX17" fmla="*/ 1028762 w 2069564"/>
              <a:gd name="connsiteY17" fmla="*/ 3 h 2260878"/>
              <a:gd name="connsiteX0" fmla="*/ 1028762 w 2069564"/>
              <a:gd name="connsiteY0" fmla="*/ 3 h 2260878"/>
              <a:gd name="connsiteX1" fmla="*/ 1243075 w 2069564"/>
              <a:gd name="connsiteY1" fmla="*/ 286050 h 2260878"/>
              <a:gd name="connsiteX2" fmla="*/ 1220939 w 2069564"/>
              <a:gd name="connsiteY2" fmla="*/ 389002 h 2260878"/>
              <a:gd name="connsiteX3" fmla="*/ 1959793 w 2069564"/>
              <a:gd name="connsiteY3" fmla="*/ 361648 h 2260878"/>
              <a:gd name="connsiteX4" fmla="*/ 2067556 w 2069564"/>
              <a:gd name="connsiteY4" fmla="*/ 961234 h 2260878"/>
              <a:gd name="connsiteX5" fmla="*/ 1881048 w 2069564"/>
              <a:gd name="connsiteY5" fmla="*/ 1030865 h 2260878"/>
              <a:gd name="connsiteX6" fmla="*/ 1847373 w 2069564"/>
              <a:gd name="connsiteY6" fmla="*/ 1535481 h 2260878"/>
              <a:gd name="connsiteX7" fmla="*/ 2065070 w 2069564"/>
              <a:gd name="connsiteY7" fmla="*/ 1597847 h 2260878"/>
              <a:gd name="connsiteX8" fmla="*/ 1952333 w 2069564"/>
              <a:gd name="connsiteY8" fmla="*/ 2180265 h 2260878"/>
              <a:gd name="connsiteX9" fmla="*/ 130027 w 2069564"/>
              <a:gd name="connsiteY9" fmla="*/ 2200159 h 2260878"/>
              <a:gd name="connsiteX10" fmla="*/ 1050 w 2069564"/>
              <a:gd name="connsiteY10" fmla="*/ 1657531 h 2260878"/>
              <a:gd name="connsiteX11" fmla="*/ 271446 w 2069564"/>
              <a:gd name="connsiteY11" fmla="*/ 1561668 h 2260878"/>
              <a:gd name="connsiteX12" fmla="*/ 249172 w 2069564"/>
              <a:gd name="connsiteY12" fmla="*/ 1081938 h 2260878"/>
              <a:gd name="connsiteX13" fmla="*/ 17199 w 2069564"/>
              <a:gd name="connsiteY13" fmla="*/ 1055072 h 2260878"/>
              <a:gd name="connsiteX14" fmla="*/ 110133 w 2069564"/>
              <a:gd name="connsiteY14" fmla="*/ 382371 h 2260878"/>
              <a:gd name="connsiteX15" fmla="*/ 827923 w 2069564"/>
              <a:gd name="connsiteY15" fmla="*/ 389002 h 2260878"/>
              <a:gd name="connsiteX16" fmla="*/ 793019 w 2069564"/>
              <a:gd name="connsiteY16" fmla="*/ 283670 h 2260878"/>
              <a:gd name="connsiteX17" fmla="*/ 1028762 w 2069564"/>
              <a:gd name="connsiteY17" fmla="*/ 3 h 2260878"/>
              <a:gd name="connsiteX0" fmla="*/ 1028762 w 2069564"/>
              <a:gd name="connsiteY0" fmla="*/ 3 h 2260878"/>
              <a:gd name="connsiteX1" fmla="*/ 1243075 w 2069564"/>
              <a:gd name="connsiteY1" fmla="*/ 286050 h 2260878"/>
              <a:gd name="connsiteX2" fmla="*/ 1220939 w 2069564"/>
              <a:gd name="connsiteY2" fmla="*/ 389002 h 2260878"/>
              <a:gd name="connsiteX3" fmla="*/ 1959793 w 2069564"/>
              <a:gd name="connsiteY3" fmla="*/ 361648 h 2260878"/>
              <a:gd name="connsiteX4" fmla="*/ 2067556 w 2069564"/>
              <a:gd name="connsiteY4" fmla="*/ 961234 h 2260878"/>
              <a:gd name="connsiteX5" fmla="*/ 1881048 w 2069564"/>
              <a:gd name="connsiteY5" fmla="*/ 1030865 h 2260878"/>
              <a:gd name="connsiteX6" fmla="*/ 1847373 w 2069564"/>
              <a:gd name="connsiteY6" fmla="*/ 1535481 h 2260878"/>
              <a:gd name="connsiteX7" fmla="*/ 2065070 w 2069564"/>
              <a:gd name="connsiteY7" fmla="*/ 1597847 h 2260878"/>
              <a:gd name="connsiteX8" fmla="*/ 1952333 w 2069564"/>
              <a:gd name="connsiteY8" fmla="*/ 2180265 h 2260878"/>
              <a:gd name="connsiteX9" fmla="*/ 130027 w 2069564"/>
              <a:gd name="connsiteY9" fmla="*/ 2200159 h 2260878"/>
              <a:gd name="connsiteX10" fmla="*/ 1050 w 2069564"/>
              <a:gd name="connsiteY10" fmla="*/ 1657531 h 2260878"/>
              <a:gd name="connsiteX11" fmla="*/ 271446 w 2069564"/>
              <a:gd name="connsiteY11" fmla="*/ 1561668 h 2260878"/>
              <a:gd name="connsiteX12" fmla="*/ 344748 w 2069564"/>
              <a:gd name="connsiteY12" fmla="*/ 1118579 h 2260878"/>
              <a:gd name="connsiteX13" fmla="*/ 17199 w 2069564"/>
              <a:gd name="connsiteY13" fmla="*/ 1055072 h 2260878"/>
              <a:gd name="connsiteX14" fmla="*/ 110133 w 2069564"/>
              <a:gd name="connsiteY14" fmla="*/ 382371 h 2260878"/>
              <a:gd name="connsiteX15" fmla="*/ 827923 w 2069564"/>
              <a:gd name="connsiteY15" fmla="*/ 389002 h 2260878"/>
              <a:gd name="connsiteX16" fmla="*/ 793019 w 2069564"/>
              <a:gd name="connsiteY16" fmla="*/ 283670 h 2260878"/>
              <a:gd name="connsiteX17" fmla="*/ 1028762 w 2069564"/>
              <a:gd name="connsiteY17" fmla="*/ 3 h 2260878"/>
              <a:gd name="connsiteX0" fmla="*/ 1028762 w 2069564"/>
              <a:gd name="connsiteY0" fmla="*/ 3 h 2260878"/>
              <a:gd name="connsiteX1" fmla="*/ 1243075 w 2069564"/>
              <a:gd name="connsiteY1" fmla="*/ 286050 h 2260878"/>
              <a:gd name="connsiteX2" fmla="*/ 1220939 w 2069564"/>
              <a:gd name="connsiteY2" fmla="*/ 389002 h 2260878"/>
              <a:gd name="connsiteX3" fmla="*/ 1959793 w 2069564"/>
              <a:gd name="connsiteY3" fmla="*/ 361648 h 2260878"/>
              <a:gd name="connsiteX4" fmla="*/ 2067556 w 2069564"/>
              <a:gd name="connsiteY4" fmla="*/ 961234 h 2260878"/>
              <a:gd name="connsiteX5" fmla="*/ 1881048 w 2069564"/>
              <a:gd name="connsiteY5" fmla="*/ 1030865 h 2260878"/>
              <a:gd name="connsiteX6" fmla="*/ 1847373 w 2069564"/>
              <a:gd name="connsiteY6" fmla="*/ 1535481 h 2260878"/>
              <a:gd name="connsiteX7" fmla="*/ 2065070 w 2069564"/>
              <a:gd name="connsiteY7" fmla="*/ 1597847 h 2260878"/>
              <a:gd name="connsiteX8" fmla="*/ 1952333 w 2069564"/>
              <a:gd name="connsiteY8" fmla="*/ 2180265 h 2260878"/>
              <a:gd name="connsiteX9" fmla="*/ 130027 w 2069564"/>
              <a:gd name="connsiteY9" fmla="*/ 2200159 h 2260878"/>
              <a:gd name="connsiteX10" fmla="*/ 1050 w 2069564"/>
              <a:gd name="connsiteY10" fmla="*/ 1657531 h 2260878"/>
              <a:gd name="connsiteX11" fmla="*/ 271446 w 2069564"/>
              <a:gd name="connsiteY11" fmla="*/ 1561668 h 2260878"/>
              <a:gd name="connsiteX12" fmla="*/ 405568 w 2069564"/>
              <a:gd name="connsiteY12" fmla="*/ 1081938 h 2260878"/>
              <a:gd name="connsiteX13" fmla="*/ 17199 w 2069564"/>
              <a:gd name="connsiteY13" fmla="*/ 1055072 h 2260878"/>
              <a:gd name="connsiteX14" fmla="*/ 110133 w 2069564"/>
              <a:gd name="connsiteY14" fmla="*/ 382371 h 2260878"/>
              <a:gd name="connsiteX15" fmla="*/ 827923 w 2069564"/>
              <a:gd name="connsiteY15" fmla="*/ 389002 h 2260878"/>
              <a:gd name="connsiteX16" fmla="*/ 793019 w 2069564"/>
              <a:gd name="connsiteY16" fmla="*/ 283670 h 2260878"/>
              <a:gd name="connsiteX17" fmla="*/ 1028762 w 2069564"/>
              <a:gd name="connsiteY17" fmla="*/ 3 h 2260878"/>
              <a:gd name="connsiteX0" fmla="*/ 1028762 w 2069564"/>
              <a:gd name="connsiteY0" fmla="*/ 3 h 2260878"/>
              <a:gd name="connsiteX1" fmla="*/ 1243075 w 2069564"/>
              <a:gd name="connsiteY1" fmla="*/ 286050 h 2260878"/>
              <a:gd name="connsiteX2" fmla="*/ 1220939 w 2069564"/>
              <a:gd name="connsiteY2" fmla="*/ 389002 h 2260878"/>
              <a:gd name="connsiteX3" fmla="*/ 1959793 w 2069564"/>
              <a:gd name="connsiteY3" fmla="*/ 361648 h 2260878"/>
              <a:gd name="connsiteX4" fmla="*/ 2067556 w 2069564"/>
              <a:gd name="connsiteY4" fmla="*/ 961234 h 2260878"/>
              <a:gd name="connsiteX5" fmla="*/ 1881048 w 2069564"/>
              <a:gd name="connsiteY5" fmla="*/ 1030865 h 2260878"/>
              <a:gd name="connsiteX6" fmla="*/ 1847373 w 2069564"/>
              <a:gd name="connsiteY6" fmla="*/ 1535481 h 2260878"/>
              <a:gd name="connsiteX7" fmla="*/ 2065070 w 2069564"/>
              <a:gd name="connsiteY7" fmla="*/ 1597847 h 2260878"/>
              <a:gd name="connsiteX8" fmla="*/ 1952333 w 2069564"/>
              <a:gd name="connsiteY8" fmla="*/ 2180265 h 2260878"/>
              <a:gd name="connsiteX9" fmla="*/ 130027 w 2069564"/>
              <a:gd name="connsiteY9" fmla="*/ 2200159 h 2260878"/>
              <a:gd name="connsiteX10" fmla="*/ 1050 w 2069564"/>
              <a:gd name="connsiteY10" fmla="*/ 1657531 h 2260878"/>
              <a:gd name="connsiteX11" fmla="*/ 271446 w 2069564"/>
              <a:gd name="connsiteY11" fmla="*/ 1561668 h 2260878"/>
              <a:gd name="connsiteX12" fmla="*/ 405568 w 2069564"/>
              <a:gd name="connsiteY12" fmla="*/ 1081938 h 2260878"/>
              <a:gd name="connsiteX13" fmla="*/ 17199 w 2069564"/>
              <a:gd name="connsiteY13" fmla="*/ 1055072 h 2260878"/>
              <a:gd name="connsiteX14" fmla="*/ 110133 w 2069564"/>
              <a:gd name="connsiteY14" fmla="*/ 382371 h 2260878"/>
              <a:gd name="connsiteX15" fmla="*/ 827923 w 2069564"/>
              <a:gd name="connsiteY15" fmla="*/ 389002 h 2260878"/>
              <a:gd name="connsiteX16" fmla="*/ 793019 w 2069564"/>
              <a:gd name="connsiteY16" fmla="*/ 283670 h 2260878"/>
              <a:gd name="connsiteX17" fmla="*/ 1028762 w 2069564"/>
              <a:gd name="connsiteY17" fmla="*/ 3 h 2260878"/>
              <a:gd name="connsiteX0" fmla="*/ 1028762 w 2069564"/>
              <a:gd name="connsiteY0" fmla="*/ 3 h 2260878"/>
              <a:gd name="connsiteX1" fmla="*/ 1243075 w 2069564"/>
              <a:gd name="connsiteY1" fmla="*/ 286050 h 2260878"/>
              <a:gd name="connsiteX2" fmla="*/ 1220939 w 2069564"/>
              <a:gd name="connsiteY2" fmla="*/ 389002 h 2260878"/>
              <a:gd name="connsiteX3" fmla="*/ 1959793 w 2069564"/>
              <a:gd name="connsiteY3" fmla="*/ 361648 h 2260878"/>
              <a:gd name="connsiteX4" fmla="*/ 2067556 w 2069564"/>
              <a:gd name="connsiteY4" fmla="*/ 961234 h 2260878"/>
              <a:gd name="connsiteX5" fmla="*/ 1881048 w 2069564"/>
              <a:gd name="connsiteY5" fmla="*/ 1030865 h 2260878"/>
              <a:gd name="connsiteX6" fmla="*/ 1847373 w 2069564"/>
              <a:gd name="connsiteY6" fmla="*/ 1535481 h 2260878"/>
              <a:gd name="connsiteX7" fmla="*/ 2065070 w 2069564"/>
              <a:gd name="connsiteY7" fmla="*/ 1597847 h 2260878"/>
              <a:gd name="connsiteX8" fmla="*/ 1952333 w 2069564"/>
              <a:gd name="connsiteY8" fmla="*/ 2180265 h 2260878"/>
              <a:gd name="connsiteX9" fmla="*/ 130027 w 2069564"/>
              <a:gd name="connsiteY9" fmla="*/ 2200159 h 2260878"/>
              <a:gd name="connsiteX10" fmla="*/ 1050 w 2069564"/>
              <a:gd name="connsiteY10" fmla="*/ 1657531 h 2260878"/>
              <a:gd name="connsiteX11" fmla="*/ 271446 w 2069564"/>
              <a:gd name="connsiteY11" fmla="*/ 1561668 h 2260878"/>
              <a:gd name="connsiteX12" fmla="*/ 405568 w 2069564"/>
              <a:gd name="connsiteY12" fmla="*/ 1081938 h 2260878"/>
              <a:gd name="connsiteX13" fmla="*/ 17199 w 2069564"/>
              <a:gd name="connsiteY13" fmla="*/ 1055072 h 2260878"/>
              <a:gd name="connsiteX14" fmla="*/ 110133 w 2069564"/>
              <a:gd name="connsiteY14" fmla="*/ 382371 h 2260878"/>
              <a:gd name="connsiteX15" fmla="*/ 827923 w 2069564"/>
              <a:gd name="connsiteY15" fmla="*/ 389002 h 2260878"/>
              <a:gd name="connsiteX16" fmla="*/ 793019 w 2069564"/>
              <a:gd name="connsiteY16" fmla="*/ 283670 h 2260878"/>
              <a:gd name="connsiteX17" fmla="*/ 1028762 w 2069564"/>
              <a:gd name="connsiteY17" fmla="*/ 3 h 2260878"/>
              <a:gd name="connsiteX0" fmla="*/ 1028762 w 2069564"/>
              <a:gd name="connsiteY0" fmla="*/ 3 h 2260878"/>
              <a:gd name="connsiteX1" fmla="*/ 1243075 w 2069564"/>
              <a:gd name="connsiteY1" fmla="*/ 286050 h 2260878"/>
              <a:gd name="connsiteX2" fmla="*/ 1220939 w 2069564"/>
              <a:gd name="connsiteY2" fmla="*/ 389002 h 2260878"/>
              <a:gd name="connsiteX3" fmla="*/ 1959793 w 2069564"/>
              <a:gd name="connsiteY3" fmla="*/ 361648 h 2260878"/>
              <a:gd name="connsiteX4" fmla="*/ 2067556 w 2069564"/>
              <a:gd name="connsiteY4" fmla="*/ 961234 h 2260878"/>
              <a:gd name="connsiteX5" fmla="*/ 1881048 w 2069564"/>
              <a:gd name="connsiteY5" fmla="*/ 1030865 h 2260878"/>
              <a:gd name="connsiteX6" fmla="*/ 1847373 w 2069564"/>
              <a:gd name="connsiteY6" fmla="*/ 1535481 h 2260878"/>
              <a:gd name="connsiteX7" fmla="*/ 2065070 w 2069564"/>
              <a:gd name="connsiteY7" fmla="*/ 1597847 h 2260878"/>
              <a:gd name="connsiteX8" fmla="*/ 1952333 w 2069564"/>
              <a:gd name="connsiteY8" fmla="*/ 2180265 h 2260878"/>
              <a:gd name="connsiteX9" fmla="*/ 130027 w 2069564"/>
              <a:gd name="connsiteY9" fmla="*/ 2200159 h 2260878"/>
              <a:gd name="connsiteX10" fmla="*/ 1050 w 2069564"/>
              <a:gd name="connsiteY10" fmla="*/ 1657531 h 2260878"/>
              <a:gd name="connsiteX11" fmla="*/ 271446 w 2069564"/>
              <a:gd name="connsiteY11" fmla="*/ 1561668 h 2260878"/>
              <a:gd name="connsiteX12" fmla="*/ 405568 w 2069564"/>
              <a:gd name="connsiteY12" fmla="*/ 1081938 h 2260878"/>
              <a:gd name="connsiteX13" fmla="*/ 17199 w 2069564"/>
              <a:gd name="connsiteY13" fmla="*/ 1055072 h 2260878"/>
              <a:gd name="connsiteX14" fmla="*/ 110133 w 2069564"/>
              <a:gd name="connsiteY14" fmla="*/ 382371 h 2260878"/>
              <a:gd name="connsiteX15" fmla="*/ 827923 w 2069564"/>
              <a:gd name="connsiteY15" fmla="*/ 389002 h 2260878"/>
              <a:gd name="connsiteX16" fmla="*/ 793019 w 2069564"/>
              <a:gd name="connsiteY16" fmla="*/ 283670 h 2260878"/>
              <a:gd name="connsiteX17" fmla="*/ 1028762 w 2069564"/>
              <a:gd name="connsiteY17" fmla="*/ 3 h 2260878"/>
              <a:gd name="connsiteX0" fmla="*/ 1028762 w 2069564"/>
              <a:gd name="connsiteY0" fmla="*/ 3 h 2260878"/>
              <a:gd name="connsiteX1" fmla="*/ 1243075 w 2069564"/>
              <a:gd name="connsiteY1" fmla="*/ 286050 h 2260878"/>
              <a:gd name="connsiteX2" fmla="*/ 1220939 w 2069564"/>
              <a:gd name="connsiteY2" fmla="*/ 389002 h 2260878"/>
              <a:gd name="connsiteX3" fmla="*/ 1959793 w 2069564"/>
              <a:gd name="connsiteY3" fmla="*/ 361648 h 2260878"/>
              <a:gd name="connsiteX4" fmla="*/ 2067556 w 2069564"/>
              <a:gd name="connsiteY4" fmla="*/ 961234 h 2260878"/>
              <a:gd name="connsiteX5" fmla="*/ 1881048 w 2069564"/>
              <a:gd name="connsiteY5" fmla="*/ 1030865 h 2260878"/>
              <a:gd name="connsiteX6" fmla="*/ 1847373 w 2069564"/>
              <a:gd name="connsiteY6" fmla="*/ 1535481 h 2260878"/>
              <a:gd name="connsiteX7" fmla="*/ 2065070 w 2069564"/>
              <a:gd name="connsiteY7" fmla="*/ 1597847 h 2260878"/>
              <a:gd name="connsiteX8" fmla="*/ 1952333 w 2069564"/>
              <a:gd name="connsiteY8" fmla="*/ 2180265 h 2260878"/>
              <a:gd name="connsiteX9" fmla="*/ 130027 w 2069564"/>
              <a:gd name="connsiteY9" fmla="*/ 2200159 h 2260878"/>
              <a:gd name="connsiteX10" fmla="*/ 1050 w 2069564"/>
              <a:gd name="connsiteY10" fmla="*/ 1657531 h 2260878"/>
              <a:gd name="connsiteX11" fmla="*/ 271446 w 2069564"/>
              <a:gd name="connsiteY11" fmla="*/ 1561668 h 2260878"/>
              <a:gd name="connsiteX12" fmla="*/ 405568 w 2069564"/>
              <a:gd name="connsiteY12" fmla="*/ 1081938 h 2260878"/>
              <a:gd name="connsiteX13" fmla="*/ 17199 w 2069564"/>
              <a:gd name="connsiteY13" fmla="*/ 1055072 h 2260878"/>
              <a:gd name="connsiteX14" fmla="*/ 110133 w 2069564"/>
              <a:gd name="connsiteY14" fmla="*/ 382371 h 2260878"/>
              <a:gd name="connsiteX15" fmla="*/ 827923 w 2069564"/>
              <a:gd name="connsiteY15" fmla="*/ 389002 h 2260878"/>
              <a:gd name="connsiteX16" fmla="*/ 793019 w 2069564"/>
              <a:gd name="connsiteY16" fmla="*/ 283670 h 2260878"/>
              <a:gd name="connsiteX17" fmla="*/ 1028762 w 2069564"/>
              <a:gd name="connsiteY17" fmla="*/ 3 h 2260878"/>
              <a:gd name="connsiteX0" fmla="*/ 1028762 w 2069564"/>
              <a:gd name="connsiteY0" fmla="*/ 2 h 2309731"/>
              <a:gd name="connsiteX1" fmla="*/ 1243075 w 2069564"/>
              <a:gd name="connsiteY1" fmla="*/ 334903 h 2309731"/>
              <a:gd name="connsiteX2" fmla="*/ 1220939 w 2069564"/>
              <a:gd name="connsiteY2" fmla="*/ 437855 h 2309731"/>
              <a:gd name="connsiteX3" fmla="*/ 1959793 w 2069564"/>
              <a:gd name="connsiteY3" fmla="*/ 410501 h 2309731"/>
              <a:gd name="connsiteX4" fmla="*/ 2067556 w 2069564"/>
              <a:gd name="connsiteY4" fmla="*/ 1010087 h 2309731"/>
              <a:gd name="connsiteX5" fmla="*/ 1881048 w 2069564"/>
              <a:gd name="connsiteY5" fmla="*/ 1079718 h 2309731"/>
              <a:gd name="connsiteX6" fmla="*/ 1847373 w 2069564"/>
              <a:gd name="connsiteY6" fmla="*/ 1584334 h 2309731"/>
              <a:gd name="connsiteX7" fmla="*/ 2065070 w 2069564"/>
              <a:gd name="connsiteY7" fmla="*/ 1646700 h 2309731"/>
              <a:gd name="connsiteX8" fmla="*/ 1952333 w 2069564"/>
              <a:gd name="connsiteY8" fmla="*/ 2229118 h 2309731"/>
              <a:gd name="connsiteX9" fmla="*/ 130027 w 2069564"/>
              <a:gd name="connsiteY9" fmla="*/ 2249012 h 2309731"/>
              <a:gd name="connsiteX10" fmla="*/ 1050 w 2069564"/>
              <a:gd name="connsiteY10" fmla="*/ 1706384 h 2309731"/>
              <a:gd name="connsiteX11" fmla="*/ 271446 w 2069564"/>
              <a:gd name="connsiteY11" fmla="*/ 1610521 h 2309731"/>
              <a:gd name="connsiteX12" fmla="*/ 405568 w 2069564"/>
              <a:gd name="connsiteY12" fmla="*/ 1130791 h 2309731"/>
              <a:gd name="connsiteX13" fmla="*/ 17199 w 2069564"/>
              <a:gd name="connsiteY13" fmla="*/ 1103925 h 2309731"/>
              <a:gd name="connsiteX14" fmla="*/ 110133 w 2069564"/>
              <a:gd name="connsiteY14" fmla="*/ 431224 h 2309731"/>
              <a:gd name="connsiteX15" fmla="*/ 827923 w 2069564"/>
              <a:gd name="connsiteY15" fmla="*/ 437855 h 2309731"/>
              <a:gd name="connsiteX16" fmla="*/ 793019 w 2069564"/>
              <a:gd name="connsiteY16" fmla="*/ 332523 h 2309731"/>
              <a:gd name="connsiteX17" fmla="*/ 1028762 w 2069564"/>
              <a:gd name="connsiteY17" fmla="*/ 2 h 2309731"/>
              <a:gd name="connsiteX0" fmla="*/ 1029597 w 2070399"/>
              <a:gd name="connsiteY0" fmla="*/ 2 h 2350160"/>
              <a:gd name="connsiteX1" fmla="*/ 1243910 w 2070399"/>
              <a:gd name="connsiteY1" fmla="*/ 334903 h 2350160"/>
              <a:gd name="connsiteX2" fmla="*/ 1221774 w 2070399"/>
              <a:gd name="connsiteY2" fmla="*/ 437855 h 2350160"/>
              <a:gd name="connsiteX3" fmla="*/ 1960628 w 2070399"/>
              <a:gd name="connsiteY3" fmla="*/ 410501 h 2350160"/>
              <a:gd name="connsiteX4" fmla="*/ 2068391 w 2070399"/>
              <a:gd name="connsiteY4" fmla="*/ 1010087 h 2350160"/>
              <a:gd name="connsiteX5" fmla="*/ 1881883 w 2070399"/>
              <a:gd name="connsiteY5" fmla="*/ 1079718 h 2350160"/>
              <a:gd name="connsiteX6" fmla="*/ 1848208 w 2070399"/>
              <a:gd name="connsiteY6" fmla="*/ 1584334 h 2350160"/>
              <a:gd name="connsiteX7" fmla="*/ 2065905 w 2070399"/>
              <a:gd name="connsiteY7" fmla="*/ 1646700 h 2350160"/>
              <a:gd name="connsiteX8" fmla="*/ 1953168 w 2070399"/>
              <a:gd name="connsiteY8" fmla="*/ 2229118 h 2350160"/>
              <a:gd name="connsiteX9" fmla="*/ 104796 w 2070399"/>
              <a:gd name="connsiteY9" fmla="*/ 2310081 h 2350160"/>
              <a:gd name="connsiteX10" fmla="*/ 1885 w 2070399"/>
              <a:gd name="connsiteY10" fmla="*/ 1706384 h 2350160"/>
              <a:gd name="connsiteX11" fmla="*/ 272281 w 2070399"/>
              <a:gd name="connsiteY11" fmla="*/ 1610521 h 2350160"/>
              <a:gd name="connsiteX12" fmla="*/ 406403 w 2070399"/>
              <a:gd name="connsiteY12" fmla="*/ 1130791 h 2350160"/>
              <a:gd name="connsiteX13" fmla="*/ 18034 w 2070399"/>
              <a:gd name="connsiteY13" fmla="*/ 1103925 h 2350160"/>
              <a:gd name="connsiteX14" fmla="*/ 110968 w 2070399"/>
              <a:gd name="connsiteY14" fmla="*/ 431224 h 2350160"/>
              <a:gd name="connsiteX15" fmla="*/ 828758 w 2070399"/>
              <a:gd name="connsiteY15" fmla="*/ 437855 h 2350160"/>
              <a:gd name="connsiteX16" fmla="*/ 793854 w 2070399"/>
              <a:gd name="connsiteY16" fmla="*/ 332523 h 2350160"/>
              <a:gd name="connsiteX17" fmla="*/ 1029597 w 2070399"/>
              <a:gd name="connsiteY17" fmla="*/ 2 h 2350160"/>
              <a:gd name="connsiteX0" fmla="*/ 1029597 w 2070399"/>
              <a:gd name="connsiteY0" fmla="*/ 2 h 2312301"/>
              <a:gd name="connsiteX1" fmla="*/ 1243910 w 2070399"/>
              <a:gd name="connsiteY1" fmla="*/ 334903 h 2312301"/>
              <a:gd name="connsiteX2" fmla="*/ 1221774 w 2070399"/>
              <a:gd name="connsiteY2" fmla="*/ 437855 h 2312301"/>
              <a:gd name="connsiteX3" fmla="*/ 1960628 w 2070399"/>
              <a:gd name="connsiteY3" fmla="*/ 410501 h 2312301"/>
              <a:gd name="connsiteX4" fmla="*/ 2068391 w 2070399"/>
              <a:gd name="connsiteY4" fmla="*/ 1010087 h 2312301"/>
              <a:gd name="connsiteX5" fmla="*/ 1881883 w 2070399"/>
              <a:gd name="connsiteY5" fmla="*/ 1079718 h 2312301"/>
              <a:gd name="connsiteX6" fmla="*/ 1848208 w 2070399"/>
              <a:gd name="connsiteY6" fmla="*/ 1584334 h 2312301"/>
              <a:gd name="connsiteX7" fmla="*/ 2065905 w 2070399"/>
              <a:gd name="connsiteY7" fmla="*/ 1646700 h 2312301"/>
              <a:gd name="connsiteX8" fmla="*/ 1953168 w 2070399"/>
              <a:gd name="connsiteY8" fmla="*/ 2229118 h 2312301"/>
              <a:gd name="connsiteX9" fmla="*/ 104796 w 2070399"/>
              <a:gd name="connsiteY9" fmla="*/ 2310081 h 2312301"/>
              <a:gd name="connsiteX10" fmla="*/ 1885 w 2070399"/>
              <a:gd name="connsiteY10" fmla="*/ 1706384 h 2312301"/>
              <a:gd name="connsiteX11" fmla="*/ 272281 w 2070399"/>
              <a:gd name="connsiteY11" fmla="*/ 1610521 h 2312301"/>
              <a:gd name="connsiteX12" fmla="*/ 406403 w 2070399"/>
              <a:gd name="connsiteY12" fmla="*/ 1130791 h 2312301"/>
              <a:gd name="connsiteX13" fmla="*/ 18034 w 2070399"/>
              <a:gd name="connsiteY13" fmla="*/ 1103925 h 2312301"/>
              <a:gd name="connsiteX14" fmla="*/ 110968 w 2070399"/>
              <a:gd name="connsiteY14" fmla="*/ 431224 h 2312301"/>
              <a:gd name="connsiteX15" fmla="*/ 828758 w 2070399"/>
              <a:gd name="connsiteY15" fmla="*/ 437855 h 2312301"/>
              <a:gd name="connsiteX16" fmla="*/ 793854 w 2070399"/>
              <a:gd name="connsiteY16" fmla="*/ 332523 h 2312301"/>
              <a:gd name="connsiteX17" fmla="*/ 1029597 w 2070399"/>
              <a:gd name="connsiteY17" fmla="*/ 2 h 2312301"/>
              <a:gd name="connsiteX0" fmla="*/ 1029597 w 2070399"/>
              <a:gd name="connsiteY0" fmla="*/ 2 h 2341061"/>
              <a:gd name="connsiteX1" fmla="*/ 1243910 w 2070399"/>
              <a:gd name="connsiteY1" fmla="*/ 334903 h 2341061"/>
              <a:gd name="connsiteX2" fmla="*/ 1221774 w 2070399"/>
              <a:gd name="connsiteY2" fmla="*/ 437855 h 2341061"/>
              <a:gd name="connsiteX3" fmla="*/ 1960628 w 2070399"/>
              <a:gd name="connsiteY3" fmla="*/ 410501 h 2341061"/>
              <a:gd name="connsiteX4" fmla="*/ 2068391 w 2070399"/>
              <a:gd name="connsiteY4" fmla="*/ 1010087 h 2341061"/>
              <a:gd name="connsiteX5" fmla="*/ 1881883 w 2070399"/>
              <a:gd name="connsiteY5" fmla="*/ 1079718 h 2341061"/>
              <a:gd name="connsiteX6" fmla="*/ 1848208 w 2070399"/>
              <a:gd name="connsiteY6" fmla="*/ 1584334 h 2341061"/>
              <a:gd name="connsiteX7" fmla="*/ 2065905 w 2070399"/>
              <a:gd name="connsiteY7" fmla="*/ 1646700 h 2341061"/>
              <a:gd name="connsiteX8" fmla="*/ 1953168 w 2070399"/>
              <a:gd name="connsiteY8" fmla="*/ 2290186 h 2341061"/>
              <a:gd name="connsiteX9" fmla="*/ 104796 w 2070399"/>
              <a:gd name="connsiteY9" fmla="*/ 2310081 h 2341061"/>
              <a:gd name="connsiteX10" fmla="*/ 1885 w 2070399"/>
              <a:gd name="connsiteY10" fmla="*/ 1706384 h 2341061"/>
              <a:gd name="connsiteX11" fmla="*/ 272281 w 2070399"/>
              <a:gd name="connsiteY11" fmla="*/ 1610521 h 2341061"/>
              <a:gd name="connsiteX12" fmla="*/ 406403 w 2070399"/>
              <a:gd name="connsiteY12" fmla="*/ 1130791 h 2341061"/>
              <a:gd name="connsiteX13" fmla="*/ 18034 w 2070399"/>
              <a:gd name="connsiteY13" fmla="*/ 1103925 h 2341061"/>
              <a:gd name="connsiteX14" fmla="*/ 110968 w 2070399"/>
              <a:gd name="connsiteY14" fmla="*/ 431224 h 2341061"/>
              <a:gd name="connsiteX15" fmla="*/ 828758 w 2070399"/>
              <a:gd name="connsiteY15" fmla="*/ 437855 h 2341061"/>
              <a:gd name="connsiteX16" fmla="*/ 793854 w 2070399"/>
              <a:gd name="connsiteY16" fmla="*/ 332523 h 2341061"/>
              <a:gd name="connsiteX17" fmla="*/ 1029597 w 2070399"/>
              <a:gd name="connsiteY17" fmla="*/ 2 h 2341061"/>
              <a:gd name="connsiteX0" fmla="*/ 1029597 w 2070399"/>
              <a:gd name="connsiteY0" fmla="*/ 2 h 2310125"/>
              <a:gd name="connsiteX1" fmla="*/ 1243910 w 2070399"/>
              <a:gd name="connsiteY1" fmla="*/ 334903 h 2310125"/>
              <a:gd name="connsiteX2" fmla="*/ 1221774 w 2070399"/>
              <a:gd name="connsiteY2" fmla="*/ 437855 h 2310125"/>
              <a:gd name="connsiteX3" fmla="*/ 1960628 w 2070399"/>
              <a:gd name="connsiteY3" fmla="*/ 410501 h 2310125"/>
              <a:gd name="connsiteX4" fmla="*/ 2068391 w 2070399"/>
              <a:gd name="connsiteY4" fmla="*/ 1010087 h 2310125"/>
              <a:gd name="connsiteX5" fmla="*/ 1881883 w 2070399"/>
              <a:gd name="connsiteY5" fmla="*/ 1079718 h 2310125"/>
              <a:gd name="connsiteX6" fmla="*/ 1848208 w 2070399"/>
              <a:gd name="connsiteY6" fmla="*/ 1584334 h 2310125"/>
              <a:gd name="connsiteX7" fmla="*/ 2065905 w 2070399"/>
              <a:gd name="connsiteY7" fmla="*/ 1646700 h 2310125"/>
              <a:gd name="connsiteX8" fmla="*/ 1953168 w 2070399"/>
              <a:gd name="connsiteY8" fmla="*/ 2290186 h 2310125"/>
              <a:gd name="connsiteX9" fmla="*/ 104796 w 2070399"/>
              <a:gd name="connsiteY9" fmla="*/ 2310081 h 2310125"/>
              <a:gd name="connsiteX10" fmla="*/ 1885 w 2070399"/>
              <a:gd name="connsiteY10" fmla="*/ 1706384 h 2310125"/>
              <a:gd name="connsiteX11" fmla="*/ 272281 w 2070399"/>
              <a:gd name="connsiteY11" fmla="*/ 1610521 h 2310125"/>
              <a:gd name="connsiteX12" fmla="*/ 406403 w 2070399"/>
              <a:gd name="connsiteY12" fmla="*/ 1130791 h 2310125"/>
              <a:gd name="connsiteX13" fmla="*/ 18034 w 2070399"/>
              <a:gd name="connsiteY13" fmla="*/ 1103925 h 2310125"/>
              <a:gd name="connsiteX14" fmla="*/ 110968 w 2070399"/>
              <a:gd name="connsiteY14" fmla="*/ 431224 h 2310125"/>
              <a:gd name="connsiteX15" fmla="*/ 828758 w 2070399"/>
              <a:gd name="connsiteY15" fmla="*/ 437855 h 2310125"/>
              <a:gd name="connsiteX16" fmla="*/ 793854 w 2070399"/>
              <a:gd name="connsiteY16" fmla="*/ 332523 h 2310125"/>
              <a:gd name="connsiteX17" fmla="*/ 1029597 w 2070399"/>
              <a:gd name="connsiteY17" fmla="*/ 2 h 2310125"/>
              <a:gd name="connsiteX0" fmla="*/ 1029597 w 2068760"/>
              <a:gd name="connsiteY0" fmla="*/ 2 h 2310125"/>
              <a:gd name="connsiteX1" fmla="*/ 1243910 w 2068760"/>
              <a:gd name="connsiteY1" fmla="*/ 334903 h 2310125"/>
              <a:gd name="connsiteX2" fmla="*/ 1221774 w 2068760"/>
              <a:gd name="connsiteY2" fmla="*/ 437855 h 2310125"/>
              <a:gd name="connsiteX3" fmla="*/ 1960628 w 2068760"/>
              <a:gd name="connsiteY3" fmla="*/ 410501 h 2310125"/>
              <a:gd name="connsiteX4" fmla="*/ 2068391 w 2068760"/>
              <a:gd name="connsiteY4" fmla="*/ 1010087 h 2310125"/>
              <a:gd name="connsiteX5" fmla="*/ 1881883 w 2068760"/>
              <a:gd name="connsiteY5" fmla="*/ 1079718 h 2310125"/>
              <a:gd name="connsiteX6" fmla="*/ 1848208 w 2068760"/>
              <a:gd name="connsiteY6" fmla="*/ 1584334 h 2310125"/>
              <a:gd name="connsiteX7" fmla="*/ 2065905 w 2068760"/>
              <a:gd name="connsiteY7" fmla="*/ 1646700 h 2310125"/>
              <a:gd name="connsiteX8" fmla="*/ 1953168 w 2068760"/>
              <a:gd name="connsiteY8" fmla="*/ 2290186 h 2310125"/>
              <a:gd name="connsiteX9" fmla="*/ 104796 w 2068760"/>
              <a:gd name="connsiteY9" fmla="*/ 2310081 h 2310125"/>
              <a:gd name="connsiteX10" fmla="*/ 1885 w 2068760"/>
              <a:gd name="connsiteY10" fmla="*/ 1706384 h 2310125"/>
              <a:gd name="connsiteX11" fmla="*/ 272281 w 2068760"/>
              <a:gd name="connsiteY11" fmla="*/ 1610521 h 2310125"/>
              <a:gd name="connsiteX12" fmla="*/ 406403 w 2068760"/>
              <a:gd name="connsiteY12" fmla="*/ 1130791 h 2310125"/>
              <a:gd name="connsiteX13" fmla="*/ 18034 w 2068760"/>
              <a:gd name="connsiteY13" fmla="*/ 1103925 h 2310125"/>
              <a:gd name="connsiteX14" fmla="*/ 110968 w 2068760"/>
              <a:gd name="connsiteY14" fmla="*/ 431224 h 2310125"/>
              <a:gd name="connsiteX15" fmla="*/ 828758 w 2068760"/>
              <a:gd name="connsiteY15" fmla="*/ 437855 h 2310125"/>
              <a:gd name="connsiteX16" fmla="*/ 793854 w 2068760"/>
              <a:gd name="connsiteY16" fmla="*/ 332523 h 2310125"/>
              <a:gd name="connsiteX17" fmla="*/ 1029597 w 2068760"/>
              <a:gd name="connsiteY17" fmla="*/ 2 h 2310125"/>
              <a:gd name="connsiteX0" fmla="*/ 1029597 w 2068760"/>
              <a:gd name="connsiteY0" fmla="*/ 2 h 2297116"/>
              <a:gd name="connsiteX1" fmla="*/ 1243910 w 2068760"/>
              <a:gd name="connsiteY1" fmla="*/ 334903 h 2297116"/>
              <a:gd name="connsiteX2" fmla="*/ 1221774 w 2068760"/>
              <a:gd name="connsiteY2" fmla="*/ 437855 h 2297116"/>
              <a:gd name="connsiteX3" fmla="*/ 1960628 w 2068760"/>
              <a:gd name="connsiteY3" fmla="*/ 410501 h 2297116"/>
              <a:gd name="connsiteX4" fmla="*/ 2068391 w 2068760"/>
              <a:gd name="connsiteY4" fmla="*/ 1010087 h 2297116"/>
              <a:gd name="connsiteX5" fmla="*/ 1881883 w 2068760"/>
              <a:gd name="connsiteY5" fmla="*/ 1079718 h 2297116"/>
              <a:gd name="connsiteX6" fmla="*/ 1848208 w 2068760"/>
              <a:gd name="connsiteY6" fmla="*/ 1584334 h 2297116"/>
              <a:gd name="connsiteX7" fmla="*/ 2065905 w 2068760"/>
              <a:gd name="connsiteY7" fmla="*/ 1646700 h 2297116"/>
              <a:gd name="connsiteX8" fmla="*/ 1953168 w 2068760"/>
              <a:gd name="connsiteY8" fmla="*/ 2290186 h 2297116"/>
              <a:gd name="connsiteX9" fmla="*/ 104796 w 2068760"/>
              <a:gd name="connsiteY9" fmla="*/ 2297053 h 2297116"/>
              <a:gd name="connsiteX10" fmla="*/ 1885 w 2068760"/>
              <a:gd name="connsiteY10" fmla="*/ 1706384 h 2297116"/>
              <a:gd name="connsiteX11" fmla="*/ 272281 w 2068760"/>
              <a:gd name="connsiteY11" fmla="*/ 1610521 h 2297116"/>
              <a:gd name="connsiteX12" fmla="*/ 406403 w 2068760"/>
              <a:gd name="connsiteY12" fmla="*/ 1130791 h 2297116"/>
              <a:gd name="connsiteX13" fmla="*/ 18034 w 2068760"/>
              <a:gd name="connsiteY13" fmla="*/ 1103925 h 2297116"/>
              <a:gd name="connsiteX14" fmla="*/ 110968 w 2068760"/>
              <a:gd name="connsiteY14" fmla="*/ 431224 h 2297116"/>
              <a:gd name="connsiteX15" fmla="*/ 828758 w 2068760"/>
              <a:gd name="connsiteY15" fmla="*/ 437855 h 2297116"/>
              <a:gd name="connsiteX16" fmla="*/ 793854 w 2068760"/>
              <a:gd name="connsiteY16" fmla="*/ 332523 h 2297116"/>
              <a:gd name="connsiteX17" fmla="*/ 1029597 w 2068760"/>
              <a:gd name="connsiteY17" fmla="*/ 2 h 229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8760" h="2297116">
                <a:moveTo>
                  <a:pt x="1029597" y="2"/>
                </a:moveTo>
                <a:cubicBezTo>
                  <a:pt x="1198666" y="-692"/>
                  <a:pt x="1366649" y="169774"/>
                  <a:pt x="1243910" y="334903"/>
                </a:cubicBezTo>
                <a:cubicBezTo>
                  <a:pt x="1227800" y="364535"/>
                  <a:pt x="1216018" y="396954"/>
                  <a:pt x="1221774" y="437855"/>
                </a:cubicBezTo>
                <a:cubicBezTo>
                  <a:pt x="1226842" y="577114"/>
                  <a:pt x="1696937" y="509972"/>
                  <a:pt x="1960628" y="410501"/>
                </a:cubicBezTo>
                <a:cubicBezTo>
                  <a:pt x="2054483" y="545247"/>
                  <a:pt x="2071672" y="871359"/>
                  <a:pt x="2068391" y="1010087"/>
                </a:cubicBezTo>
                <a:cubicBezTo>
                  <a:pt x="2072260" y="1129085"/>
                  <a:pt x="2015563" y="1155597"/>
                  <a:pt x="1881883" y="1079718"/>
                </a:cubicBezTo>
                <a:cubicBezTo>
                  <a:pt x="1484607" y="894425"/>
                  <a:pt x="1585855" y="1748461"/>
                  <a:pt x="1848208" y="1584334"/>
                </a:cubicBezTo>
                <a:cubicBezTo>
                  <a:pt x="1929960" y="1544294"/>
                  <a:pt x="2055874" y="1422357"/>
                  <a:pt x="2065905" y="1646700"/>
                </a:cubicBezTo>
                <a:cubicBezTo>
                  <a:pt x="2080912" y="1726810"/>
                  <a:pt x="2027225" y="2135087"/>
                  <a:pt x="1953168" y="2290186"/>
                </a:cubicBezTo>
                <a:cubicBezTo>
                  <a:pt x="1630661" y="2268435"/>
                  <a:pt x="430010" y="2298680"/>
                  <a:pt x="104796" y="2297053"/>
                </a:cubicBezTo>
                <a:cubicBezTo>
                  <a:pt x="12160" y="2227062"/>
                  <a:pt x="-6765" y="1820260"/>
                  <a:pt x="1885" y="1706384"/>
                </a:cubicBezTo>
                <a:cubicBezTo>
                  <a:pt x="25455" y="1465684"/>
                  <a:pt x="118608" y="1550919"/>
                  <a:pt x="272281" y="1610521"/>
                </a:cubicBezTo>
                <a:cubicBezTo>
                  <a:pt x="484463" y="1684852"/>
                  <a:pt x="448777" y="1215224"/>
                  <a:pt x="406403" y="1130791"/>
                </a:cubicBezTo>
                <a:cubicBezTo>
                  <a:pt x="364029" y="1046358"/>
                  <a:pt x="93338" y="1293551"/>
                  <a:pt x="18034" y="1103925"/>
                </a:cubicBezTo>
                <a:cubicBezTo>
                  <a:pt x="-5139" y="993437"/>
                  <a:pt x="14601" y="527425"/>
                  <a:pt x="110968" y="431224"/>
                </a:cubicBezTo>
                <a:cubicBezTo>
                  <a:pt x="507174" y="563852"/>
                  <a:pt x="790647" y="537326"/>
                  <a:pt x="828758" y="437855"/>
                </a:cubicBezTo>
                <a:cubicBezTo>
                  <a:pt x="839079" y="414280"/>
                  <a:pt x="829507" y="382195"/>
                  <a:pt x="793854" y="332523"/>
                </a:cubicBezTo>
                <a:cubicBezTo>
                  <a:pt x="687888" y="145197"/>
                  <a:pt x="860528" y="697"/>
                  <a:pt x="1029597" y="2"/>
                </a:cubicBezTo>
                <a:close/>
              </a:path>
            </a:pathLst>
          </a:custGeom>
          <a:solidFill>
            <a:schemeClr val="bg1">
              <a:lumMod val="85000"/>
            </a:schemeClr>
          </a:solidFill>
          <a:ln>
            <a:noFill/>
          </a:ln>
          <a:effectLst/>
          <a:scene3d>
            <a:camera prst="orthographicFront"/>
            <a:lightRig rig="threePt" dir="t"/>
          </a:scene3d>
          <a:sp3d prstMaterial="dkEdge">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20" name="Rectangle 5"/>
          <p:cNvSpPr/>
          <p:nvPr/>
        </p:nvSpPr>
        <p:spPr>
          <a:xfrm rot="5400000">
            <a:off x="6499592" y="1761122"/>
            <a:ext cx="2151995" cy="3393528"/>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58483 w 2069564"/>
              <a:gd name="connsiteY15" fmla="*/ 1557347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58483 w 2069564"/>
              <a:gd name="connsiteY15" fmla="*/ 1557347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362 w 2069164"/>
              <a:gd name="connsiteY0" fmla="*/ 3 h 2561350"/>
              <a:gd name="connsiteX1" fmla="*/ 1242675 w 2069164"/>
              <a:gd name="connsiteY1" fmla="*/ 286050 h 2561350"/>
              <a:gd name="connsiteX2" fmla="*/ 1220539 w 2069164"/>
              <a:gd name="connsiteY2" fmla="*/ 389002 h 2561350"/>
              <a:gd name="connsiteX3" fmla="*/ 1959393 w 2069164"/>
              <a:gd name="connsiteY3" fmla="*/ 361648 h 2561350"/>
              <a:gd name="connsiteX4" fmla="*/ 2067156 w 2069164"/>
              <a:gd name="connsiteY4" fmla="*/ 961234 h 2561350"/>
              <a:gd name="connsiteX5" fmla="*/ 1880648 w 2069164"/>
              <a:gd name="connsiteY5" fmla="*/ 1030865 h 2561350"/>
              <a:gd name="connsiteX6" fmla="*/ 1846973 w 2069164"/>
              <a:gd name="connsiteY6" fmla="*/ 1535481 h 2561350"/>
              <a:gd name="connsiteX7" fmla="*/ 2064670 w 2069164"/>
              <a:gd name="connsiteY7" fmla="*/ 1597847 h 2561350"/>
              <a:gd name="connsiteX8" fmla="*/ 1951933 w 2069164"/>
              <a:gd name="connsiteY8" fmla="*/ 2180265 h 2561350"/>
              <a:gd name="connsiteX9" fmla="*/ 1222802 w 2069164"/>
              <a:gd name="connsiteY9" fmla="*/ 2167002 h 2561350"/>
              <a:gd name="connsiteX10" fmla="*/ 1242675 w 2069164"/>
              <a:gd name="connsiteY10" fmla="*/ 2275300 h 2561350"/>
              <a:gd name="connsiteX11" fmla="*/ 792619 w 2069164"/>
              <a:gd name="connsiteY11" fmla="*/ 2277680 h 2561350"/>
              <a:gd name="connsiteX12" fmla="*/ 822552 w 2069164"/>
              <a:gd name="connsiteY12" fmla="*/ 2167002 h 2561350"/>
              <a:gd name="connsiteX13" fmla="*/ 129627 w 2069164"/>
              <a:gd name="connsiteY13" fmla="*/ 2200159 h 2561350"/>
              <a:gd name="connsiteX14" fmla="*/ 650 w 2069164"/>
              <a:gd name="connsiteY14" fmla="*/ 1657531 h 2561350"/>
              <a:gd name="connsiteX15" fmla="*/ 258083 w 2069164"/>
              <a:gd name="connsiteY15" fmla="*/ 1557347 h 2561350"/>
              <a:gd name="connsiteX16" fmla="*/ 270377 w 2069164"/>
              <a:gd name="connsiteY16" fmla="*/ 1028015 h 2561350"/>
              <a:gd name="connsiteX17" fmla="*/ 29715 w 2069164"/>
              <a:gd name="connsiteY17" fmla="*/ 1005469 h 2561350"/>
              <a:gd name="connsiteX18" fmla="*/ 109733 w 2069164"/>
              <a:gd name="connsiteY18" fmla="*/ 382371 h 2561350"/>
              <a:gd name="connsiteX19" fmla="*/ 827523 w 2069164"/>
              <a:gd name="connsiteY19" fmla="*/ 389002 h 2561350"/>
              <a:gd name="connsiteX20" fmla="*/ 792619 w 2069164"/>
              <a:gd name="connsiteY20" fmla="*/ 283670 h 2561350"/>
              <a:gd name="connsiteX21" fmla="*/ 1028362 w 206916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69727 w 2068514"/>
              <a:gd name="connsiteY16" fmla="*/ 1028015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69727 w 2068514"/>
              <a:gd name="connsiteY16" fmla="*/ 1028015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64020 w 2066875"/>
              <a:gd name="connsiteY7" fmla="*/ 1597847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952"/>
              <a:gd name="connsiteY0" fmla="*/ 3 h 2561350"/>
              <a:gd name="connsiteX1" fmla="*/ 1242025 w 2066952"/>
              <a:gd name="connsiteY1" fmla="*/ 286050 h 2561350"/>
              <a:gd name="connsiteX2" fmla="*/ 1219889 w 2066952"/>
              <a:gd name="connsiteY2" fmla="*/ 389002 h 2561350"/>
              <a:gd name="connsiteX3" fmla="*/ 1963063 w 2066952"/>
              <a:gd name="connsiteY3" fmla="*/ 357327 h 2561350"/>
              <a:gd name="connsiteX4" fmla="*/ 2066506 w 2066952"/>
              <a:gd name="connsiteY4" fmla="*/ 961234 h 2561350"/>
              <a:gd name="connsiteX5" fmla="*/ 1862717 w 2066952"/>
              <a:gd name="connsiteY5" fmla="*/ 1056790 h 2561350"/>
              <a:gd name="connsiteX6" fmla="*/ 1824721 w 2066952"/>
              <a:gd name="connsiteY6" fmla="*/ 1531159 h 2561350"/>
              <a:gd name="connsiteX7" fmla="*/ 2042416 w 2066952"/>
              <a:gd name="connsiteY7" fmla="*/ 1619452 h 2561350"/>
              <a:gd name="connsiteX8" fmla="*/ 1951283 w 2066952"/>
              <a:gd name="connsiteY8" fmla="*/ 2180265 h 2561350"/>
              <a:gd name="connsiteX9" fmla="*/ 1222152 w 2066952"/>
              <a:gd name="connsiteY9" fmla="*/ 2167002 h 2561350"/>
              <a:gd name="connsiteX10" fmla="*/ 1242025 w 2066952"/>
              <a:gd name="connsiteY10" fmla="*/ 2275300 h 2561350"/>
              <a:gd name="connsiteX11" fmla="*/ 791969 w 2066952"/>
              <a:gd name="connsiteY11" fmla="*/ 2277680 h 2561350"/>
              <a:gd name="connsiteX12" fmla="*/ 821902 w 2066952"/>
              <a:gd name="connsiteY12" fmla="*/ 2167002 h 2561350"/>
              <a:gd name="connsiteX13" fmla="*/ 128977 w 2066952"/>
              <a:gd name="connsiteY13" fmla="*/ 2200159 h 2561350"/>
              <a:gd name="connsiteX14" fmla="*/ 0 w 2066952"/>
              <a:gd name="connsiteY14" fmla="*/ 1657531 h 2561350"/>
              <a:gd name="connsiteX15" fmla="*/ 257433 w 2066952"/>
              <a:gd name="connsiteY15" fmla="*/ 1557347 h 2561350"/>
              <a:gd name="connsiteX16" fmla="*/ 239483 w 2066952"/>
              <a:gd name="connsiteY16" fmla="*/ 1049619 h 2561350"/>
              <a:gd name="connsiteX17" fmla="*/ 29065 w 2066952"/>
              <a:gd name="connsiteY17" fmla="*/ 1005469 h 2561350"/>
              <a:gd name="connsiteX18" fmla="*/ 100444 w 2066952"/>
              <a:gd name="connsiteY18" fmla="*/ 369408 h 2561350"/>
              <a:gd name="connsiteX19" fmla="*/ 826873 w 2066952"/>
              <a:gd name="connsiteY19" fmla="*/ 389002 h 2561350"/>
              <a:gd name="connsiteX20" fmla="*/ 791969 w 2066952"/>
              <a:gd name="connsiteY20" fmla="*/ 283670 h 2561350"/>
              <a:gd name="connsiteX21" fmla="*/ 1027712 w 2066952"/>
              <a:gd name="connsiteY21" fmla="*/ 3 h 2561350"/>
              <a:gd name="connsiteX0" fmla="*/ 1027712 w 2067063"/>
              <a:gd name="connsiteY0" fmla="*/ 3 h 2561350"/>
              <a:gd name="connsiteX1" fmla="*/ 1242025 w 2067063"/>
              <a:gd name="connsiteY1" fmla="*/ 286050 h 2561350"/>
              <a:gd name="connsiteX2" fmla="*/ 1219889 w 2067063"/>
              <a:gd name="connsiteY2" fmla="*/ 389002 h 2561350"/>
              <a:gd name="connsiteX3" fmla="*/ 1967384 w 2067063"/>
              <a:gd name="connsiteY3" fmla="*/ 344364 h 2561350"/>
              <a:gd name="connsiteX4" fmla="*/ 2066506 w 2067063"/>
              <a:gd name="connsiteY4" fmla="*/ 961234 h 2561350"/>
              <a:gd name="connsiteX5" fmla="*/ 1862717 w 2067063"/>
              <a:gd name="connsiteY5" fmla="*/ 1056790 h 2561350"/>
              <a:gd name="connsiteX6" fmla="*/ 1824721 w 2067063"/>
              <a:gd name="connsiteY6" fmla="*/ 1531159 h 2561350"/>
              <a:gd name="connsiteX7" fmla="*/ 2042416 w 2067063"/>
              <a:gd name="connsiteY7" fmla="*/ 1619452 h 2561350"/>
              <a:gd name="connsiteX8" fmla="*/ 1951283 w 2067063"/>
              <a:gd name="connsiteY8" fmla="*/ 2180265 h 2561350"/>
              <a:gd name="connsiteX9" fmla="*/ 1222152 w 2067063"/>
              <a:gd name="connsiteY9" fmla="*/ 2167002 h 2561350"/>
              <a:gd name="connsiteX10" fmla="*/ 1242025 w 2067063"/>
              <a:gd name="connsiteY10" fmla="*/ 2275300 h 2561350"/>
              <a:gd name="connsiteX11" fmla="*/ 791969 w 2067063"/>
              <a:gd name="connsiteY11" fmla="*/ 2277680 h 2561350"/>
              <a:gd name="connsiteX12" fmla="*/ 821902 w 2067063"/>
              <a:gd name="connsiteY12" fmla="*/ 2167002 h 2561350"/>
              <a:gd name="connsiteX13" fmla="*/ 128977 w 2067063"/>
              <a:gd name="connsiteY13" fmla="*/ 2200159 h 2561350"/>
              <a:gd name="connsiteX14" fmla="*/ 0 w 2067063"/>
              <a:gd name="connsiteY14" fmla="*/ 1657531 h 2561350"/>
              <a:gd name="connsiteX15" fmla="*/ 257433 w 2067063"/>
              <a:gd name="connsiteY15" fmla="*/ 1557347 h 2561350"/>
              <a:gd name="connsiteX16" fmla="*/ 239483 w 2067063"/>
              <a:gd name="connsiteY16" fmla="*/ 1049619 h 2561350"/>
              <a:gd name="connsiteX17" fmla="*/ 29065 w 2067063"/>
              <a:gd name="connsiteY17" fmla="*/ 1005469 h 2561350"/>
              <a:gd name="connsiteX18" fmla="*/ 100444 w 2067063"/>
              <a:gd name="connsiteY18" fmla="*/ 369408 h 2561350"/>
              <a:gd name="connsiteX19" fmla="*/ 826873 w 2067063"/>
              <a:gd name="connsiteY19" fmla="*/ 389002 h 2561350"/>
              <a:gd name="connsiteX20" fmla="*/ 791969 w 2067063"/>
              <a:gd name="connsiteY20" fmla="*/ 283670 h 2561350"/>
              <a:gd name="connsiteX21" fmla="*/ 1027712 w 2067063"/>
              <a:gd name="connsiteY21" fmla="*/ 3 h 2561350"/>
              <a:gd name="connsiteX0" fmla="*/ 1027712 w 2067063"/>
              <a:gd name="connsiteY0" fmla="*/ 3 h 2561350"/>
              <a:gd name="connsiteX1" fmla="*/ 1242025 w 2067063"/>
              <a:gd name="connsiteY1" fmla="*/ 286050 h 2561350"/>
              <a:gd name="connsiteX2" fmla="*/ 1219889 w 2067063"/>
              <a:gd name="connsiteY2" fmla="*/ 389002 h 2561350"/>
              <a:gd name="connsiteX3" fmla="*/ 1967384 w 2067063"/>
              <a:gd name="connsiteY3" fmla="*/ 344364 h 2561350"/>
              <a:gd name="connsiteX4" fmla="*/ 2066506 w 2067063"/>
              <a:gd name="connsiteY4" fmla="*/ 961234 h 2561350"/>
              <a:gd name="connsiteX5" fmla="*/ 1862717 w 2067063"/>
              <a:gd name="connsiteY5" fmla="*/ 1056790 h 2561350"/>
              <a:gd name="connsiteX6" fmla="*/ 1824721 w 2067063"/>
              <a:gd name="connsiteY6" fmla="*/ 1531159 h 2561350"/>
              <a:gd name="connsiteX7" fmla="*/ 2042416 w 2067063"/>
              <a:gd name="connsiteY7" fmla="*/ 1619452 h 2561350"/>
              <a:gd name="connsiteX8" fmla="*/ 1951283 w 2067063"/>
              <a:gd name="connsiteY8" fmla="*/ 2180265 h 2561350"/>
              <a:gd name="connsiteX9" fmla="*/ 1222152 w 2067063"/>
              <a:gd name="connsiteY9" fmla="*/ 2167002 h 2561350"/>
              <a:gd name="connsiteX10" fmla="*/ 1242025 w 2067063"/>
              <a:gd name="connsiteY10" fmla="*/ 2275300 h 2561350"/>
              <a:gd name="connsiteX11" fmla="*/ 791969 w 2067063"/>
              <a:gd name="connsiteY11" fmla="*/ 2277680 h 2561350"/>
              <a:gd name="connsiteX12" fmla="*/ 821902 w 2067063"/>
              <a:gd name="connsiteY12" fmla="*/ 2167002 h 2561350"/>
              <a:gd name="connsiteX13" fmla="*/ 128977 w 2067063"/>
              <a:gd name="connsiteY13" fmla="*/ 2200159 h 2561350"/>
              <a:gd name="connsiteX14" fmla="*/ 0 w 2067063"/>
              <a:gd name="connsiteY14" fmla="*/ 1657531 h 2561350"/>
              <a:gd name="connsiteX15" fmla="*/ 257433 w 2067063"/>
              <a:gd name="connsiteY15" fmla="*/ 1557347 h 2561350"/>
              <a:gd name="connsiteX16" fmla="*/ 239483 w 2067063"/>
              <a:gd name="connsiteY16" fmla="*/ 1049619 h 2561350"/>
              <a:gd name="connsiteX17" fmla="*/ 29065 w 2067063"/>
              <a:gd name="connsiteY17" fmla="*/ 1005469 h 2561350"/>
              <a:gd name="connsiteX18" fmla="*/ 100444 w 2067063"/>
              <a:gd name="connsiteY18" fmla="*/ 369408 h 2561350"/>
              <a:gd name="connsiteX19" fmla="*/ 826873 w 2067063"/>
              <a:gd name="connsiteY19" fmla="*/ 389002 h 2561350"/>
              <a:gd name="connsiteX20" fmla="*/ 791969 w 2067063"/>
              <a:gd name="connsiteY20" fmla="*/ 283670 h 2561350"/>
              <a:gd name="connsiteX21" fmla="*/ 1027712 w 2067063"/>
              <a:gd name="connsiteY21" fmla="*/ 3 h 2561350"/>
              <a:gd name="connsiteX0" fmla="*/ 1027712 w 2066650"/>
              <a:gd name="connsiteY0" fmla="*/ 3 h 2561350"/>
              <a:gd name="connsiteX1" fmla="*/ 1242025 w 2066650"/>
              <a:gd name="connsiteY1" fmla="*/ 286050 h 2561350"/>
              <a:gd name="connsiteX2" fmla="*/ 1219889 w 2066650"/>
              <a:gd name="connsiteY2" fmla="*/ 389002 h 2561350"/>
              <a:gd name="connsiteX3" fmla="*/ 1967384 w 2066650"/>
              <a:gd name="connsiteY3" fmla="*/ 344364 h 2561350"/>
              <a:gd name="connsiteX4" fmla="*/ 2066506 w 2066650"/>
              <a:gd name="connsiteY4" fmla="*/ 961234 h 2561350"/>
              <a:gd name="connsiteX5" fmla="*/ 1862717 w 2066650"/>
              <a:gd name="connsiteY5" fmla="*/ 1056790 h 2561350"/>
              <a:gd name="connsiteX6" fmla="*/ 1824721 w 2066650"/>
              <a:gd name="connsiteY6" fmla="*/ 1531159 h 2561350"/>
              <a:gd name="connsiteX7" fmla="*/ 2042416 w 2066650"/>
              <a:gd name="connsiteY7" fmla="*/ 1619452 h 2561350"/>
              <a:gd name="connsiteX8" fmla="*/ 1951283 w 2066650"/>
              <a:gd name="connsiteY8" fmla="*/ 2180265 h 2561350"/>
              <a:gd name="connsiteX9" fmla="*/ 1222152 w 2066650"/>
              <a:gd name="connsiteY9" fmla="*/ 2167002 h 2561350"/>
              <a:gd name="connsiteX10" fmla="*/ 1242025 w 2066650"/>
              <a:gd name="connsiteY10" fmla="*/ 2275300 h 2561350"/>
              <a:gd name="connsiteX11" fmla="*/ 791969 w 2066650"/>
              <a:gd name="connsiteY11" fmla="*/ 2277680 h 2561350"/>
              <a:gd name="connsiteX12" fmla="*/ 821902 w 2066650"/>
              <a:gd name="connsiteY12" fmla="*/ 2167002 h 2561350"/>
              <a:gd name="connsiteX13" fmla="*/ 128977 w 2066650"/>
              <a:gd name="connsiteY13" fmla="*/ 2200159 h 2561350"/>
              <a:gd name="connsiteX14" fmla="*/ 0 w 2066650"/>
              <a:gd name="connsiteY14" fmla="*/ 1657531 h 2561350"/>
              <a:gd name="connsiteX15" fmla="*/ 257433 w 2066650"/>
              <a:gd name="connsiteY15" fmla="*/ 1557347 h 2561350"/>
              <a:gd name="connsiteX16" fmla="*/ 239483 w 2066650"/>
              <a:gd name="connsiteY16" fmla="*/ 1049619 h 2561350"/>
              <a:gd name="connsiteX17" fmla="*/ 29065 w 2066650"/>
              <a:gd name="connsiteY17" fmla="*/ 1005469 h 2561350"/>
              <a:gd name="connsiteX18" fmla="*/ 100444 w 2066650"/>
              <a:gd name="connsiteY18" fmla="*/ 369408 h 2561350"/>
              <a:gd name="connsiteX19" fmla="*/ 826873 w 2066650"/>
              <a:gd name="connsiteY19" fmla="*/ 389002 h 2561350"/>
              <a:gd name="connsiteX20" fmla="*/ 791969 w 2066650"/>
              <a:gd name="connsiteY20" fmla="*/ 283670 h 2561350"/>
              <a:gd name="connsiteX21" fmla="*/ 1027712 w 2066650"/>
              <a:gd name="connsiteY21" fmla="*/ 3 h 2561350"/>
              <a:gd name="connsiteX0" fmla="*/ 1027712 w 2049409"/>
              <a:gd name="connsiteY0" fmla="*/ 3 h 2561350"/>
              <a:gd name="connsiteX1" fmla="*/ 1242025 w 2049409"/>
              <a:gd name="connsiteY1" fmla="*/ 286050 h 2561350"/>
              <a:gd name="connsiteX2" fmla="*/ 1219889 w 2049409"/>
              <a:gd name="connsiteY2" fmla="*/ 389002 h 2561350"/>
              <a:gd name="connsiteX3" fmla="*/ 1967384 w 2049409"/>
              <a:gd name="connsiteY3" fmla="*/ 344364 h 2561350"/>
              <a:gd name="connsiteX4" fmla="*/ 2049225 w 2049409"/>
              <a:gd name="connsiteY4" fmla="*/ 926667 h 2561350"/>
              <a:gd name="connsiteX5" fmla="*/ 1862717 w 2049409"/>
              <a:gd name="connsiteY5" fmla="*/ 1056790 h 2561350"/>
              <a:gd name="connsiteX6" fmla="*/ 1824721 w 2049409"/>
              <a:gd name="connsiteY6" fmla="*/ 1531159 h 2561350"/>
              <a:gd name="connsiteX7" fmla="*/ 2042416 w 2049409"/>
              <a:gd name="connsiteY7" fmla="*/ 1619452 h 2561350"/>
              <a:gd name="connsiteX8" fmla="*/ 1951283 w 2049409"/>
              <a:gd name="connsiteY8" fmla="*/ 2180265 h 2561350"/>
              <a:gd name="connsiteX9" fmla="*/ 1222152 w 2049409"/>
              <a:gd name="connsiteY9" fmla="*/ 2167002 h 2561350"/>
              <a:gd name="connsiteX10" fmla="*/ 1242025 w 2049409"/>
              <a:gd name="connsiteY10" fmla="*/ 2275300 h 2561350"/>
              <a:gd name="connsiteX11" fmla="*/ 791969 w 2049409"/>
              <a:gd name="connsiteY11" fmla="*/ 2277680 h 2561350"/>
              <a:gd name="connsiteX12" fmla="*/ 821902 w 2049409"/>
              <a:gd name="connsiteY12" fmla="*/ 2167002 h 2561350"/>
              <a:gd name="connsiteX13" fmla="*/ 128977 w 2049409"/>
              <a:gd name="connsiteY13" fmla="*/ 2200159 h 2561350"/>
              <a:gd name="connsiteX14" fmla="*/ 0 w 2049409"/>
              <a:gd name="connsiteY14" fmla="*/ 1657531 h 2561350"/>
              <a:gd name="connsiteX15" fmla="*/ 257433 w 2049409"/>
              <a:gd name="connsiteY15" fmla="*/ 1557347 h 2561350"/>
              <a:gd name="connsiteX16" fmla="*/ 239483 w 2049409"/>
              <a:gd name="connsiteY16" fmla="*/ 1049619 h 2561350"/>
              <a:gd name="connsiteX17" fmla="*/ 29065 w 2049409"/>
              <a:gd name="connsiteY17" fmla="*/ 1005469 h 2561350"/>
              <a:gd name="connsiteX18" fmla="*/ 100444 w 2049409"/>
              <a:gd name="connsiteY18" fmla="*/ 369408 h 2561350"/>
              <a:gd name="connsiteX19" fmla="*/ 826873 w 2049409"/>
              <a:gd name="connsiteY19" fmla="*/ 389002 h 2561350"/>
              <a:gd name="connsiteX20" fmla="*/ 791969 w 2049409"/>
              <a:gd name="connsiteY20" fmla="*/ 283670 h 2561350"/>
              <a:gd name="connsiteX21" fmla="*/ 1027712 w 2049409"/>
              <a:gd name="connsiteY21" fmla="*/ 3 h 2561350"/>
              <a:gd name="connsiteX0" fmla="*/ 1027712 w 2049338"/>
              <a:gd name="connsiteY0" fmla="*/ 3 h 2561350"/>
              <a:gd name="connsiteX1" fmla="*/ 1242025 w 2049338"/>
              <a:gd name="connsiteY1" fmla="*/ 286050 h 2561350"/>
              <a:gd name="connsiteX2" fmla="*/ 1219889 w 2049338"/>
              <a:gd name="connsiteY2" fmla="*/ 389002 h 2561350"/>
              <a:gd name="connsiteX3" fmla="*/ 1967384 w 2049338"/>
              <a:gd name="connsiteY3" fmla="*/ 344364 h 2561350"/>
              <a:gd name="connsiteX4" fmla="*/ 2049225 w 2049338"/>
              <a:gd name="connsiteY4" fmla="*/ 926667 h 2561350"/>
              <a:gd name="connsiteX5" fmla="*/ 1862717 w 2049338"/>
              <a:gd name="connsiteY5" fmla="*/ 1056790 h 2561350"/>
              <a:gd name="connsiteX6" fmla="*/ 1824721 w 2049338"/>
              <a:gd name="connsiteY6" fmla="*/ 1531159 h 2561350"/>
              <a:gd name="connsiteX7" fmla="*/ 2042416 w 2049338"/>
              <a:gd name="connsiteY7" fmla="*/ 1619452 h 2561350"/>
              <a:gd name="connsiteX8" fmla="*/ 1951283 w 2049338"/>
              <a:gd name="connsiteY8" fmla="*/ 2180265 h 2561350"/>
              <a:gd name="connsiteX9" fmla="*/ 1222152 w 2049338"/>
              <a:gd name="connsiteY9" fmla="*/ 2167002 h 2561350"/>
              <a:gd name="connsiteX10" fmla="*/ 1242025 w 2049338"/>
              <a:gd name="connsiteY10" fmla="*/ 2275300 h 2561350"/>
              <a:gd name="connsiteX11" fmla="*/ 791969 w 2049338"/>
              <a:gd name="connsiteY11" fmla="*/ 2277680 h 2561350"/>
              <a:gd name="connsiteX12" fmla="*/ 821902 w 2049338"/>
              <a:gd name="connsiteY12" fmla="*/ 2167002 h 2561350"/>
              <a:gd name="connsiteX13" fmla="*/ 128977 w 2049338"/>
              <a:gd name="connsiteY13" fmla="*/ 2200159 h 2561350"/>
              <a:gd name="connsiteX14" fmla="*/ 0 w 2049338"/>
              <a:gd name="connsiteY14" fmla="*/ 1657531 h 2561350"/>
              <a:gd name="connsiteX15" fmla="*/ 257433 w 2049338"/>
              <a:gd name="connsiteY15" fmla="*/ 1557347 h 2561350"/>
              <a:gd name="connsiteX16" fmla="*/ 239483 w 2049338"/>
              <a:gd name="connsiteY16" fmla="*/ 1049619 h 2561350"/>
              <a:gd name="connsiteX17" fmla="*/ 29065 w 2049338"/>
              <a:gd name="connsiteY17" fmla="*/ 1005469 h 2561350"/>
              <a:gd name="connsiteX18" fmla="*/ 100444 w 2049338"/>
              <a:gd name="connsiteY18" fmla="*/ 369408 h 2561350"/>
              <a:gd name="connsiteX19" fmla="*/ 826873 w 2049338"/>
              <a:gd name="connsiteY19" fmla="*/ 389002 h 2561350"/>
              <a:gd name="connsiteX20" fmla="*/ 791969 w 2049338"/>
              <a:gd name="connsiteY20" fmla="*/ 283670 h 2561350"/>
              <a:gd name="connsiteX21" fmla="*/ 1027712 w 2049338"/>
              <a:gd name="connsiteY21" fmla="*/ 3 h 2561350"/>
              <a:gd name="connsiteX0" fmla="*/ 1027712 w 2053522"/>
              <a:gd name="connsiteY0" fmla="*/ 3 h 2561350"/>
              <a:gd name="connsiteX1" fmla="*/ 1242025 w 2053522"/>
              <a:gd name="connsiteY1" fmla="*/ 286050 h 2561350"/>
              <a:gd name="connsiteX2" fmla="*/ 1219889 w 2053522"/>
              <a:gd name="connsiteY2" fmla="*/ 389002 h 2561350"/>
              <a:gd name="connsiteX3" fmla="*/ 1967384 w 2053522"/>
              <a:gd name="connsiteY3" fmla="*/ 344364 h 2561350"/>
              <a:gd name="connsiteX4" fmla="*/ 2049225 w 2053522"/>
              <a:gd name="connsiteY4" fmla="*/ 926667 h 2561350"/>
              <a:gd name="connsiteX5" fmla="*/ 1862717 w 2053522"/>
              <a:gd name="connsiteY5" fmla="*/ 1056790 h 2561350"/>
              <a:gd name="connsiteX6" fmla="*/ 1824721 w 2053522"/>
              <a:gd name="connsiteY6" fmla="*/ 1531159 h 2561350"/>
              <a:gd name="connsiteX7" fmla="*/ 2042416 w 2053522"/>
              <a:gd name="connsiteY7" fmla="*/ 1619452 h 2561350"/>
              <a:gd name="connsiteX8" fmla="*/ 1951283 w 2053522"/>
              <a:gd name="connsiteY8" fmla="*/ 2180265 h 2561350"/>
              <a:gd name="connsiteX9" fmla="*/ 1222152 w 2053522"/>
              <a:gd name="connsiteY9" fmla="*/ 2167002 h 2561350"/>
              <a:gd name="connsiteX10" fmla="*/ 1242025 w 2053522"/>
              <a:gd name="connsiteY10" fmla="*/ 2275300 h 2561350"/>
              <a:gd name="connsiteX11" fmla="*/ 791969 w 2053522"/>
              <a:gd name="connsiteY11" fmla="*/ 2277680 h 2561350"/>
              <a:gd name="connsiteX12" fmla="*/ 821902 w 2053522"/>
              <a:gd name="connsiteY12" fmla="*/ 2167002 h 2561350"/>
              <a:gd name="connsiteX13" fmla="*/ 128977 w 2053522"/>
              <a:gd name="connsiteY13" fmla="*/ 2200159 h 2561350"/>
              <a:gd name="connsiteX14" fmla="*/ 0 w 2053522"/>
              <a:gd name="connsiteY14" fmla="*/ 1657531 h 2561350"/>
              <a:gd name="connsiteX15" fmla="*/ 257433 w 2053522"/>
              <a:gd name="connsiteY15" fmla="*/ 1557347 h 2561350"/>
              <a:gd name="connsiteX16" fmla="*/ 239483 w 2053522"/>
              <a:gd name="connsiteY16" fmla="*/ 1049619 h 2561350"/>
              <a:gd name="connsiteX17" fmla="*/ 29065 w 2053522"/>
              <a:gd name="connsiteY17" fmla="*/ 1005469 h 2561350"/>
              <a:gd name="connsiteX18" fmla="*/ 100444 w 2053522"/>
              <a:gd name="connsiteY18" fmla="*/ 369408 h 2561350"/>
              <a:gd name="connsiteX19" fmla="*/ 826873 w 2053522"/>
              <a:gd name="connsiteY19" fmla="*/ 389002 h 2561350"/>
              <a:gd name="connsiteX20" fmla="*/ 791969 w 2053522"/>
              <a:gd name="connsiteY20" fmla="*/ 283670 h 2561350"/>
              <a:gd name="connsiteX21" fmla="*/ 1027712 w 2053522"/>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6166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9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9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9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727621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9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9549"/>
              <a:gd name="connsiteX1" fmla="*/ 1229060 w 2040556"/>
              <a:gd name="connsiteY1" fmla="*/ 286050 h 2569549"/>
              <a:gd name="connsiteX2" fmla="*/ 1206924 w 2040556"/>
              <a:gd name="connsiteY2" fmla="*/ 389002 h 2569549"/>
              <a:gd name="connsiteX3" fmla="*/ 1954419 w 2040556"/>
              <a:gd name="connsiteY3" fmla="*/ 344364 h 2569549"/>
              <a:gd name="connsiteX4" fmla="*/ 2036260 w 2040556"/>
              <a:gd name="connsiteY4" fmla="*/ 926667 h 2569549"/>
              <a:gd name="connsiteX5" fmla="*/ 1849752 w 2040556"/>
              <a:gd name="connsiteY5" fmla="*/ 1060129 h 2569549"/>
              <a:gd name="connsiteX6" fmla="*/ 1811756 w 2040556"/>
              <a:gd name="connsiteY6" fmla="*/ 1531159 h 2569549"/>
              <a:gd name="connsiteX7" fmla="*/ 2036129 w 2040556"/>
              <a:gd name="connsiteY7" fmla="*/ 1616113 h 2569549"/>
              <a:gd name="connsiteX8" fmla="*/ 1938318 w 2040556"/>
              <a:gd name="connsiteY8" fmla="*/ 2180265 h 2569549"/>
              <a:gd name="connsiteX9" fmla="*/ 1209187 w 2040556"/>
              <a:gd name="connsiteY9" fmla="*/ 2167002 h 2569549"/>
              <a:gd name="connsiteX10" fmla="*/ 1229060 w 2040556"/>
              <a:gd name="connsiteY10" fmla="*/ 2275300 h 2569549"/>
              <a:gd name="connsiteX11" fmla="*/ 687524 w 2040556"/>
              <a:gd name="connsiteY11" fmla="*/ 2293907 h 2569549"/>
              <a:gd name="connsiteX12" fmla="*/ 727621 w 2040556"/>
              <a:gd name="connsiteY12" fmla="*/ 2167002 h 2569549"/>
              <a:gd name="connsiteX13" fmla="*/ 116012 w 2040556"/>
              <a:gd name="connsiteY13" fmla="*/ 2200159 h 2569549"/>
              <a:gd name="connsiteX14" fmla="*/ 0 w 2040556"/>
              <a:gd name="connsiteY14" fmla="*/ 1657530 h 2569549"/>
              <a:gd name="connsiteX15" fmla="*/ 248790 w 2040556"/>
              <a:gd name="connsiteY15" fmla="*/ 1539671 h 2569549"/>
              <a:gd name="connsiteX16" fmla="*/ 226519 w 2040556"/>
              <a:gd name="connsiteY16" fmla="*/ 1049619 h 2569549"/>
              <a:gd name="connsiteX17" fmla="*/ 16100 w 2040556"/>
              <a:gd name="connsiteY17" fmla="*/ 1005469 h 2569549"/>
              <a:gd name="connsiteX18" fmla="*/ 87479 w 2040556"/>
              <a:gd name="connsiteY18" fmla="*/ 369408 h 2569549"/>
              <a:gd name="connsiteX19" fmla="*/ 813908 w 2040556"/>
              <a:gd name="connsiteY19" fmla="*/ 389002 h 2569549"/>
              <a:gd name="connsiteX20" fmla="*/ 779004 w 2040556"/>
              <a:gd name="connsiteY20" fmla="*/ 283670 h 2569549"/>
              <a:gd name="connsiteX21" fmla="*/ 1014747 w 2040556"/>
              <a:gd name="connsiteY21" fmla="*/ 3 h 2569549"/>
              <a:gd name="connsiteX0" fmla="*/ 1014747 w 2040556"/>
              <a:gd name="connsiteY0" fmla="*/ 3 h 2569549"/>
              <a:gd name="connsiteX1" fmla="*/ 1229060 w 2040556"/>
              <a:gd name="connsiteY1" fmla="*/ 286050 h 2569549"/>
              <a:gd name="connsiteX2" fmla="*/ 1206924 w 2040556"/>
              <a:gd name="connsiteY2" fmla="*/ 389002 h 2569549"/>
              <a:gd name="connsiteX3" fmla="*/ 1954419 w 2040556"/>
              <a:gd name="connsiteY3" fmla="*/ 344364 h 2569549"/>
              <a:gd name="connsiteX4" fmla="*/ 2036260 w 2040556"/>
              <a:gd name="connsiteY4" fmla="*/ 926667 h 2569549"/>
              <a:gd name="connsiteX5" fmla="*/ 1849752 w 2040556"/>
              <a:gd name="connsiteY5" fmla="*/ 1060129 h 2569549"/>
              <a:gd name="connsiteX6" fmla="*/ 1811756 w 2040556"/>
              <a:gd name="connsiteY6" fmla="*/ 1531159 h 2569549"/>
              <a:gd name="connsiteX7" fmla="*/ 2036129 w 2040556"/>
              <a:gd name="connsiteY7" fmla="*/ 1616113 h 2569549"/>
              <a:gd name="connsiteX8" fmla="*/ 1938318 w 2040556"/>
              <a:gd name="connsiteY8" fmla="*/ 2180265 h 2569549"/>
              <a:gd name="connsiteX9" fmla="*/ 1209187 w 2040556"/>
              <a:gd name="connsiteY9" fmla="*/ 2167002 h 2569549"/>
              <a:gd name="connsiteX10" fmla="*/ 1229060 w 2040556"/>
              <a:gd name="connsiteY10" fmla="*/ 2275300 h 2569549"/>
              <a:gd name="connsiteX11" fmla="*/ 677360 w 2040556"/>
              <a:gd name="connsiteY11" fmla="*/ 2293907 h 2569549"/>
              <a:gd name="connsiteX12" fmla="*/ 727621 w 2040556"/>
              <a:gd name="connsiteY12" fmla="*/ 2167002 h 2569549"/>
              <a:gd name="connsiteX13" fmla="*/ 116012 w 2040556"/>
              <a:gd name="connsiteY13" fmla="*/ 2200159 h 2569549"/>
              <a:gd name="connsiteX14" fmla="*/ 0 w 2040556"/>
              <a:gd name="connsiteY14" fmla="*/ 1657530 h 2569549"/>
              <a:gd name="connsiteX15" fmla="*/ 248790 w 2040556"/>
              <a:gd name="connsiteY15" fmla="*/ 1539671 h 2569549"/>
              <a:gd name="connsiteX16" fmla="*/ 226519 w 2040556"/>
              <a:gd name="connsiteY16" fmla="*/ 1049619 h 2569549"/>
              <a:gd name="connsiteX17" fmla="*/ 16100 w 2040556"/>
              <a:gd name="connsiteY17" fmla="*/ 1005469 h 2569549"/>
              <a:gd name="connsiteX18" fmla="*/ 87479 w 2040556"/>
              <a:gd name="connsiteY18" fmla="*/ 369408 h 2569549"/>
              <a:gd name="connsiteX19" fmla="*/ 813908 w 2040556"/>
              <a:gd name="connsiteY19" fmla="*/ 389002 h 2569549"/>
              <a:gd name="connsiteX20" fmla="*/ 779004 w 2040556"/>
              <a:gd name="connsiteY20" fmla="*/ 283670 h 2569549"/>
              <a:gd name="connsiteX21" fmla="*/ 1014747 w 2040556"/>
              <a:gd name="connsiteY21" fmla="*/ 3 h 2569549"/>
              <a:gd name="connsiteX0" fmla="*/ 1014747 w 2040556"/>
              <a:gd name="connsiteY0" fmla="*/ 3 h 2569549"/>
              <a:gd name="connsiteX1" fmla="*/ 1229060 w 2040556"/>
              <a:gd name="connsiteY1" fmla="*/ 286050 h 2569549"/>
              <a:gd name="connsiteX2" fmla="*/ 1206924 w 2040556"/>
              <a:gd name="connsiteY2" fmla="*/ 389002 h 2569549"/>
              <a:gd name="connsiteX3" fmla="*/ 1954419 w 2040556"/>
              <a:gd name="connsiteY3" fmla="*/ 344364 h 2569549"/>
              <a:gd name="connsiteX4" fmla="*/ 2036260 w 2040556"/>
              <a:gd name="connsiteY4" fmla="*/ 926667 h 2569549"/>
              <a:gd name="connsiteX5" fmla="*/ 1849752 w 2040556"/>
              <a:gd name="connsiteY5" fmla="*/ 1060129 h 2569549"/>
              <a:gd name="connsiteX6" fmla="*/ 1811756 w 2040556"/>
              <a:gd name="connsiteY6" fmla="*/ 1531159 h 2569549"/>
              <a:gd name="connsiteX7" fmla="*/ 2036129 w 2040556"/>
              <a:gd name="connsiteY7" fmla="*/ 1616113 h 2569549"/>
              <a:gd name="connsiteX8" fmla="*/ 1938318 w 2040556"/>
              <a:gd name="connsiteY8" fmla="*/ 2180265 h 2569549"/>
              <a:gd name="connsiteX9" fmla="*/ 1209187 w 2040556"/>
              <a:gd name="connsiteY9" fmla="*/ 2167002 h 2569549"/>
              <a:gd name="connsiteX10" fmla="*/ 1229060 w 2040556"/>
              <a:gd name="connsiteY10" fmla="*/ 2275300 h 2569549"/>
              <a:gd name="connsiteX11" fmla="*/ 677360 w 2040556"/>
              <a:gd name="connsiteY11" fmla="*/ 2293907 h 2569549"/>
              <a:gd name="connsiteX12" fmla="*/ 686962 w 2040556"/>
              <a:gd name="connsiteY12" fmla="*/ 2134547 h 2569549"/>
              <a:gd name="connsiteX13" fmla="*/ 116012 w 2040556"/>
              <a:gd name="connsiteY13" fmla="*/ 2200159 h 2569549"/>
              <a:gd name="connsiteX14" fmla="*/ 0 w 2040556"/>
              <a:gd name="connsiteY14" fmla="*/ 1657530 h 2569549"/>
              <a:gd name="connsiteX15" fmla="*/ 248790 w 2040556"/>
              <a:gd name="connsiteY15" fmla="*/ 1539671 h 2569549"/>
              <a:gd name="connsiteX16" fmla="*/ 226519 w 2040556"/>
              <a:gd name="connsiteY16" fmla="*/ 1049619 h 2569549"/>
              <a:gd name="connsiteX17" fmla="*/ 16100 w 2040556"/>
              <a:gd name="connsiteY17" fmla="*/ 1005469 h 2569549"/>
              <a:gd name="connsiteX18" fmla="*/ 87479 w 2040556"/>
              <a:gd name="connsiteY18" fmla="*/ 369408 h 2569549"/>
              <a:gd name="connsiteX19" fmla="*/ 813908 w 2040556"/>
              <a:gd name="connsiteY19" fmla="*/ 389002 h 2569549"/>
              <a:gd name="connsiteX20" fmla="*/ 779004 w 2040556"/>
              <a:gd name="connsiteY20" fmla="*/ 283670 h 2569549"/>
              <a:gd name="connsiteX21" fmla="*/ 1014747 w 2040556"/>
              <a:gd name="connsiteY21" fmla="*/ 3 h 2569549"/>
              <a:gd name="connsiteX0" fmla="*/ 1014747 w 2040556"/>
              <a:gd name="connsiteY0" fmla="*/ 3 h 2569549"/>
              <a:gd name="connsiteX1" fmla="*/ 1229060 w 2040556"/>
              <a:gd name="connsiteY1" fmla="*/ 286050 h 2569549"/>
              <a:gd name="connsiteX2" fmla="*/ 1206924 w 2040556"/>
              <a:gd name="connsiteY2" fmla="*/ 389002 h 2569549"/>
              <a:gd name="connsiteX3" fmla="*/ 1954419 w 2040556"/>
              <a:gd name="connsiteY3" fmla="*/ 344364 h 2569549"/>
              <a:gd name="connsiteX4" fmla="*/ 2036260 w 2040556"/>
              <a:gd name="connsiteY4" fmla="*/ 926667 h 2569549"/>
              <a:gd name="connsiteX5" fmla="*/ 1849752 w 2040556"/>
              <a:gd name="connsiteY5" fmla="*/ 1060129 h 2569549"/>
              <a:gd name="connsiteX6" fmla="*/ 1811756 w 2040556"/>
              <a:gd name="connsiteY6" fmla="*/ 1531159 h 2569549"/>
              <a:gd name="connsiteX7" fmla="*/ 2036129 w 2040556"/>
              <a:gd name="connsiteY7" fmla="*/ 1616113 h 2569549"/>
              <a:gd name="connsiteX8" fmla="*/ 1938318 w 2040556"/>
              <a:gd name="connsiteY8" fmla="*/ 2180265 h 2569549"/>
              <a:gd name="connsiteX9" fmla="*/ 1209187 w 2040556"/>
              <a:gd name="connsiteY9" fmla="*/ 2167002 h 2569549"/>
              <a:gd name="connsiteX10" fmla="*/ 1229060 w 2040556"/>
              <a:gd name="connsiteY10" fmla="*/ 2275300 h 2569549"/>
              <a:gd name="connsiteX11" fmla="*/ 677360 w 2040556"/>
              <a:gd name="connsiteY11" fmla="*/ 2293907 h 2569549"/>
              <a:gd name="connsiteX12" fmla="*/ 686962 w 2040556"/>
              <a:gd name="connsiteY12" fmla="*/ 2134547 h 2569549"/>
              <a:gd name="connsiteX13" fmla="*/ 116012 w 2040556"/>
              <a:gd name="connsiteY13" fmla="*/ 2200159 h 2569549"/>
              <a:gd name="connsiteX14" fmla="*/ 0 w 2040556"/>
              <a:gd name="connsiteY14" fmla="*/ 1657530 h 2569549"/>
              <a:gd name="connsiteX15" fmla="*/ 248790 w 2040556"/>
              <a:gd name="connsiteY15" fmla="*/ 1539671 h 2569549"/>
              <a:gd name="connsiteX16" fmla="*/ 226519 w 2040556"/>
              <a:gd name="connsiteY16" fmla="*/ 1049619 h 2569549"/>
              <a:gd name="connsiteX17" fmla="*/ 16100 w 2040556"/>
              <a:gd name="connsiteY17" fmla="*/ 1005469 h 2569549"/>
              <a:gd name="connsiteX18" fmla="*/ 87479 w 2040556"/>
              <a:gd name="connsiteY18" fmla="*/ 369408 h 2569549"/>
              <a:gd name="connsiteX19" fmla="*/ 813908 w 2040556"/>
              <a:gd name="connsiteY19" fmla="*/ 389002 h 2569549"/>
              <a:gd name="connsiteX20" fmla="*/ 779004 w 2040556"/>
              <a:gd name="connsiteY20" fmla="*/ 283670 h 2569549"/>
              <a:gd name="connsiteX21" fmla="*/ 1014747 w 2040556"/>
              <a:gd name="connsiteY21" fmla="*/ 3 h 2569549"/>
              <a:gd name="connsiteX0" fmla="*/ 1014747 w 2040556"/>
              <a:gd name="connsiteY0" fmla="*/ 3 h 2569549"/>
              <a:gd name="connsiteX1" fmla="*/ 1229060 w 2040556"/>
              <a:gd name="connsiteY1" fmla="*/ 286050 h 2569549"/>
              <a:gd name="connsiteX2" fmla="*/ 1206924 w 2040556"/>
              <a:gd name="connsiteY2" fmla="*/ 389002 h 2569549"/>
              <a:gd name="connsiteX3" fmla="*/ 1954419 w 2040556"/>
              <a:gd name="connsiteY3" fmla="*/ 344364 h 2569549"/>
              <a:gd name="connsiteX4" fmla="*/ 2036260 w 2040556"/>
              <a:gd name="connsiteY4" fmla="*/ 926667 h 2569549"/>
              <a:gd name="connsiteX5" fmla="*/ 1849752 w 2040556"/>
              <a:gd name="connsiteY5" fmla="*/ 1060129 h 2569549"/>
              <a:gd name="connsiteX6" fmla="*/ 1811756 w 2040556"/>
              <a:gd name="connsiteY6" fmla="*/ 1531159 h 2569549"/>
              <a:gd name="connsiteX7" fmla="*/ 2036129 w 2040556"/>
              <a:gd name="connsiteY7" fmla="*/ 1616113 h 2569549"/>
              <a:gd name="connsiteX8" fmla="*/ 1938318 w 2040556"/>
              <a:gd name="connsiteY8" fmla="*/ 2180265 h 2569549"/>
              <a:gd name="connsiteX9" fmla="*/ 1209187 w 2040556"/>
              <a:gd name="connsiteY9" fmla="*/ 2167002 h 2569549"/>
              <a:gd name="connsiteX10" fmla="*/ 1229060 w 2040556"/>
              <a:gd name="connsiteY10" fmla="*/ 2275300 h 2569549"/>
              <a:gd name="connsiteX11" fmla="*/ 677360 w 2040556"/>
              <a:gd name="connsiteY11" fmla="*/ 2293907 h 2569549"/>
              <a:gd name="connsiteX12" fmla="*/ 686962 w 2040556"/>
              <a:gd name="connsiteY12" fmla="*/ 2134547 h 2569549"/>
              <a:gd name="connsiteX13" fmla="*/ 116012 w 2040556"/>
              <a:gd name="connsiteY13" fmla="*/ 2200159 h 2569549"/>
              <a:gd name="connsiteX14" fmla="*/ 0 w 2040556"/>
              <a:gd name="connsiteY14" fmla="*/ 1657530 h 2569549"/>
              <a:gd name="connsiteX15" fmla="*/ 248790 w 2040556"/>
              <a:gd name="connsiteY15" fmla="*/ 1539671 h 2569549"/>
              <a:gd name="connsiteX16" fmla="*/ 226519 w 2040556"/>
              <a:gd name="connsiteY16" fmla="*/ 1049619 h 2569549"/>
              <a:gd name="connsiteX17" fmla="*/ 16100 w 2040556"/>
              <a:gd name="connsiteY17" fmla="*/ 1005469 h 2569549"/>
              <a:gd name="connsiteX18" fmla="*/ 87479 w 2040556"/>
              <a:gd name="connsiteY18" fmla="*/ 369408 h 2569549"/>
              <a:gd name="connsiteX19" fmla="*/ 813908 w 2040556"/>
              <a:gd name="connsiteY19" fmla="*/ 389002 h 2569549"/>
              <a:gd name="connsiteX20" fmla="*/ 779004 w 2040556"/>
              <a:gd name="connsiteY20" fmla="*/ 283670 h 2569549"/>
              <a:gd name="connsiteX21" fmla="*/ 1014747 w 2040556"/>
              <a:gd name="connsiteY21" fmla="*/ 3 h 2569549"/>
              <a:gd name="connsiteX0" fmla="*/ 1014747 w 2040556"/>
              <a:gd name="connsiteY0" fmla="*/ 3 h 2569549"/>
              <a:gd name="connsiteX1" fmla="*/ 1229060 w 2040556"/>
              <a:gd name="connsiteY1" fmla="*/ 286050 h 2569549"/>
              <a:gd name="connsiteX2" fmla="*/ 1206924 w 2040556"/>
              <a:gd name="connsiteY2" fmla="*/ 389002 h 2569549"/>
              <a:gd name="connsiteX3" fmla="*/ 1954419 w 2040556"/>
              <a:gd name="connsiteY3" fmla="*/ 344364 h 2569549"/>
              <a:gd name="connsiteX4" fmla="*/ 2036260 w 2040556"/>
              <a:gd name="connsiteY4" fmla="*/ 926667 h 2569549"/>
              <a:gd name="connsiteX5" fmla="*/ 1849752 w 2040556"/>
              <a:gd name="connsiteY5" fmla="*/ 1060129 h 2569549"/>
              <a:gd name="connsiteX6" fmla="*/ 1811756 w 2040556"/>
              <a:gd name="connsiteY6" fmla="*/ 1531159 h 2569549"/>
              <a:gd name="connsiteX7" fmla="*/ 2036129 w 2040556"/>
              <a:gd name="connsiteY7" fmla="*/ 1616113 h 2569549"/>
              <a:gd name="connsiteX8" fmla="*/ 1938318 w 2040556"/>
              <a:gd name="connsiteY8" fmla="*/ 2212720 h 2569549"/>
              <a:gd name="connsiteX9" fmla="*/ 1209187 w 2040556"/>
              <a:gd name="connsiteY9" fmla="*/ 2167002 h 2569549"/>
              <a:gd name="connsiteX10" fmla="*/ 1229060 w 2040556"/>
              <a:gd name="connsiteY10" fmla="*/ 2275300 h 2569549"/>
              <a:gd name="connsiteX11" fmla="*/ 677360 w 2040556"/>
              <a:gd name="connsiteY11" fmla="*/ 2293907 h 2569549"/>
              <a:gd name="connsiteX12" fmla="*/ 686962 w 2040556"/>
              <a:gd name="connsiteY12" fmla="*/ 2134547 h 2569549"/>
              <a:gd name="connsiteX13" fmla="*/ 116012 w 2040556"/>
              <a:gd name="connsiteY13" fmla="*/ 2200159 h 2569549"/>
              <a:gd name="connsiteX14" fmla="*/ 0 w 2040556"/>
              <a:gd name="connsiteY14" fmla="*/ 1657530 h 2569549"/>
              <a:gd name="connsiteX15" fmla="*/ 248790 w 2040556"/>
              <a:gd name="connsiteY15" fmla="*/ 1539671 h 2569549"/>
              <a:gd name="connsiteX16" fmla="*/ 226519 w 2040556"/>
              <a:gd name="connsiteY16" fmla="*/ 1049619 h 2569549"/>
              <a:gd name="connsiteX17" fmla="*/ 16100 w 2040556"/>
              <a:gd name="connsiteY17" fmla="*/ 1005469 h 2569549"/>
              <a:gd name="connsiteX18" fmla="*/ 87479 w 2040556"/>
              <a:gd name="connsiteY18" fmla="*/ 369408 h 2569549"/>
              <a:gd name="connsiteX19" fmla="*/ 813908 w 2040556"/>
              <a:gd name="connsiteY19" fmla="*/ 389002 h 2569549"/>
              <a:gd name="connsiteX20" fmla="*/ 779004 w 2040556"/>
              <a:gd name="connsiteY20" fmla="*/ 283670 h 2569549"/>
              <a:gd name="connsiteX21" fmla="*/ 1014747 w 2040556"/>
              <a:gd name="connsiteY21" fmla="*/ 3 h 2569549"/>
              <a:gd name="connsiteX0" fmla="*/ 1014747 w 2040556"/>
              <a:gd name="connsiteY0" fmla="*/ 3 h 2569549"/>
              <a:gd name="connsiteX1" fmla="*/ 1229060 w 2040556"/>
              <a:gd name="connsiteY1" fmla="*/ 286050 h 2569549"/>
              <a:gd name="connsiteX2" fmla="*/ 1206924 w 2040556"/>
              <a:gd name="connsiteY2" fmla="*/ 389002 h 2569549"/>
              <a:gd name="connsiteX3" fmla="*/ 1954419 w 2040556"/>
              <a:gd name="connsiteY3" fmla="*/ 344364 h 2569549"/>
              <a:gd name="connsiteX4" fmla="*/ 2036260 w 2040556"/>
              <a:gd name="connsiteY4" fmla="*/ 926667 h 2569549"/>
              <a:gd name="connsiteX5" fmla="*/ 1849752 w 2040556"/>
              <a:gd name="connsiteY5" fmla="*/ 1060129 h 2569549"/>
              <a:gd name="connsiteX6" fmla="*/ 1811756 w 2040556"/>
              <a:gd name="connsiteY6" fmla="*/ 1531159 h 2569549"/>
              <a:gd name="connsiteX7" fmla="*/ 2036129 w 2040556"/>
              <a:gd name="connsiteY7" fmla="*/ 1616113 h 2569549"/>
              <a:gd name="connsiteX8" fmla="*/ 1938318 w 2040556"/>
              <a:gd name="connsiteY8" fmla="*/ 2212720 h 2569549"/>
              <a:gd name="connsiteX9" fmla="*/ 1209187 w 2040556"/>
              <a:gd name="connsiteY9" fmla="*/ 2167002 h 2569549"/>
              <a:gd name="connsiteX10" fmla="*/ 1229060 w 2040556"/>
              <a:gd name="connsiteY10" fmla="*/ 2275300 h 2569549"/>
              <a:gd name="connsiteX11" fmla="*/ 677360 w 2040556"/>
              <a:gd name="connsiteY11" fmla="*/ 2293907 h 2569549"/>
              <a:gd name="connsiteX12" fmla="*/ 686962 w 2040556"/>
              <a:gd name="connsiteY12" fmla="*/ 2134547 h 2569549"/>
              <a:gd name="connsiteX13" fmla="*/ 116012 w 2040556"/>
              <a:gd name="connsiteY13" fmla="*/ 2200159 h 2569549"/>
              <a:gd name="connsiteX14" fmla="*/ 0 w 2040556"/>
              <a:gd name="connsiteY14" fmla="*/ 1657530 h 2569549"/>
              <a:gd name="connsiteX15" fmla="*/ 248790 w 2040556"/>
              <a:gd name="connsiteY15" fmla="*/ 1539671 h 2569549"/>
              <a:gd name="connsiteX16" fmla="*/ 226519 w 2040556"/>
              <a:gd name="connsiteY16" fmla="*/ 1049619 h 2569549"/>
              <a:gd name="connsiteX17" fmla="*/ 16100 w 2040556"/>
              <a:gd name="connsiteY17" fmla="*/ 1005469 h 2569549"/>
              <a:gd name="connsiteX18" fmla="*/ 168796 w 2040556"/>
              <a:gd name="connsiteY18" fmla="*/ 353181 h 2569549"/>
              <a:gd name="connsiteX19" fmla="*/ 813908 w 2040556"/>
              <a:gd name="connsiteY19" fmla="*/ 389002 h 2569549"/>
              <a:gd name="connsiteX20" fmla="*/ 779004 w 2040556"/>
              <a:gd name="connsiteY20" fmla="*/ 283670 h 2569549"/>
              <a:gd name="connsiteX21" fmla="*/ 1014747 w 2040556"/>
              <a:gd name="connsiteY21" fmla="*/ 3 h 2569549"/>
              <a:gd name="connsiteX0" fmla="*/ 1014747 w 2040556"/>
              <a:gd name="connsiteY0" fmla="*/ 3 h 2569549"/>
              <a:gd name="connsiteX1" fmla="*/ 1229060 w 2040556"/>
              <a:gd name="connsiteY1" fmla="*/ 286050 h 2569549"/>
              <a:gd name="connsiteX2" fmla="*/ 1206924 w 2040556"/>
              <a:gd name="connsiteY2" fmla="*/ 389002 h 2569549"/>
              <a:gd name="connsiteX3" fmla="*/ 1954419 w 2040556"/>
              <a:gd name="connsiteY3" fmla="*/ 344364 h 2569549"/>
              <a:gd name="connsiteX4" fmla="*/ 2036260 w 2040556"/>
              <a:gd name="connsiteY4" fmla="*/ 926667 h 2569549"/>
              <a:gd name="connsiteX5" fmla="*/ 1849752 w 2040556"/>
              <a:gd name="connsiteY5" fmla="*/ 1060129 h 2569549"/>
              <a:gd name="connsiteX6" fmla="*/ 1811756 w 2040556"/>
              <a:gd name="connsiteY6" fmla="*/ 1531159 h 2569549"/>
              <a:gd name="connsiteX7" fmla="*/ 2036129 w 2040556"/>
              <a:gd name="connsiteY7" fmla="*/ 1616113 h 2569549"/>
              <a:gd name="connsiteX8" fmla="*/ 1938318 w 2040556"/>
              <a:gd name="connsiteY8" fmla="*/ 2212720 h 2569549"/>
              <a:gd name="connsiteX9" fmla="*/ 1209187 w 2040556"/>
              <a:gd name="connsiteY9" fmla="*/ 2167002 h 2569549"/>
              <a:gd name="connsiteX10" fmla="*/ 1229060 w 2040556"/>
              <a:gd name="connsiteY10" fmla="*/ 2275300 h 2569549"/>
              <a:gd name="connsiteX11" fmla="*/ 677360 w 2040556"/>
              <a:gd name="connsiteY11" fmla="*/ 2293907 h 2569549"/>
              <a:gd name="connsiteX12" fmla="*/ 686962 w 2040556"/>
              <a:gd name="connsiteY12" fmla="*/ 2134547 h 2569549"/>
              <a:gd name="connsiteX13" fmla="*/ 116012 w 2040556"/>
              <a:gd name="connsiteY13" fmla="*/ 2200159 h 2569549"/>
              <a:gd name="connsiteX14" fmla="*/ 0 w 2040556"/>
              <a:gd name="connsiteY14" fmla="*/ 1657530 h 2569549"/>
              <a:gd name="connsiteX15" fmla="*/ 248790 w 2040556"/>
              <a:gd name="connsiteY15" fmla="*/ 1539671 h 2569549"/>
              <a:gd name="connsiteX16" fmla="*/ 226519 w 2040556"/>
              <a:gd name="connsiteY16" fmla="*/ 1049619 h 2569549"/>
              <a:gd name="connsiteX17" fmla="*/ 16100 w 2040556"/>
              <a:gd name="connsiteY17" fmla="*/ 1005469 h 2569549"/>
              <a:gd name="connsiteX18" fmla="*/ 168796 w 2040556"/>
              <a:gd name="connsiteY18" fmla="*/ 353181 h 2569549"/>
              <a:gd name="connsiteX19" fmla="*/ 813908 w 2040556"/>
              <a:gd name="connsiteY19" fmla="*/ 389002 h 2569549"/>
              <a:gd name="connsiteX20" fmla="*/ 779004 w 2040556"/>
              <a:gd name="connsiteY20" fmla="*/ 283670 h 2569549"/>
              <a:gd name="connsiteX21" fmla="*/ 1014747 w 2040556"/>
              <a:gd name="connsiteY21" fmla="*/ 3 h 2569549"/>
              <a:gd name="connsiteX0" fmla="*/ 1015547 w 2041356"/>
              <a:gd name="connsiteY0" fmla="*/ 3 h 2569549"/>
              <a:gd name="connsiteX1" fmla="*/ 1229860 w 2041356"/>
              <a:gd name="connsiteY1" fmla="*/ 286050 h 2569549"/>
              <a:gd name="connsiteX2" fmla="*/ 1207724 w 2041356"/>
              <a:gd name="connsiteY2" fmla="*/ 389002 h 2569549"/>
              <a:gd name="connsiteX3" fmla="*/ 1955219 w 2041356"/>
              <a:gd name="connsiteY3" fmla="*/ 344364 h 2569549"/>
              <a:gd name="connsiteX4" fmla="*/ 2037060 w 2041356"/>
              <a:gd name="connsiteY4" fmla="*/ 926667 h 2569549"/>
              <a:gd name="connsiteX5" fmla="*/ 1850552 w 2041356"/>
              <a:gd name="connsiteY5" fmla="*/ 1060129 h 2569549"/>
              <a:gd name="connsiteX6" fmla="*/ 1812556 w 2041356"/>
              <a:gd name="connsiteY6" fmla="*/ 1531159 h 2569549"/>
              <a:gd name="connsiteX7" fmla="*/ 2036929 w 2041356"/>
              <a:gd name="connsiteY7" fmla="*/ 1616113 h 2569549"/>
              <a:gd name="connsiteX8" fmla="*/ 1939118 w 2041356"/>
              <a:gd name="connsiteY8" fmla="*/ 2212720 h 2569549"/>
              <a:gd name="connsiteX9" fmla="*/ 1209987 w 2041356"/>
              <a:gd name="connsiteY9" fmla="*/ 2167002 h 2569549"/>
              <a:gd name="connsiteX10" fmla="*/ 1229860 w 2041356"/>
              <a:gd name="connsiteY10" fmla="*/ 2275300 h 2569549"/>
              <a:gd name="connsiteX11" fmla="*/ 678160 w 2041356"/>
              <a:gd name="connsiteY11" fmla="*/ 2293907 h 2569549"/>
              <a:gd name="connsiteX12" fmla="*/ 687762 w 2041356"/>
              <a:gd name="connsiteY12" fmla="*/ 2134547 h 2569549"/>
              <a:gd name="connsiteX13" fmla="*/ 116812 w 2041356"/>
              <a:gd name="connsiteY13" fmla="*/ 2200159 h 2569549"/>
              <a:gd name="connsiteX14" fmla="*/ 800 w 2041356"/>
              <a:gd name="connsiteY14" fmla="*/ 1657530 h 2569549"/>
              <a:gd name="connsiteX15" fmla="*/ 249590 w 2041356"/>
              <a:gd name="connsiteY15" fmla="*/ 1539671 h 2569549"/>
              <a:gd name="connsiteX16" fmla="*/ 227319 w 2041356"/>
              <a:gd name="connsiteY16" fmla="*/ 1049619 h 2569549"/>
              <a:gd name="connsiteX17" fmla="*/ 16900 w 2041356"/>
              <a:gd name="connsiteY17" fmla="*/ 1005469 h 2569549"/>
              <a:gd name="connsiteX18" fmla="*/ 169596 w 2041356"/>
              <a:gd name="connsiteY18" fmla="*/ 353181 h 2569549"/>
              <a:gd name="connsiteX19" fmla="*/ 814708 w 2041356"/>
              <a:gd name="connsiteY19" fmla="*/ 389002 h 2569549"/>
              <a:gd name="connsiteX20" fmla="*/ 779804 w 2041356"/>
              <a:gd name="connsiteY20" fmla="*/ 283670 h 2569549"/>
              <a:gd name="connsiteX21" fmla="*/ 1015547 w 2041356"/>
              <a:gd name="connsiteY21" fmla="*/ 3 h 2569549"/>
              <a:gd name="connsiteX0" fmla="*/ 1015547 w 2041356"/>
              <a:gd name="connsiteY0" fmla="*/ 3 h 2569549"/>
              <a:gd name="connsiteX1" fmla="*/ 1229860 w 2041356"/>
              <a:gd name="connsiteY1" fmla="*/ 286050 h 2569549"/>
              <a:gd name="connsiteX2" fmla="*/ 1207724 w 2041356"/>
              <a:gd name="connsiteY2" fmla="*/ 389002 h 2569549"/>
              <a:gd name="connsiteX3" fmla="*/ 1955219 w 2041356"/>
              <a:gd name="connsiteY3" fmla="*/ 344364 h 2569549"/>
              <a:gd name="connsiteX4" fmla="*/ 2037060 w 2041356"/>
              <a:gd name="connsiteY4" fmla="*/ 926667 h 2569549"/>
              <a:gd name="connsiteX5" fmla="*/ 1850552 w 2041356"/>
              <a:gd name="connsiteY5" fmla="*/ 1060129 h 2569549"/>
              <a:gd name="connsiteX6" fmla="*/ 1812556 w 2041356"/>
              <a:gd name="connsiteY6" fmla="*/ 1531159 h 2569549"/>
              <a:gd name="connsiteX7" fmla="*/ 2036929 w 2041356"/>
              <a:gd name="connsiteY7" fmla="*/ 1616113 h 2569549"/>
              <a:gd name="connsiteX8" fmla="*/ 1939120 w 2041356"/>
              <a:gd name="connsiteY8" fmla="*/ 2261403 h 2569549"/>
              <a:gd name="connsiteX9" fmla="*/ 1209987 w 2041356"/>
              <a:gd name="connsiteY9" fmla="*/ 2167002 h 2569549"/>
              <a:gd name="connsiteX10" fmla="*/ 1229860 w 2041356"/>
              <a:gd name="connsiteY10" fmla="*/ 2275300 h 2569549"/>
              <a:gd name="connsiteX11" fmla="*/ 678160 w 2041356"/>
              <a:gd name="connsiteY11" fmla="*/ 2293907 h 2569549"/>
              <a:gd name="connsiteX12" fmla="*/ 687762 w 2041356"/>
              <a:gd name="connsiteY12" fmla="*/ 2134547 h 2569549"/>
              <a:gd name="connsiteX13" fmla="*/ 116812 w 2041356"/>
              <a:gd name="connsiteY13" fmla="*/ 2200159 h 2569549"/>
              <a:gd name="connsiteX14" fmla="*/ 800 w 2041356"/>
              <a:gd name="connsiteY14" fmla="*/ 1657530 h 2569549"/>
              <a:gd name="connsiteX15" fmla="*/ 249590 w 2041356"/>
              <a:gd name="connsiteY15" fmla="*/ 1539671 h 2569549"/>
              <a:gd name="connsiteX16" fmla="*/ 227319 w 2041356"/>
              <a:gd name="connsiteY16" fmla="*/ 1049619 h 2569549"/>
              <a:gd name="connsiteX17" fmla="*/ 16900 w 2041356"/>
              <a:gd name="connsiteY17" fmla="*/ 1005469 h 2569549"/>
              <a:gd name="connsiteX18" fmla="*/ 169596 w 2041356"/>
              <a:gd name="connsiteY18" fmla="*/ 353181 h 2569549"/>
              <a:gd name="connsiteX19" fmla="*/ 814708 w 2041356"/>
              <a:gd name="connsiteY19" fmla="*/ 389002 h 2569549"/>
              <a:gd name="connsiteX20" fmla="*/ 779804 w 2041356"/>
              <a:gd name="connsiteY20" fmla="*/ 283670 h 2569549"/>
              <a:gd name="connsiteX21" fmla="*/ 1015547 w 2041356"/>
              <a:gd name="connsiteY21" fmla="*/ 3 h 2569549"/>
              <a:gd name="connsiteX0" fmla="*/ 1015547 w 2041356"/>
              <a:gd name="connsiteY0" fmla="*/ 3 h 2569549"/>
              <a:gd name="connsiteX1" fmla="*/ 1229860 w 2041356"/>
              <a:gd name="connsiteY1" fmla="*/ 286050 h 2569549"/>
              <a:gd name="connsiteX2" fmla="*/ 1207724 w 2041356"/>
              <a:gd name="connsiteY2" fmla="*/ 389002 h 2569549"/>
              <a:gd name="connsiteX3" fmla="*/ 1955219 w 2041356"/>
              <a:gd name="connsiteY3" fmla="*/ 344364 h 2569549"/>
              <a:gd name="connsiteX4" fmla="*/ 2037060 w 2041356"/>
              <a:gd name="connsiteY4" fmla="*/ 926667 h 2569549"/>
              <a:gd name="connsiteX5" fmla="*/ 1850552 w 2041356"/>
              <a:gd name="connsiteY5" fmla="*/ 1060129 h 2569549"/>
              <a:gd name="connsiteX6" fmla="*/ 1812556 w 2041356"/>
              <a:gd name="connsiteY6" fmla="*/ 1531159 h 2569549"/>
              <a:gd name="connsiteX7" fmla="*/ 2036929 w 2041356"/>
              <a:gd name="connsiteY7" fmla="*/ 1616113 h 2569549"/>
              <a:gd name="connsiteX8" fmla="*/ 1939120 w 2041356"/>
              <a:gd name="connsiteY8" fmla="*/ 2261403 h 2569549"/>
              <a:gd name="connsiteX9" fmla="*/ 1209987 w 2041356"/>
              <a:gd name="connsiteY9" fmla="*/ 2167002 h 2569549"/>
              <a:gd name="connsiteX10" fmla="*/ 1229860 w 2041356"/>
              <a:gd name="connsiteY10" fmla="*/ 2275300 h 2569549"/>
              <a:gd name="connsiteX11" fmla="*/ 678160 w 2041356"/>
              <a:gd name="connsiteY11" fmla="*/ 2293907 h 2569549"/>
              <a:gd name="connsiteX12" fmla="*/ 687762 w 2041356"/>
              <a:gd name="connsiteY12" fmla="*/ 2134547 h 2569549"/>
              <a:gd name="connsiteX13" fmla="*/ 116812 w 2041356"/>
              <a:gd name="connsiteY13" fmla="*/ 2200159 h 2569549"/>
              <a:gd name="connsiteX14" fmla="*/ 800 w 2041356"/>
              <a:gd name="connsiteY14" fmla="*/ 1657530 h 2569549"/>
              <a:gd name="connsiteX15" fmla="*/ 249590 w 2041356"/>
              <a:gd name="connsiteY15" fmla="*/ 1539671 h 2569549"/>
              <a:gd name="connsiteX16" fmla="*/ 227319 w 2041356"/>
              <a:gd name="connsiteY16" fmla="*/ 1049619 h 2569549"/>
              <a:gd name="connsiteX17" fmla="*/ 16900 w 2041356"/>
              <a:gd name="connsiteY17" fmla="*/ 1005469 h 2569549"/>
              <a:gd name="connsiteX18" fmla="*/ 169596 w 2041356"/>
              <a:gd name="connsiteY18" fmla="*/ 353181 h 2569549"/>
              <a:gd name="connsiteX19" fmla="*/ 814708 w 2041356"/>
              <a:gd name="connsiteY19" fmla="*/ 389002 h 2569549"/>
              <a:gd name="connsiteX20" fmla="*/ 779804 w 2041356"/>
              <a:gd name="connsiteY20" fmla="*/ 283670 h 2569549"/>
              <a:gd name="connsiteX21" fmla="*/ 1015547 w 2041356"/>
              <a:gd name="connsiteY21" fmla="*/ 3 h 2569549"/>
              <a:gd name="connsiteX0" fmla="*/ 1015547 w 2041356"/>
              <a:gd name="connsiteY0" fmla="*/ 3 h 2569549"/>
              <a:gd name="connsiteX1" fmla="*/ 1229860 w 2041356"/>
              <a:gd name="connsiteY1" fmla="*/ 286050 h 2569549"/>
              <a:gd name="connsiteX2" fmla="*/ 1207724 w 2041356"/>
              <a:gd name="connsiteY2" fmla="*/ 389002 h 2569549"/>
              <a:gd name="connsiteX3" fmla="*/ 1955219 w 2041356"/>
              <a:gd name="connsiteY3" fmla="*/ 344364 h 2569549"/>
              <a:gd name="connsiteX4" fmla="*/ 2037060 w 2041356"/>
              <a:gd name="connsiteY4" fmla="*/ 926667 h 2569549"/>
              <a:gd name="connsiteX5" fmla="*/ 1850552 w 2041356"/>
              <a:gd name="connsiteY5" fmla="*/ 1060129 h 2569549"/>
              <a:gd name="connsiteX6" fmla="*/ 1812556 w 2041356"/>
              <a:gd name="connsiteY6" fmla="*/ 1531159 h 2569549"/>
              <a:gd name="connsiteX7" fmla="*/ 1986107 w 2041356"/>
              <a:gd name="connsiteY7" fmla="*/ 1632340 h 2569549"/>
              <a:gd name="connsiteX8" fmla="*/ 1939120 w 2041356"/>
              <a:gd name="connsiteY8" fmla="*/ 2261403 h 2569549"/>
              <a:gd name="connsiteX9" fmla="*/ 1209987 w 2041356"/>
              <a:gd name="connsiteY9" fmla="*/ 2167002 h 2569549"/>
              <a:gd name="connsiteX10" fmla="*/ 1229860 w 2041356"/>
              <a:gd name="connsiteY10" fmla="*/ 2275300 h 2569549"/>
              <a:gd name="connsiteX11" fmla="*/ 678160 w 2041356"/>
              <a:gd name="connsiteY11" fmla="*/ 2293907 h 2569549"/>
              <a:gd name="connsiteX12" fmla="*/ 687762 w 2041356"/>
              <a:gd name="connsiteY12" fmla="*/ 2134547 h 2569549"/>
              <a:gd name="connsiteX13" fmla="*/ 116812 w 2041356"/>
              <a:gd name="connsiteY13" fmla="*/ 2200159 h 2569549"/>
              <a:gd name="connsiteX14" fmla="*/ 800 w 2041356"/>
              <a:gd name="connsiteY14" fmla="*/ 1657530 h 2569549"/>
              <a:gd name="connsiteX15" fmla="*/ 249590 w 2041356"/>
              <a:gd name="connsiteY15" fmla="*/ 1539671 h 2569549"/>
              <a:gd name="connsiteX16" fmla="*/ 227319 w 2041356"/>
              <a:gd name="connsiteY16" fmla="*/ 1049619 h 2569549"/>
              <a:gd name="connsiteX17" fmla="*/ 16900 w 2041356"/>
              <a:gd name="connsiteY17" fmla="*/ 1005469 h 2569549"/>
              <a:gd name="connsiteX18" fmla="*/ 169596 w 2041356"/>
              <a:gd name="connsiteY18" fmla="*/ 353181 h 2569549"/>
              <a:gd name="connsiteX19" fmla="*/ 814708 w 2041356"/>
              <a:gd name="connsiteY19" fmla="*/ 389002 h 2569549"/>
              <a:gd name="connsiteX20" fmla="*/ 779804 w 2041356"/>
              <a:gd name="connsiteY20" fmla="*/ 283670 h 2569549"/>
              <a:gd name="connsiteX21" fmla="*/ 1015547 w 2041356"/>
              <a:gd name="connsiteY21" fmla="*/ 3 h 2569549"/>
              <a:gd name="connsiteX0" fmla="*/ 1015547 w 2041356"/>
              <a:gd name="connsiteY0" fmla="*/ 3 h 2569549"/>
              <a:gd name="connsiteX1" fmla="*/ 1229860 w 2041356"/>
              <a:gd name="connsiteY1" fmla="*/ 286050 h 2569549"/>
              <a:gd name="connsiteX2" fmla="*/ 1207724 w 2041356"/>
              <a:gd name="connsiteY2" fmla="*/ 389002 h 2569549"/>
              <a:gd name="connsiteX3" fmla="*/ 1955219 w 2041356"/>
              <a:gd name="connsiteY3" fmla="*/ 344364 h 2569549"/>
              <a:gd name="connsiteX4" fmla="*/ 2037060 w 2041356"/>
              <a:gd name="connsiteY4" fmla="*/ 926667 h 2569549"/>
              <a:gd name="connsiteX5" fmla="*/ 1850552 w 2041356"/>
              <a:gd name="connsiteY5" fmla="*/ 1060129 h 2569549"/>
              <a:gd name="connsiteX6" fmla="*/ 1771899 w 2041356"/>
              <a:gd name="connsiteY6" fmla="*/ 1555500 h 2569549"/>
              <a:gd name="connsiteX7" fmla="*/ 1986107 w 2041356"/>
              <a:gd name="connsiteY7" fmla="*/ 1632340 h 2569549"/>
              <a:gd name="connsiteX8" fmla="*/ 1939120 w 2041356"/>
              <a:gd name="connsiteY8" fmla="*/ 2261403 h 2569549"/>
              <a:gd name="connsiteX9" fmla="*/ 1209987 w 2041356"/>
              <a:gd name="connsiteY9" fmla="*/ 2167002 h 2569549"/>
              <a:gd name="connsiteX10" fmla="*/ 1229860 w 2041356"/>
              <a:gd name="connsiteY10" fmla="*/ 2275300 h 2569549"/>
              <a:gd name="connsiteX11" fmla="*/ 678160 w 2041356"/>
              <a:gd name="connsiteY11" fmla="*/ 2293907 h 2569549"/>
              <a:gd name="connsiteX12" fmla="*/ 687762 w 2041356"/>
              <a:gd name="connsiteY12" fmla="*/ 2134547 h 2569549"/>
              <a:gd name="connsiteX13" fmla="*/ 116812 w 2041356"/>
              <a:gd name="connsiteY13" fmla="*/ 2200159 h 2569549"/>
              <a:gd name="connsiteX14" fmla="*/ 800 w 2041356"/>
              <a:gd name="connsiteY14" fmla="*/ 1657530 h 2569549"/>
              <a:gd name="connsiteX15" fmla="*/ 249590 w 2041356"/>
              <a:gd name="connsiteY15" fmla="*/ 1539671 h 2569549"/>
              <a:gd name="connsiteX16" fmla="*/ 227319 w 2041356"/>
              <a:gd name="connsiteY16" fmla="*/ 1049619 h 2569549"/>
              <a:gd name="connsiteX17" fmla="*/ 16900 w 2041356"/>
              <a:gd name="connsiteY17" fmla="*/ 1005469 h 2569549"/>
              <a:gd name="connsiteX18" fmla="*/ 169596 w 2041356"/>
              <a:gd name="connsiteY18" fmla="*/ 353181 h 2569549"/>
              <a:gd name="connsiteX19" fmla="*/ 814708 w 2041356"/>
              <a:gd name="connsiteY19" fmla="*/ 389002 h 2569549"/>
              <a:gd name="connsiteX20" fmla="*/ 779804 w 2041356"/>
              <a:gd name="connsiteY20" fmla="*/ 283670 h 2569549"/>
              <a:gd name="connsiteX21" fmla="*/ 1015547 w 2041356"/>
              <a:gd name="connsiteY21" fmla="*/ 3 h 2569549"/>
              <a:gd name="connsiteX0" fmla="*/ 1015547 w 2041356"/>
              <a:gd name="connsiteY0" fmla="*/ 3 h 2569549"/>
              <a:gd name="connsiteX1" fmla="*/ 1229860 w 2041356"/>
              <a:gd name="connsiteY1" fmla="*/ 286050 h 2569549"/>
              <a:gd name="connsiteX2" fmla="*/ 1207724 w 2041356"/>
              <a:gd name="connsiteY2" fmla="*/ 389002 h 2569549"/>
              <a:gd name="connsiteX3" fmla="*/ 1955219 w 2041356"/>
              <a:gd name="connsiteY3" fmla="*/ 344364 h 2569549"/>
              <a:gd name="connsiteX4" fmla="*/ 2037060 w 2041356"/>
              <a:gd name="connsiteY4" fmla="*/ 926667 h 2569549"/>
              <a:gd name="connsiteX5" fmla="*/ 1850552 w 2041356"/>
              <a:gd name="connsiteY5" fmla="*/ 1060129 h 2569549"/>
              <a:gd name="connsiteX6" fmla="*/ 1771899 w 2041356"/>
              <a:gd name="connsiteY6" fmla="*/ 1555500 h 2569549"/>
              <a:gd name="connsiteX7" fmla="*/ 1986107 w 2041356"/>
              <a:gd name="connsiteY7" fmla="*/ 1632340 h 2569549"/>
              <a:gd name="connsiteX8" fmla="*/ 1939120 w 2041356"/>
              <a:gd name="connsiteY8" fmla="*/ 2261403 h 2569549"/>
              <a:gd name="connsiteX9" fmla="*/ 1209987 w 2041356"/>
              <a:gd name="connsiteY9" fmla="*/ 2167002 h 2569549"/>
              <a:gd name="connsiteX10" fmla="*/ 1229860 w 2041356"/>
              <a:gd name="connsiteY10" fmla="*/ 2275300 h 2569549"/>
              <a:gd name="connsiteX11" fmla="*/ 678160 w 2041356"/>
              <a:gd name="connsiteY11" fmla="*/ 2293907 h 2569549"/>
              <a:gd name="connsiteX12" fmla="*/ 687762 w 2041356"/>
              <a:gd name="connsiteY12" fmla="*/ 2134547 h 2569549"/>
              <a:gd name="connsiteX13" fmla="*/ 116812 w 2041356"/>
              <a:gd name="connsiteY13" fmla="*/ 2200159 h 2569549"/>
              <a:gd name="connsiteX14" fmla="*/ 800 w 2041356"/>
              <a:gd name="connsiteY14" fmla="*/ 1657530 h 2569549"/>
              <a:gd name="connsiteX15" fmla="*/ 249590 w 2041356"/>
              <a:gd name="connsiteY15" fmla="*/ 1539671 h 2569549"/>
              <a:gd name="connsiteX16" fmla="*/ 227321 w 2041356"/>
              <a:gd name="connsiteY16" fmla="*/ 1075583 h 2569549"/>
              <a:gd name="connsiteX17" fmla="*/ 16900 w 2041356"/>
              <a:gd name="connsiteY17" fmla="*/ 1005469 h 2569549"/>
              <a:gd name="connsiteX18" fmla="*/ 169596 w 2041356"/>
              <a:gd name="connsiteY18" fmla="*/ 353181 h 2569549"/>
              <a:gd name="connsiteX19" fmla="*/ 814708 w 2041356"/>
              <a:gd name="connsiteY19" fmla="*/ 389002 h 2569549"/>
              <a:gd name="connsiteX20" fmla="*/ 779804 w 2041356"/>
              <a:gd name="connsiteY20" fmla="*/ 283670 h 2569549"/>
              <a:gd name="connsiteX21" fmla="*/ 1015547 w 2041356"/>
              <a:gd name="connsiteY21" fmla="*/ 3 h 2569549"/>
              <a:gd name="connsiteX0" fmla="*/ 1015547 w 2041356"/>
              <a:gd name="connsiteY0" fmla="*/ 3 h 2569549"/>
              <a:gd name="connsiteX1" fmla="*/ 1229860 w 2041356"/>
              <a:gd name="connsiteY1" fmla="*/ 286050 h 2569549"/>
              <a:gd name="connsiteX2" fmla="*/ 1207724 w 2041356"/>
              <a:gd name="connsiteY2" fmla="*/ 389002 h 2569549"/>
              <a:gd name="connsiteX3" fmla="*/ 1955219 w 2041356"/>
              <a:gd name="connsiteY3" fmla="*/ 344364 h 2569549"/>
              <a:gd name="connsiteX4" fmla="*/ 2037060 w 2041356"/>
              <a:gd name="connsiteY4" fmla="*/ 926667 h 2569549"/>
              <a:gd name="connsiteX5" fmla="*/ 1850552 w 2041356"/>
              <a:gd name="connsiteY5" fmla="*/ 1060129 h 2569549"/>
              <a:gd name="connsiteX6" fmla="*/ 1771899 w 2041356"/>
              <a:gd name="connsiteY6" fmla="*/ 1555500 h 2569549"/>
              <a:gd name="connsiteX7" fmla="*/ 1986107 w 2041356"/>
              <a:gd name="connsiteY7" fmla="*/ 1632340 h 2569549"/>
              <a:gd name="connsiteX8" fmla="*/ 1939120 w 2041356"/>
              <a:gd name="connsiteY8" fmla="*/ 2261403 h 2569549"/>
              <a:gd name="connsiteX9" fmla="*/ 1209987 w 2041356"/>
              <a:gd name="connsiteY9" fmla="*/ 2167002 h 2569549"/>
              <a:gd name="connsiteX10" fmla="*/ 1229860 w 2041356"/>
              <a:gd name="connsiteY10" fmla="*/ 2275300 h 2569549"/>
              <a:gd name="connsiteX11" fmla="*/ 678160 w 2041356"/>
              <a:gd name="connsiteY11" fmla="*/ 2293907 h 2569549"/>
              <a:gd name="connsiteX12" fmla="*/ 687762 w 2041356"/>
              <a:gd name="connsiteY12" fmla="*/ 2134547 h 2569549"/>
              <a:gd name="connsiteX13" fmla="*/ 116812 w 2041356"/>
              <a:gd name="connsiteY13" fmla="*/ 2200159 h 2569549"/>
              <a:gd name="connsiteX14" fmla="*/ 800 w 2041356"/>
              <a:gd name="connsiteY14" fmla="*/ 1657530 h 2569549"/>
              <a:gd name="connsiteX15" fmla="*/ 249590 w 2041356"/>
              <a:gd name="connsiteY15" fmla="*/ 1539671 h 2569549"/>
              <a:gd name="connsiteX16" fmla="*/ 227321 w 2041356"/>
              <a:gd name="connsiteY16" fmla="*/ 1075583 h 2569549"/>
              <a:gd name="connsiteX17" fmla="*/ 16900 w 2041356"/>
              <a:gd name="connsiteY17" fmla="*/ 1005469 h 2569549"/>
              <a:gd name="connsiteX18" fmla="*/ 169596 w 2041356"/>
              <a:gd name="connsiteY18" fmla="*/ 353181 h 2569549"/>
              <a:gd name="connsiteX19" fmla="*/ 814708 w 2041356"/>
              <a:gd name="connsiteY19" fmla="*/ 389002 h 2569549"/>
              <a:gd name="connsiteX20" fmla="*/ 779804 w 2041356"/>
              <a:gd name="connsiteY20" fmla="*/ 283670 h 2569549"/>
              <a:gd name="connsiteX21" fmla="*/ 1015547 w 2041356"/>
              <a:gd name="connsiteY21" fmla="*/ 3 h 2569549"/>
              <a:gd name="connsiteX0" fmla="*/ 1015547 w 2041356"/>
              <a:gd name="connsiteY0" fmla="*/ 3 h 2569549"/>
              <a:gd name="connsiteX1" fmla="*/ 1229860 w 2041356"/>
              <a:gd name="connsiteY1" fmla="*/ 286050 h 2569549"/>
              <a:gd name="connsiteX2" fmla="*/ 1207724 w 2041356"/>
              <a:gd name="connsiteY2" fmla="*/ 389002 h 2569549"/>
              <a:gd name="connsiteX3" fmla="*/ 1955219 w 2041356"/>
              <a:gd name="connsiteY3" fmla="*/ 344364 h 2569549"/>
              <a:gd name="connsiteX4" fmla="*/ 2037060 w 2041356"/>
              <a:gd name="connsiteY4" fmla="*/ 926667 h 2569549"/>
              <a:gd name="connsiteX5" fmla="*/ 1850552 w 2041356"/>
              <a:gd name="connsiteY5" fmla="*/ 1060129 h 2569549"/>
              <a:gd name="connsiteX6" fmla="*/ 1771899 w 2041356"/>
              <a:gd name="connsiteY6" fmla="*/ 1555500 h 2569549"/>
              <a:gd name="connsiteX7" fmla="*/ 1986107 w 2041356"/>
              <a:gd name="connsiteY7" fmla="*/ 1632340 h 2569549"/>
              <a:gd name="connsiteX8" fmla="*/ 1939120 w 2041356"/>
              <a:gd name="connsiteY8" fmla="*/ 2261403 h 2569549"/>
              <a:gd name="connsiteX9" fmla="*/ 1209987 w 2041356"/>
              <a:gd name="connsiteY9" fmla="*/ 2167002 h 2569549"/>
              <a:gd name="connsiteX10" fmla="*/ 1229860 w 2041356"/>
              <a:gd name="connsiteY10" fmla="*/ 2275300 h 2569549"/>
              <a:gd name="connsiteX11" fmla="*/ 678160 w 2041356"/>
              <a:gd name="connsiteY11" fmla="*/ 2293907 h 2569549"/>
              <a:gd name="connsiteX12" fmla="*/ 687762 w 2041356"/>
              <a:gd name="connsiteY12" fmla="*/ 2134547 h 2569549"/>
              <a:gd name="connsiteX13" fmla="*/ 116812 w 2041356"/>
              <a:gd name="connsiteY13" fmla="*/ 2200159 h 2569549"/>
              <a:gd name="connsiteX14" fmla="*/ 800 w 2041356"/>
              <a:gd name="connsiteY14" fmla="*/ 1657530 h 2569549"/>
              <a:gd name="connsiteX15" fmla="*/ 249590 w 2041356"/>
              <a:gd name="connsiteY15" fmla="*/ 1539671 h 2569549"/>
              <a:gd name="connsiteX16" fmla="*/ 238166 w 2041356"/>
              <a:gd name="connsiteY16" fmla="*/ 1084237 h 2569549"/>
              <a:gd name="connsiteX17" fmla="*/ 16900 w 2041356"/>
              <a:gd name="connsiteY17" fmla="*/ 1005469 h 2569549"/>
              <a:gd name="connsiteX18" fmla="*/ 169596 w 2041356"/>
              <a:gd name="connsiteY18" fmla="*/ 353181 h 2569549"/>
              <a:gd name="connsiteX19" fmla="*/ 814708 w 2041356"/>
              <a:gd name="connsiteY19" fmla="*/ 389002 h 2569549"/>
              <a:gd name="connsiteX20" fmla="*/ 779804 w 2041356"/>
              <a:gd name="connsiteY20" fmla="*/ 283670 h 2569549"/>
              <a:gd name="connsiteX21" fmla="*/ 1015547 w 2041356"/>
              <a:gd name="connsiteY21" fmla="*/ 3 h 2569549"/>
              <a:gd name="connsiteX0" fmla="*/ 1015547 w 2041356"/>
              <a:gd name="connsiteY0" fmla="*/ 3 h 2569549"/>
              <a:gd name="connsiteX1" fmla="*/ 1229860 w 2041356"/>
              <a:gd name="connsiteY1" fmla="*/ 286050 h 2569549"/>
              <a:gd name="connsiteX2" fmla="*/ 1207724 w 2041356"/>
              <a:gd name="connsiteY2" fmla="*/ 389002 h 2569549"/>
              <a:gd name="connsiteX3" fmla="*/ 1955219 w 2041356"/>
              <a:gd name="connsiteY3" fmla="*/ 344364 h 2569549"/>
              <a:gd name="connsiteX4" fmla="*/ 2037060 w 2041356"/>
              <a:gd name="connsiteY4" fmla="*/ 926667 h 2569549"/>
              <a:gd name="connsiteX5" fmla="*/ 1850552 w 2041356"/>
              <a:gd name="connsiteY5" fmla="*/ 1060129 h 2569549"/>
              <a:gd name="connsiteX6" fmla="*/ 1771899 w 2041356"/>
              <a:gd name="connsiteY6" fmla="*/ 1555500 h 2569549"/>
              <a:gd name="connsiteX7" fmla="*/ 1986107 w 2041356"/>
              <a:gd name="connsiteY7" fmla="*/ 1632340 h 2569549"/>
              <a:gd name="connsiteX8" fmla="*/ 1939120 w 2041356"/>
              <a:gd name="connsiteY8" fmla="*/ 2261403 h 2569549"/>
              <a:gd name="connsiteX9" fmla="*/ 1209987 w 2041356"/>
              <a:gd name="connsiteY9" fmla="*/ 2167002 h 2569549"/>
              <a:gd name="connsiteX10" fmla="*/ 1229860 w 2041356"/>
              <a:gd name="connsiteY10" fmla="*/ 2275300 h 2569549"/>
              <a:gd name="connsiteX11" fmla="*/ 678160 w 2041356"/>
              <a:gd name="connsiteY11" fmla="*/ 2293907 h 2569549"/>
              <a:gd name="connsiteX12" fmla="*/ 687762 w 2041356"/>
              <a:gd name="connsiteY12" fmla="*/ 2134547 h 2569549"/>
              <a:gd name="connsiteX13" fmla="*/ 116812 w 2041356"/>
              <a:gd name="connsiteY13" fmla="*/ 2200159 h 2569549"/>
              <a:gd name="connsiteX14" fmla="*/ 800 w 2041356"/>
              <a:gd name="connsiteY14" fmla="*/ 1657530 h 2569549"/>
              <a:gd name="connsiteX15" fmla="*/ 249590 w 2041356"/>
              <a:gd name="connsiteY15" fmla="*/ 1539671 h 2569549"/>
              <a:gd name="connsiteX16" fmla="*/ 238166 w 2041356"/>
              <a:gd name="connsiteY16" fmla="*/ 1084237 h 2569549"/>
              <a:gd name="connsiteX17" fmla="*/ 16900 w 2041356"/>
              <a:gd name="connsiteY17" fmla="*/ 1005469 h 2569549"/>
              <a:gd name="connsiteX18" fmla="*/ 169596 w 2041356"/>
              <a:gd name="connsiteY18" fmla="*/ 353181 h 2569549"/>
              <a:gd name="connsiteX19" fmla="*/ 814708 w 2041356"/>
              <a:gd name="connsiteY19" fmla="*/ 389002 h 2569549"/>
              <a:gd name="connsiteX20" fmla="*/ 779804 w 2041356"/>
              <a:gd name="connsiteY20" fmla="*/ 283670 h 2569549"/>
              <a:gd name="connsiteX21" fmla="*/ 1015547 w 2041356"/>
              <a:gd name="connsiteY21" fmla="*/ 3 h 2569549"/>
              <a:gd name="connsiteX0" fmla="*/ 1015547 w 2041356"/>
              <a:gd name="connsiteY0" fmla="*/ 3 h 2569549"/>
              <a:gd name="connsiteX1" fmla="*/ 1229860 w 2041356"/>
              <a:gd name="connsiteY1" fmla="*/ 286050 h 2569549"/>
              <a:gd name="connsiteX2" fmla="*/ 1207724 w 2041356"/>
              <a:gd name="connsiteY2" fmla="*/ 389002 h 2569549"/>
              <a:gd name="connsiteX3" fmla="*/ 1955219 w 2041356"/>
              <a:gd name="connsiteY3" fmla="*/ 344364 h 2569549"/>
              <a:gd name="connsiteX4" fmla="*/ 2037060 w 2041356"/>
              <a:gd name="connsiteY4" fmla="*/ 926667 h 2569549"/>
              <a:gd name="connsiteX5" fmla="*/ 1850552 w 2041356"/>
              <a:gd name="connsiteY5" fmla="*/ 1060129 h 2569549"/>
              <a:gd name="connsiteX6" fmla="*/ 1771899 w 2041356"/>
              <a:gd name="connsiteY6" fmla="*/ 1555500 h 2569549"/>
              <a:gd name="connsiteX7" fmla="*/ 1986107 w 2041356"/>
              <a:gd name="connsiteY7" fmla="*/ 1632340 h 2569549"/>
              <a:gd name="connsiteX8" fmla="*/ 1939120 w 2041356"/>
              <a:gd name="connsiteY8" fmla="*/ 2261403 h 2569549"/>
              <a:gd name="connsiteX9" fmla="*/ 1209987 w 2041356"/>
              <a:gd name="connsiteY9" fmla="*/ 2167002 h 2569549"/>
              <a:gd name="connsiteX10" fmla="*/ 1229860 w 2041356"/>
              <a:gd name="connsiteY10" fmla="*/ 2275300 h 2569549"/>
              <a:gd name="connsiteX11" fmla="*/ 678160 w 2041356"/>
              <a:gd name="connsiteY11" fmla="*/ 2293907 h 2569549"/>
              <a:gd name="connsiteX12" fmla="*/ 687762 w 2041356"/>
              <a:gd name="connsiteY12" fmla="*/ 2134547 h 2569549"/>
              <a:gd name="connsiteX13" fmla="*/ 116812 w 2041356"/>
              <a:gd name="connsiteY13" fmla="*/ 2200159 h 2569549"/>
              <a:gd name="connsiteX14" fmla="*/ 800 w 2041356"/>
              <a:gd name="connsiteY14" fmla="*/ 1657530 h 2569549"/>
              <a:gd name="connsiteX15" fmla="*/ 249590 w 2041356"/>
              <a:gd name="connsiteY15" fmla="*/ 1539671 h 2569549"/>
              <a:gd name="connsiteX16" fmla="*/ 238168 w 2041356"/>
              <a:gd name="connsiteY16" fmla="*/ 1084237 h 2569549"/>
              <a:gd name="connsiteX17" fmla="*/ 16900 w 2041356"/>
              <a:gd name="connsiteY17" fmla="*/ 1005469 h 2569549"/>
              <a:gd name="connsiteX18" fmla="*/ 169596 w 2041356"/>
              <a:gd name="connsiteY18" fmla="*/ 353181 h 2569549"/>
              <a:gd name="connsiteX19" fmla="*/ 814708 w 2041356"/>
              <a:gd name="connsiteY19" fmla="*/ 389002 h 2569549"/>
              <a:gd name="connsiteX20" fmla="*/ 779804 w 2041356"/>
              <a:gd name="connsiteY20" fmla="*/ 283670 h 2569549"/>
              <a:gd name="connsiteX21" fmla="*/ 1015547 w 2041356"/>
              <a:gd name="connsiteY21" fmla="*/ 3 h 2569549"/>
              <a:gd name="connsiteX0" fmla="*/ 1015547 w 2041356"/>
              <a:gd name="connsiteY0" fmla="*/ 3 h 2569549"/>
              <a:gd name="connsiteX1" fmla="*/ 1229860 w 2041356"/>
              <a:gd name="connsiteY1" fmla="*/ 286050 h 2569549"/>
              <a:gd name="connsiteX2" fmla="*/ 1207724 w 2041356"/>
              <a:gd name="connsiteY2" fmla="*/ 389002 h 2569549"/>
              <a:gd name="connsiteX3" fmla="*/ 1955219 w 2041356"/>
              <a:gd name="connsiteY3" fmla="*/ 344364 h 2569549"/>
              <a:gd name="connsiteX4" fmla="*/ 2037060 w 2041356"/>
              <a:gd name="connsiteY4" fmla="*/ 926667 h 2569549"/>
              <a:gd name="connsiteX5" fmla="*/ 1850552 w 2041356"/>
              <a:gd name="connsiteY5" fmla="*/ 1060129 h 2569549"/>
              <a:gd name="connsiteX6" fmla="*/ 1771899 w 2041356"/>
              <a:gd name="connsiteY6" fmla="*/ 1555500 h 2569549"/>
              <a:gd name="connsiteX7" fmla="*/ 1986107 w 2041356"/>
              <a:gd name="connsiteY7" fmla="*/ 1632340 h 2569549"/>
              <a:gd name="connsiteX8" fmla="*/ 1939120 w 2041356"/>
              <a:gd name="connsiteY8" fmla="*/ 2261403 h 2569549"/>
              <a:gd name="connsiteX9" fmla="*/ 1209987 w 2041356"/>
              <a:gd name="connsiteY9" fmla="*/ 2167002 h 2569549"/>
              <a:gd name="connsiteX10" fmla="*/ 1229860 w 2041356"/>
              <a:gd name="connsiteY10" fmla="*/ 2275300 h 2569549"/>
              <a:gd name="connsiteX11" fmla="*/ 678160 w 2041356"/>
              <a:gd name="connsiteY11" fmla="*/ 2293907 h 2569549"/>
              <a:gd name="connsiteX12" fmla="*/ 687762 w 2041356"/>
              <a:gd name="connsiteY12" fmla="*/ 2134547 h 2569549"/>
              <a:gd name="connsiteX13" fmla="*/ 116812 w 2041356"/>
              <a:gd name="connsiteY13" fmla="*/ 2200159 h 2569549"/>
              <a:gd name="connsiteX14" fmla="*/ 800 w 2041356"/>
              <a:gd name="connsiteY14" fmla="*/ 1657530 h 2569549"/>
              <a:gd name="connsiteX15" fmla="*/ 249590 w 2041356"/>
              <a:gd name="connsiteY15" fmla="*/ 1539671 h 2569549"/>
              <a:gd name="connsiteX16" fmla="*/ 238168 w 2041356"/>
              <a:gd name="connsiteY16" fmla="*/ 1084237 h 2569549"/>
              <a:gd name="connsiteX17" fmla="*/ 16900 w 2041356"/>
              <a:gd name="connsiteY17" fmla="*/ 1005469 h 2569549"/>
              <a:gd name="connsiteX18" fmla="*/ 169596 w 2041356"/>
              <a:gd name="connsiteY18" fmla="*/ 353181 h 2569549"/>
              <a:gd name="connsiteX19" fmla="*/ 814708 w 2041356"/>
              <a:gd name="connsiteY19" fmla="*/ 389002 h 2569549"/>
              <a:gd name="connsiteX20" fmla="*/ 779804 w 2041356"/>
              <a:gd name="connsiteY20" fmla="*/ 283670 h 2569549"/>
              <a:gd name="connsiteX21" fmla="*/ 1015547 w 2041356"/>
              <a:gd name="connsiteY21" fmla="*/ 3 h 2569549"/>
              <a:gd name="connsiteX0" fmla="*/ 1015547 w 2041356"/>
              <a:gd name="connsiteY0" fmla="*/ 3 h 2569549"/>
              <a:gd name="connsiteX1" fmla="*/ 1229860 w 2041356"/>
              <a:gd name="connsiteY1" fmla="*/ 286050 h 2569549"/>
              <a:gd name="connsiteX2" fmla="*/ 1207724 w 2041356"/>
              <a:gd name="connsiteY2" fmla="*/ 389002 h 2569549"/>
              <a:gd name="connsiteX3" fmla="*/ 1955219 w 2041356"/>
              <a:gd name="connsiteY3" fmla="*/ 344364 h 2569549"/>
              <a:gd name="connsiteX4" fmla="*/ 2037060 w 2041356"/>
              <a:gd name="connsiteY4" fmla="*/ 926667 h 2569549"/>
              <a:gd name="connsiteX5" fmla="*/ 1850552 w 2041356"/>
              <a:gd name="connsiteY5" fmla="*/ 1060129 h 2569549"/>
              <a:gd name="connsiteX6" fmla="*/ 1771899 w 2041356"/>
              <a:gd name="connsiteY6" fmla="*/ 1555500 h 2569549"/>
              <a:gd name="connsiteX7" fmla="*/ 1986107 w 2041356"/>
              <a:gd name="connsiteY7" fmla="*/ 1632340 h 2569549"/>
              <a:gd name="connsiteX8" fmla="*/ 1939120 w 2041356"/>
              <a:gd name="connsiteY8" fmla="*/ 2261403 h 2569549"/>
              <a:gd name="connsiteX9" fmla="*/ 1209987 w 2041356"/>
              <a:gd name="connsiteY9" fmla="*/ 2167002 h 2569549"/>
              <a:gd name="connsiteX10" fmla="*/ 1229860 w 2041356"/>
              <a:gd name="connsiteY10" fmla="*/ 2275300 h 2569549"/>
              <a:gd name="connsiteX11" fmla="*/ 678160 w 2041356"/>
              <a:gd name="connsiteY11" fmla="*/ 2293907 h 2569549"/>
              <a:gd name="connsiteX12" fmla="*/ 687762 w 2041356"/>
              <a:gd name="connsiteY12" fmla="*/ 2134547 h 2569549"/>
              <a:gd name="connsiteX13" fmla="*/ 116812 w 2041356"/>
              <a:gd name="connsiteY13" fmla="*/ 2200159 h 2569549"/>
              <a:gd name="connsiteX14" fmla="*/ 800 w 2041356"/>
              <a:gd name="connsiteY14" fmla="*/ 1657530 h 2569549"/>
              <a:gd name="connsiteX15" fmla="*/ 249590 w 2041356"/>
              <a:gd name="connsiteY15" fmla="*/ 1539671 h 2569549"/>
              <a:gd name="connsiteX16" fmla="*/ 238168 w 2041356"/>
              <a:gd name="connsiteY16" fmla="*/ 1084237 h 2569549"/>
              <a:gd name="connsiteX17" fmla="*/ 16900 w 2041356"/>
              <a:gd name="connsiteY17" fmla="*/ 1005469 h 2569549"/>
              <a:gd name="connsiteX18" fmla="*/ 169596 w 2041356"/>
              <a:gd name="connsiteY18" fmla="*/ 353181 h 2569549"/>
              <a:gd name="connsiteX19" fmla="*/ 814708 w 2041356"/>
              <a:gd name="connsiteY19" fmla="*/ 389002 h 2569549"/>
              <a:gd name="connsiteX20" fmla="*/ 779804 w 2041356"/>
              <a:gd name="connsiteY20" fmla="*/ 283670 h 2569549"/>
              <a:gd name="connsiteX21" fmla="*/ 1015547 w 2041356"/>
              <a:gd name="connsiteY21" fmla="*/ 3 h 2569549"/>
              <a:gd name="connsiteX0" fmla="*/ 1015547 w 2041356"/>
              <a:gd name="connsiteY0" fmla="*/ 2 h 2569548"/>
              <a:gd name="connsiteX1" fmla="*/ 1229862 w 2041356"/>
              <a:gd name="connsiteY1" fmla="*/ 286049 h 2569548"/>
              <a:gd name="connsiteX2" fmla="*/ 1207724 w 2041356"/>
              <a:gd name="connsiteY2" fmla="*/ 389001 h 2569548"/>
              <a:gd name="connsiteX3" fmla="*/ 1955219 w 2041356"/>
              <a:gd name="connsiteY3" fmla="*/ 344363 h 2569548"/>
              <a:gd name="connsiteX4" fmla="*/ 2037060 w 2041356"/>
              <a:gd name="connsiteY4" fmla="*/ 926666 h 2569548"/>
              <a:gd name="connsiteX5" fmla="*/ 1850552 w 2041356"/>
              <a:gd name="connsiteY5" fmla="*/ 1060128 h 2569548"/>
              <a:gd name="connsiteX6" fmla="*/ 1771899 w 2041356"/>
              <a:gd name="connsiteY6" fmla="*/ 1555499 h 2569548"/>
              <a:gd name="connsiteX7" fmla="*/ 1986107 w 2041356"/>
              <a:gd name="connsiteY7" fmla="*/ 1632339 h 2569548"/>
              <a:gd name="connsiteX8" fmla="*/ 1939120 w 2041356"/>
              <a:gd name="connsiteY8" fmla="*/ 2261402 h 2569548"/>
              <a:gd name="connsiteX9" fmla="*/ 1209987 w 2041356"/>
              <a:gd name="connsiteY9" fmla="*/ 2167001 h 2569548"/>
              <a:gd name="connsiteX10" fmla="*/ 1229860 w 2041356"/>
              <a:gd name="connsiteY10" fmla="*/ 2275299 h 2569548"/>
              <a:gd name="connsiteX11" fmla="*/ 678160 w 2041356"/>
              <a:gd name="connsiteY11" fmla="*/ 2293906 h 2569548"/>
              <a:gd name="connsiteX12" fmla="*/ 687762 w 2041356"/>
              <a:gd name="connsiteY12" fmla="*/ 2134546 h 2569548"/>
              <a:gd name="connsiteX13" fmla="*/ 116812 w 2041356"/>
              <a:gd name="connsiteY13" fmla="*/ 2200158 h 2569548"/>
              <a:gd name="connsiteX14" fmla="*/ 800 w 2041356"/>
              <a:gd name="connsiteY14" fmla="*/ 1657529 h 2569548"/>
              <a:gd name="connsiteX15" fmla="*/ 249590 w 2041356"/>
              <a:gd name="connsiteY15" fmla="*/ 1539670 h 2569548"/>
              <a:gd name="connsiteX16" fmla="*/ 238168 w 2041356"/>
              <a:gd name="connsiteY16" fmla="*/ 1084236 h 2569548"/>
              <a:gd name="connsiteX17" fmla="*/ 16900 w 2041356"/>
              <a:gd name="connsiteY17" fmla="*/ 1005468 h 2569548"/>
              <a:gd name="connsiteX18" fmla="*/ 169596 w 2041356"/>
              <a:gd name="connsiteY18" fmla="*/ 353180 h 2569548"/>
              <a:gd name="connsiteX19" fmla="*/ 814708 w 2041356"/>
              <a:gd name="connsiteY19" fmla="*/ 389001 h 2569548"/>
              <a:gd name="connsiteX20" fmla="*/ 779804 w 2041356"/>
              <a:gd name="connsiteY20" fmla="*/ 283669 h 2569548"/>
              <a:gd name="connsiteX21" fmla="*/ 1015547 w 2041356"/>
              <a:gd name="connsiteY21" fmla="*/ 2 h 2569548"/>
              <a:gd name="connsiteX0" fmla="*/ 1015547 w 2041356"/>
              <a:gd name="connsiteY0" fmla="*/ 2 h 2569548"/>
              <a:gd name="connsiteX1" fmla="*/ 1229862 w 2041356"/>
              <a:gd name="connsiteY1" fmla="*/ 286049 h 2569548"/>
              <a:gd name="connsiteX2" fmla="*/ 1207724 w 2041356"/>
              <a:gd name="connsiteY2" fmla="*/ 389001 h 2569548"/>
              <a:gd name="connsiteX3" fmla="*/ 1955219 w 2041356"/>
              <a:gd name="connsiteY3" fmla="*/ 344363 h 2569548"/>
              <a:gd name="connsiteX4" fmla="*/ 2037060 w 2041356"/>
              <a:gd name="connsiteY4" fmla="*/ 926666 h 2569548"/>
              <a:gd name="connsiteX5" fmla="*/ 1850552 w 2041356"/>
              <a:gd name="connsiteY5" fmla="*/ 1060128 h 2569548"/>
              <a:gd name="connsiteX6" fmla="*/ 1771899 w 2041356"/>
              <a:gd name="connsiteY6" fmla="*/ 1555499 h 2569548"/>
              <a:gd name="connsiteX7" fmla="*/ 1986107 w 2041356"/>
              <a:gd name="connsiteY7" fmla="*/ 1632339 h 2569548"/>
              <a:gd name="connsiteX8" fmla="*/ 1939120 w 2041356"/>
              <a:gd name="connsiteY8" fmla="*/ 2261402 h 2569548"/>
              <a:gd name="connsiteX9" fmla="*/ 1209987 w 2041356"/>
              <a:gd name="connsiteY9" fmla="*/ 2167001 h 2569548"/>
              <a:gd name="connsiteX10" fmla="*/ 1229860 w 2041356"/>
              <a:gd name="connsiteY10" fmla="*/ 2275299 h 2569548"/>
              <a:gd name="connsiteX11" fmla="*/ 678160 w 2041356"/>
              <a:gd name="connsiteY11" fmla="*/ 2293906 h 2569548"/>
              <a:gd name="connsiteX12" fmla="*/ 687762 w 2041356"/>
              <a:gd name="connsiteY12" fmla="*/ 2134546 h 2569548"/>
              <a:gd name="connsiteX13" fmla="*/ 116812 w 2041356"/>
              <a:gd name="connsiteY13" fmla="*/ 2200158 h 2569548"/>
              <a:gd name="connsiteX14" fmla="*/ 800 w 2041356"/>
              <a:gd name="connsiteY14" fmla="*/ 1657529 h 2569548"/>
              <a:gd name="connsiteX15" fmla="*/ 249590 w 2041356"/>
              <a:gd name="connsiteY15" fmla="*/ 1539670 h 2569548"/>
              <a:gd name="connsiteX16" fmla="*/ 238168 w 2041356"/>
              <a:gd name="connsiteY16" fmla="*/ 1084236 h 2569548"/>
              <a:gd name="connsiteX17" fmla="*/ 16900 w 2041356"/>
              <a:gd name="connsiteY17" fmla="*/ 1005468 h 2569548"/>
              <a:gd name="connsiteX18" fmla="*/ 169596 w 2041356"/>
              <a:gd name="connsiteY18" fmla="*/ 353180 h 2569548"/>
              <a:gd name="connsiteX19" fmla="*/ 814708 w 2041356"/>
              <a:gd name="connsiteY19" fmla="*/ 389001 h 2569548"/>
              <a:gd name="connsiteX20" fmla="*/ 779804 w 2041356"/>
              <a:gd name="connsiteY20" fmla="*/ 283669 h 2569548"/>
              <a:gd name="connsiteX21" fmla="*/ 1015547 w 2041356"/>
              <a:gd name="connsiteY21" fmla="*/ 2 h 256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41356" h="2569548">
                <a:moveTo>
                  <a:pt x="1015547" y="2"/>
                </a:moveTo>
                <a:cubicBezTo>
                  <a:pt x="1090557" y="399"/>
                  <a:pt x="1428500" y="190157"/>
                  <a:pt x="1229862" y="286049"/>
                </a:cubicBezTo>
                <a:cubicBezTo>
                  <a:pt x="1213752" y="315681"/>
                  <a:pt x="1201968" y="348100"/>
                  <a:pt x="1207724" y="389001"/>
                </a:cubicBezTo>
                <a:cubicBezTo>
                  <a:pt x="1212792" y="528260"/>
                  <a:pt x="1717454" y="452476"/>
                  <a:pt x="1955219" y="344363"/>
                </a:cubicBezTo>
                <a:cubicBezTo>
                  <a:pt x="1971298" y="474788"/>
                  <a:pt x="2061945" y="783618"/>
                  <a:pt x="2037060" y="926666"/>
                </a:cubicBezTo>
                <a:cubicBezTo>
                  <a:pt x="2027966" y="1024059"/>
                  <a:pt x="1971276" y="1153288"/>
                  <a:pt x="1850552" y="1060128"/>
                </a:cubicBezTo>
                <a:cubicBezTo>
                  <a:pt x="1476268" y="853623"/>
                  <a:pt x="1447688" y="1673664"/>
                  <a:pt x="1771899" y="1555499"/>
                </a:cubicBezTo>
                <a:cubicBezTo>
                  <a:pt x="1883897" y="1493855"/>
                  <a:pt x="1937187" y="1416637"/>
                  <a:pt x="1986107" y="1632339"/>
                </a:cubicBezTo>
                <a:cubicBezTo>
                  <a:pt x="2001114" y="1747016"/>
                  <a:pt x="1957195" y="2132803"/>
                  <a:pt x="1939120" y="2261402"/>
                </a:cubicBezTo>
                <a:cubicBezTo>
                  <a:pt x="1651016" y="2202421"/>
                  <a:pt x="1360192" y="2007848"/>
                  <a:pt x="1209987" y="2167001"/>
                </a:cubicBezTo>
                <a:cubicBezTo>
                  <a:pt x="1196506" y="2193451"/>
                  <a:pt x="1199308" y="2230273"/>
                  <a:pt x="1229860" y="2275299"/>
                </a:cubicBezTo>
                <a:cubicBezTo>
                  <a:pt x="1470366" y="2660266"/>
                  <a:pt x="466227" y="2668557"/>
                  <a:pt x="678160" y="2293906"/>
                </a:cubicBezTo>
                <a:cubicBezTo>
                  <a:pt x="717135" y="2239605"/>
                  <a:pt x="700002" y="2231309"/>
                  <a:pt x="687762" y="2134546"/>
                </a:cubicBezTo>
                <a:cubicBezTo>
                  <a:pt x="675858" y="2040442"/>
                  <a:pt x="365470" y="2147107"/>
                  <a:pt x="116812" y="2200158"/>
                </a:cubicBezTo>
                <a:cubicBezTo>
                  <a:pt x="58742" y="2073995"/>
                  <a:pt x="1776" y="1794777"/>
                  <a:pt x="800" y="1657529"/>
                </a:cubicBezTo>
                <a:cubicBezTo>
                  <a:pt x="24369" y="1399546"/>
                  <a:pt x="143448" y="1475747"/>
                  <a:pt x="249590" y="1539670"/>
                </a:cubicBezTo>
                <a:cubicBezTo>
                  <a:pt x="513750" y="1474450"/>
                  <a:pt x="462362" y="1041641"/>
                  <a:pt x="238168" y="1084236"/>
                </a:cubicBezTo>
                <a:cubicBezTo>
                  <a:pt x="143105" y="1102297"/>
                  <a:pt x="46521" y="1198996"/>
                  <a:pt x="16900" y="1005468"/>
                </a:cubicBezTo>
                <a:cubicBezTo>
                  <a:pt x="-32193" y="864733"/>
                  <a:pt x="27755" y="413660"/>
                  <a:pt x="169596" y="353180"/>
                </a:cubicBezTo>
                <a:cubicBezTo>
                  <a:pt x="565802" y="485808"/>
                  <a:pt x="776597" y="488472"/>
                  <a:pt x="814708" y="389001"/>
                </a:cubicBezTo>
                <a:cubicBezTo>
                  <a:pt x="825029" y="365426"/>
                  <a:pt x="815457" y="333341"/>
                  <a:pt x="779804" y="283669"/>
                </a:cubicBezTo>
                <a:cubicBezTo>
                  <a:pt x="673838" y="96343"/>
                  <a:pt x="940537" y="-395"/>
                  <a:pt x="1015547" y="2"/>
                </a:cubicBezTo>
                <a:close/>
              </a:path>
            </a:pathLst>
          </a:custGeom>
          <a:solidFill>
            <a:schemeClr val="bg1">
              <a:lumMod val="85000"/>
            </a:schemeClr>
          </a:solidFill>
          <a:ln>
            <a:noFill/>
          </a:ln>
          <a:effectLst/>
          <a:scene3d>
            <a:camera prst="orthographicFront"/>
            <a:lightRig rig="threePt" dir="t"/>
          </a:scene3d>
          <a:sp3d prstMaterial="dkEdge">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24" name="Rectangle 5"/>
          <p:cNvSpPr/>
          <p:nvPr/>
        </p:nvSpPr>
        <p:spPr>
          <a:xfrm flipV="1">
            <a:off x="8549597" y="2203714"/>
            <a:ext cx="2318928" cy="2439272"/>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67551 w 2108353"/>
              <a:gd name="connsiteY0" fmla="*/ 3 h 2561350"/>
              <a:gd name="connsiteX1" fmla="*/ 1281864 w 2108353"/>
              <a:gd name="connsiteY1" fmla="*/ 286050 h 2561350"/>
              <a:gd name="connsiteX2" fmla="*/ 1259728 w 2108353"/>
              <a:gd name="connsiteY2" fmla="*/ 389002 h 2561350"/>
              <a:gd name="connsiteX3" fmla="*/ 1998582 w 2108353"/>
              <a:gd name="connsiteY3" fmla="*/ 361648 h 2561350"/>
              <a:gd name="connsiteX4" fmla="*/ 2106345 w 2108353"/>
              <a:gd name="connsiteY4" fmla="*/ 961234 h 2561350"/>
              <a:gd name="connsiteX5" fmla="*/ 1919837 w 2108353"/>
              <a:gd name="connsiteY5" fmla="*/ 1030865 h 2561350"/>
              <a:gd name="connsiteX6" fmla="*/ 1886162 w 2108353"/>
              <a:gd name="connsiteY6" fmla="*/ 1535481 h 2561350"/>
              <a:gd name="connsiteX7" fmla="*/ 2103859 w 2108353"/>
              <a:gd name="connsiteY7" fmla="*/ 1597847 h 2561350"/>
              <a:gd name="connsiteX8" fmla="*/ 1991122 w 2108353"/>
              <a:gd name="connsiteY8" fmla="*/ 2180265 h 2561350"/>
              <a:gd name="connsiteX9" fmla="*/ 1261991 w 2108353"/>
              <a:gd name="connsiteY9" fmla="*/ 2167002 h 2561350"/>
              <a:gd name="connsiteX10" fmla="*/ 1281864 w 2108353"/>
              <a:gd name="connsiteY10" fmla="*/ 2275300 h 2561350"/>
              <a:gd name="connsiteX11" fmla="*/ 831808 w 2108353"/>
              <a:gd name="connsiteY11" fmla="*/ 2277680 h 2561350"/>
              <a:gd name="connsiteX12" fmla="*/ 861741 w 2108353"/>
              <a:gd name="connsiteY12" fmla="*/ 2167002 h 2561350"/>
              <a:gd name="connsiteX13" fmla="*/ 168816 w 2108353"/>
              <a:gd name="connsiteY13" fmla="*/ 2200159 h 2561350"/>
              <a:gd name="connsiteX14" fmla="*/ 613 w 2108353"/>
              <a:gd name="connsiteY14" fmla="*/ 1657531 h 2561350"/>
              <a:gd name="connsiteX15" fmla="*/ 310235 w 2108353"/>
              <a:gd name="connsiteY15" fmla="*/ 1561668 h 2561350"/>
              <a:gd name="connsiteX16" fmla="*/ 287961 w 2108353"/>
              <a:gd name="connsiteY16" fmla="*/ 1045298 h 2561350"/>
              <a:gd name="connsiteX17" fmla="*/ 47299 w 2108353"/>
              <a:gd name="connsiteY17" fmla="*/ 1018431 h 2561350"/>
              <a:gd name="connsiteX18" fmla="*/ 148922 w 2108353"/>
              <a:gd name="connsiteY18" fmla="*/ 382371 h 2561350"/>
              <a:gd name="connsiteX19" fmla="*/ 866712 w 2108353"/>
              <a:gd name="connsiteY19" fmla="*/ 389002 h 2561350"/>
              <a:gd name="connsiteX20" fmla="*/ 831808 w 2108353"/>
              <a:gd name="connsiteY20" fmla="*/ 283670 h 2561350"/>
              <a:gd name="connsiteX21" fmla="*/ 1067551 w 2108353"/>
              <a:gd name="connsiteY21" fmla="*/ 3 h 2561350"/>
              <a:gd name="connsiteX0" fmla="*/ 1067551 w 2108353"/>
              <a:gd name="connsiteY0" fmla="*/ 3 h 2561350"/>
              <a:gd name="connsiteX1" fmla="*/ 1281864 w 2108353"/>
              <a:gd name="connsiteY1" fmla="*/ 286050 h 2561350"/>
              <a:gd name="connsiteX2" fmla="*/ 1259728 w 2108353"/>
              <a:gd name="connsiteY2" fmla="*/ 389002 h 2561350"/>
              <a:gd name="connsiteX3" fmla="*/ 1998582 w 2108353"/>
              <a:gd name="connsiteY3" fmla="*/ 361648 h 2561350"/>
              <a:gd name="connsiteX4" fmla="*/ 2106345 w 2108353"/>
              <a:gd name="connsiteY4" fmla="*/ 961234 h 2561350"/>
              <a:gd name="connsiteX5" fmla="*/ 1919837 w 2108353"/>
              <a:gd name="connsiteY5" fmla="*/ 1030865 h 2561350"/>
              <a:gd name="connsiteX6" fmla="*/ 1886162 w 2108353"/>
              <a:gd name="connsiteY6" fmla="*/ 1535481 h 2561350"/>
              <a:gd name="connsiteX7" fmla="*/ 2103859 w 2108353"/>
              <a:gd name="connsiteY7" fmla="*/ 1597847 h 2561350"/>
              <a:gd name="connsiteX8" fmla="*/ 1991122 w 2108353"/>
              <a:gd name="connsiteY8" fmla="*/ 2180265 h 2561350"/>
              <a:gd name="connsiteX9" fmla="*/ 1261991 w 2108353"/>
              <a:gd name="connsiteY9" fmla="*/ 2167002 h 2561350"/>
              <a:gd name="connsiteX10" fmla="*/ 1281864 w 2108353"/>
              <a:gd name="connsiteY10" fmla="*/ 2275300 h 2561350"/>
              <a:gd name="connsiteX11" fmla="*/ 831808 w 2108353"/>
              <a:gd name="connsiteY11" fmla="*/ 2277680 h 2561350"/>
              <a:gd name="connsiteX12" fmla="*/ 832321 w 2108353"/>
              <a:gd name="connsiteY12" fmla="*/ 2178331 h 2561350"/>
              <a:gd name="connsiteX13" fmla="*/ 168816 w 2108353"/>
              <a:gd name="connsiteY13" fmla="*/ 2200159 h 2561350"/>
              <a:gd name="connsiteX14" fmla="*/ 613 w 2108353"/>
              <a:gd name="connsiteY14" fmla="*/ 1657531 h 2561350"/>
              <a:gd name="connsiteX15" fmla="*/ 310235 w 2108353"/>
              <a:gd name="connsiteY15" fmla="*/ 1561668 h 2561350"/>
              <a:gd name="connsiteX16" fmla="*/ 287961 w 2108353"/>
              <a:gd name="connsiteY16" fmla="*/ 1045298 h 2561350"/>
              <a:gd name="connsiteX17" fmla="*/ 47299 w 2108353"/>
              <a:gd name="connsiteY17" fmla="*/ 1018431 h 2561350"/>
              <a:gd name="connsiteX18" fmla="*/ 148922 w 2108353"/>
              <a:gd name="connsiteY18" fmla="*/ 382371 h 2561350"/>
              <a:gd name="connsiteX19" fmla="*/ 866712 w 2108353"/>
              <a:gd name="connsiteY19" fmla="*/ 389002 h 2561350"/>
              <a:gd name="connsiteX20" fmla="*/ 831808 w 2108353"/>
              <a:gd name="connsiteY20" fmla="*/ 283670 h 2561350"/>
              <a:gd name="connsiteX21" fmla="*/ 1067551 w 2108353"/>
              <a:gd name="connsiteY21" fmla="*/ 3 h 2561350"/>
              <a:gd name="connsiteX0" fmla="*/ 1067551 w 2108353"/>
              <a:gd name="connsiteY0" fmla="*/ 3 h 2567047"/>
              <a:gd name="connsiteX1" fmla="*/ 1281864 w 2108353"/>
              <a:gd name="connsiteY1" fmla="*/ 286050 h 2567047"/>
              <a:gd name="connsiteX2" fmla="*/ 1259728 w 2108353"/>
              <a:gd name="connsiteY2" fmla="*/ 389002 h 2567047"/>
              <a:gd name="connsiteX3" fmla="*/ 1998582 w 2108353"/>
              <a:gd name="connsiteY3" fmla="*/ 361648 h 2567047"/>
              <a:gd name="connsiteX4" fmla="*/ 2106345 w 2108353"/>
              <a:gd name="connsiteY4" fmla="*/ 961234 h 2567047"/>
              <a:gd name="connsiteX5" fmla="*/ 1919837 w 2108353"/>
              <a:gd name="connsiteY5" fmla="*/ 1030865 h 2567047"/>
              <a:gd name="connsiteX6" fmla="*/ 1886162 w 2108353"/>
              <a:gd name="connsiteY6" fmla="*/ 1535481 h 2567047"/>
              <a:gd name="connsiteX7" fmla="*/ 2103859 w 2108353"/>
              <a:gd name="connsiteY7" fmla="*/ 1597847 h 2567047"/>
              <a:gd name="connsiteX8" fmla="*/ 1991122 w 2108353"/>
              <a:gd name="connsiteY8" fmla="*/ 2180265 h 2567047"/>
              <a:gd name="connsiteX9" fmla="*/ 1261991 w 2108353"/>
              <a:gd name="connsiteY9" fmla="*/ 2167002 h 2567047"/>
              <a:gd name="connsiteX10" fmla="*/ 1281864 w 2108353"/>
              <a:gd name="connsiteY10" fmla="*/ 2275300 h 2567047"/>
              <a:gd name="connsiteX11" fmla="*/ 782775 w 2108353"/>
              <a:gd name="connsiteY11" fmla="*/ 2289009 h 2567047"/>
              <a:gd name="connsiteX12" fmla="*/ 832321 w 2108353"/>
              <a:gd name="connsiteY12" fmla="*/ 2178331 h 2567047"/>
              <a:gd name="connsiteX13" fmla="*/ 168816 w 2108353"/>
              <a:gd name="connsiteY13" fmla="*/ 2200159 h 2567047"/>
              <a:gd name="connsiteX14" fmla="*/ 613 w 2108353"/>
              <a:gd name="connsiteY14" fmla="*/ 1657531 h 2567047"/>
              <a:gd name="connsiteX15" fmla="*/ 310235 w 2108353"/>
              <a:gd name="connsiteY15" fmla="*/ 1561668 h 2567047"/>
              <a:gd name="connsiteX16" fmla="*/ 287961 w 2108353"/>
              <a:gd name="connsiteY16" fmla="*/ 1045298 h 2567047"/>
              <a:gd name="connsiteX17" fmla="*/ 47299 w 2108353"/>
              <a:gd name="connsiteY17" fmla="*/ 1018431 h 2567047"/>
              <a:gd name="connsiteX18" fmla="*/ 148922 w 2108353"/>
              <a:gd name="connsiteY18" fmla="*/ 382371 h 2567047"/>
              <a:gd name="connsiteX19" fmla="*/ 866712 w 2108353"/>
              <a:gd name="connsiteY19" fmla="*/ 389002 h 2567047"/>
              <a:gd name="connsiteX20" fmla="*/ 831808 w 2108353"/>
              <a:gd name="connsiteY20" fmla="*/ 283670 h 2567047"/>
              <a:gd name="connsiteX21" fmla="*/ 1067551 w 2108353"/>
              <a:gd name="connsiteY21" fmla="*/ 3 h 2567047"/>
              <a:gd name="connsiteX0" fmla="*/ 1067551 w 2108353"/>
              <a:gd name="connsiteY0" fmla="*/ 3 h 2567047"/>
              <a:gd name="connsiteX1" fmla="*/ 1281864 w 2108353"/>
              <a:gd name="connsiteY1" fmla="*/ 286050 h 2567047"/>
              <a:gd name="connsiteX2" fmla="*/ 1259728 w 2108353"/>
              <a:gd name="connsiteY2" fmla="*/ 389002 h 2567047"/>
              <a:gd name="connsiteX3" fmla="*/ 1998582 w 2108353"/>
              <a:gd name="connsiteY3" fmla="*/ 361648 h 2567047"/>
              <a:gd name="connsiteX4" fmla="*/ 2106345 w 2108353"/>
              <a:gd name="connsiteY4" fmla="*/ 961234 h 2567047"/>
              <a:gd name="connsiteX5" fmla="*/ 1919837 w 2108353"/>
              <a:gd name="connsiteY5" fmla="*/ 1030865 h 2567047"/>
              <a:gd name="connsiteX6" fmla="*/ 1886162 w 2108353"/>
              <a:gd name="connsiteY6" fmla="*/ 1535481 h 2567047"/>
              <a:gd name="connsiteX7" fmla="*/ 2103859 w 2108353"/>
              <a:gd name="connsiteY7" fmla="*/ 1597847 h 2567047"/>
              <a:gd name="connsiteX8" fmla="*/ 1991122 w 2108353"/>
              <a:gd name="connsiteY8" fmla="*/ 2180265 h 2567047"/>
              <a:gd name="connsiteX9" fmla="*/ 1261991 w 2108353"/>
              <a:gd name="connsiteY9" fmla="*/ 2167002 h 2567047"/>
              <a:gd name="connsiteX10" fmla="*/ 1311284 w 2108353"/>
              <a:gd name="connsiteY10" fmla="*/ 2275300 h 2567047"/>
              <a:gd name="connsiteX11" fmla="*/ 782775 w 2108353"/>
              <a:gd name="connsiteY11" fmla="*/ 2289009 h 2567047"/>
              <a:gd name="connsiteX12" fmla="*/ 832321 w 2108353"/>
              <a:gd name="connsiteY12" fmla="*/ 2178331 h 2567047"/>
              <a:gd name="connsiteX13" fmla="*/ 168816 w 2108353"/>
              <a:gd name="connsiteY13" fmla="*/ 2200159 h 2567047"/>
              <a:gd name="connsiteX14" fmla="*/ 613 w 2108353"/>
              <a:gd name="connsiteY14" fmla="*/ 1657531 h 2567047"/>
              <a:gd name="connsiteX15" fmla="*/ 310235 w 2108353"/>
              <a:gd name="connsiteY15" fmla="*/ 1561668 h 2567047"/>
              <a:gd name="connsiteX16" fmla="*/ 287961 w 2108353"/>
              <a:gd name="connsiteY16" fmla="*/ 1045298 h 2567047"/>
              <a:gd name="connsiteX17" fmla="*/ 47299 w 2108353"/>
              <a:gd name="connsiteY17" fmla="*/ 1018431 h 2567047"/>
              <a:gd name="connsiteX18" fmla="*/ 148922 w 2108353"/>
              <a:gd name="connsiteY18" fmla="*/ 382371 h 2567047"/>
              <a:gd name="connsiteX19" fmla="*/ 866712 w 2108353"/>
              <a:gd name="connsiteY19" fmla="*/ 389002 h 2567047"/>
              <a:gd name="connsiteX20" fmla="*/ 831808 w 2108353"/>
              <a:gd name="connsiteY20" fmla="*/ 283670 h 2567047"/>
              <a:gd name="connsiteX21" fmla="*/ 1067551 w 2108353"/>
              <a:gd name="connsiteY21" fmla="*/ 3 h 2567047"/>
              <a:gd name="connsiteX0" fmla="*/ 1067551 w 2108353"/>
              <a:gd name="connsiteY0" fmla="*/ 3 h 2567047"/>
              <a:gd name="connsiteX1" fmla="*/ 1281864 w 2108353"/>
              <a:gd name="connsiteY1" fmla="*/ 286050 h 2567047"/>
              <a:gd name="connsiteX2" fmla="*/ 1259728 w 2108353"/>
              <a:gd name="connsiteY2" fmla="*/ 389002 h 2567047"/>
              <a:gd name="connsiteX3" fmla="*/ 1998582 w 2108353"/>
              <a:gd name="connsiteY3" fmla="*/ 361648 h 2567047"/>
              <a:gd name="connsiteX4" fmla="*/ 2106345 w 2108353"/>
              <a:gd name="connsiteY4" fmla="*/ 961234 h 2567047"/>
              <a:gd name="connsiteX5" fmla="*/ 1919837 w 2108353"/>
              <a:gd name="connsiteY5" fmla="*/ 1030865 h 2567047"/>
              <a:gd name="connsiteX6" fmla="*/ 1886162 w 2108353"/>
              <a:gd name="connsiteY6" fmla="*/ 1535481 h 2567047"/>
              <a:gd name="connsiteX7" fmla="*/ 2103859 w 2108353"/>
              <a:gd name="connsiteY7" fmla="*/ 1597847 h 2567047"/>
              <a:gd name="connsiteX8" fmla="*/ 1991122 w 2108353"/>
              <a:gd name="connsiteY8" fmla="*/ 2191593 h 2567047"/>
              <a:gd name="connsiteX9" fmla="*/ 1261991 w 2108353"/>
              <a:gd name="connsiteY9" fmla="*/ 2167002 h 2567047"/>
              <a:gd name="connsiteX10" fmla="*/ 1311284 w 2108353"/>
              <a:gd name="connsiteY10" fmla="*/ 2275300 h 2567047"/>
              <a:gd name="connsiteX11" fmla="*/ 782775 w 2108353"/>
              <a:gd name="connsiteY11" fmla="*/ 2289009 h 2567047"/>
              <a:gd name="connsiteX12" fmla="*/ 832321 w 2108353"/>
              <a:gd name="connsiteY12" fmla="*/ 2178331 h 2567047"/>
              <a:gd name="connsiteX13" fmla="*/ 168816 w 2108353"/>
              <a:gd name="connsiteY13" fmla="*/ 2200159 h 2567047"/>
              <a:gd name="connsiteX14" fmla="*/ 613 w 2108353"/>
              <a:gd name="connsiteY14" fmla="*/ 1657531 h 2567047"/>
              <a:gd name="connsiteX15" fmla="*/ 310235 w 2108353"/>
              <a:gd name="connsiteY15" fmla="*/ 1561668 h 2567047"/>
              <a:gd name="connsiteX16" fmla="*/ 287961 w 2108353"/>
              <a:gd name="connsiteY16" fmla="*/ 1045298 h 2567047"/>
              <a:gd name="connsiteX17" fmla="*/ 47299 w 2108353"/>
              <a:gd name="connsiteY17" fmla="*/ 1018431 h 2567047"/>
              <a:gd name="connsiteX18" fmla="*/ 148922 w 2108353"/>
              <a:gd name="connsiteY18" fmla="*/ 382371 h 2567047"/>
              <a:gd name="connsiteX19" fmla="*/ 866712 w 2108353"/>
              <a:gd name="connsiteY19" fmla="*/ 389002 h 2567047"/>
              <a:gd name="connsiteX20" fmla="*/ 831808 w 2108353"/>
              <a:gd name="connsiteY20" fmla="*/ 283670 h 2567047"/>
              <a:gd name="connsiteX21" fmla="*/ 1067551 w 2108353"/>
              <a:gd name="connsiteY21" fmla="*/ 3 h 2567047"/>
              <a:gd name="connsiteX0" fmla="*/ 1073420 w 2114222"/>
              <a:gd name="connsiteY0" fmla="*/ 3 h 2567047"/>
              <a:gd name="connsiteX1" fmla="*/ 1287733 w 2114222"/>
              <a:gd name="connsiteY1" fmla="*/ 286050 h 2567047"/>
              <a:gd name="connsiteX2" fmla="*/ 1265597 w 2114222"/>
              <a:gd name="connsiteY2" fmla="*/ 389002 h 2567047"/>
              <a:gd name="connsiteX3" fmla="*/ 2004451 w 2114222"/>
              <a:gd name="connsiteY3" fmla="*/ 361648 h 2567047"/>
              <a:gd name="connsiteX4" fmla="*/ 2112214 w 2114222"/>
              <a:gd name="connsiteY4" fmla="*/ 961234 h 2567047"/>
              <a:gd name="connsiteX5" fmla="*/ 1925706 w 2114222"/>
              <a:gd name="connsiteY5" fmla="*/ 1030865 h 2567047"/>
              <a:gd name="connsiteX6" fmla="*/ 1892031 w 2114222"/>
              <a:gd name="connsiteY6" fmla="*/ 1535481 h 2567047"/>
              <a:gd name="connsiteX7" fmla="*/ 2109728 w 2114222"/>
              <a:gd name="connsiteY7" fmla="*/ 1597847 h 2567047"/>
              <a:gd name="connsiteX8" fmla="*/ 1996991 w 2114222"/>
              <a:gd name="connsiteY8" fmla="*/ 2191593 h 2567047"/>
              <a:gd name="connsiteX9" fmla="*/ 1267860 w 2114222"/>
              <a:gd name="connsiteY9" fmla="*/ 2167002 h 2567047"/>
              <a:gd name="connsiteX10" fmla="*/ 1317153 w 2114222"/>
              <a:gd name="connsiteY10" fmla="*/ 2275300 h 2567047"/>
              <a:gd name="connsiteX11" fmla="*/ 788644 w 2114222"/>
              <a:gd name="connsiteY11" fmla="*/ 2289009 h 2567047"/>
              <a:gd name="connsiteX12" fmla="*/ 838190 w 2114222"/>
              <a:gd name="connsiteY12" fmla="*/ 2178331 h 2567047"/>
              <a:gd name="connsiteX13" fmla="*/ 174685 w 2114222"/>
              <a:gd name="connsiteY13" fmla="*/ 2200159 h 2567047"/>
              <a:gd name="connsiteX14" fmla="*/ 6482 w 2114222"/>
              <a:gd name="connsiteY14" fmla="*/ 1657531 h 2567047"/>
              <a:gd name="connsiteX15" fmla="*/ 316104 w 2114222"/>
              <a:gd name="connsiteY15" fmla="*/ 1561668 h 2567047"/>
              <a:gd name="connsiteX16" fmla="*/ 293830 w 2114222"/>
              <a:gd name="connsiteY16" fmla="*/ 1045298 h 2567047"/>
              <a:gd name="connsiteX17" fmla="*/ 4136 w 2114222"/>
              <a:gd name="connsiteY17" fmla="*/ 973117 h 2567047"/>
              <a:gd name="connsiteX18" fmla="*/ 154791 w 2114222"/>
              <a:gd name="connsiteY18" fmla="*/ 382371 h 2567047"/>
              <a:gd name="connsiteX19" fmla="*/ 872581 w 2114222"/>
              <a:gd name="connsiteY19" fmla="*/ 389002 h 2567047"/>
              <a:gd name="connsiteX20" fmla="*/ 837677 w 2114222"/>
              <a:gd name="connsiteY20" fmla="*/ 283670 h 2567047"/>
              <a:gd name="connsiteX21" fmla="*/ 1073420 w 2114222"/>
              <a:gd name="connsiteY21" fmla="*/ 3 h 2567047"/>
              <a:gd name="connsiteX0" fmla="*/ 1073420 w 2114222"/>
              <a:gd name="connsiteY0" fmla="*/ 3 h 2567047"/>
              <a:gd name="connsiteX1" fmla="*/ 1287733 w 2114222"/>
              <a:gd name="connsiteY1" fmla="*/ 286050 h 2567047"/>
              <a:gd name="connsiteX2" fmla="*/ 1265597 w 2114222"/>
              <a:gd name="connsiteY2" fmla="*/ 389002 h 2567047"/>
              <a:gd name="connsiteX3" fmla="*/ 2004451 w 2114222"/>
              <a:gd name="connsiteY3" fmla="*/ 361648 h 2567047"/>
              <a:gd name="connsiteX4" fmla="*/ 2112214 w 2114222"/>
              <a:gd name="connsiteY4" fmla="*/ 961234 h 2567047"/>
              <a:gd name="connsiteX5" fmla="*/ 1925706 w 2114222"/>
              <a:gd name="connsiteY5" fmla="*/ 1030865 h 2567047"/>
              <a:gd name="connsiteX6" fmla="*/ 1892031 w 2114222"/>
              <a:gd name="connsiteY6" fmla="*/ 1535481 h 2567047"/>
              <a:gd name="connsiteX7" fmla="*/ 2109728 w 2114222"/>
              <a:gd name="connsiteY7" fmla="*/ 1597847 h 2567047"/>
              <a:gd name="connsiteX8" fmla="*/ 1996991 w 2114222"/>
              <a:gd name="connsiteY8" fmla="*/ 2191593 h 2567047"/>
              <a:gd name="connsiteX9" fmla="*/ 1267860 w 2114222"/>
              <a:gd name="connsiteY9" fmla="*/ 2167002 h 2567047"/>
              <a:gd name="connsiteX10" fmla="*/ 1317153 w 2114222"/>
              <a:gd name="connsiteY10" fmla="*/ 2275300 h 2567047"/>
              <a:gd name="connsiteX11" fmla="*/ 788644 w 2114222"/>
              <a:gd name="connsiteY11" fmla="*/ 2289009 h 2567047"/>
              <a:gd name="connsiteX12" fmla="*/ 838190 w 2114222"/>
              <a:gd name="connsiteY12" fmla="*/ 2178331 h 2567047"/>
              <a:gd name="connsiteX13" fmla="*/ 174685 w 2114222"/>
              <a:gd name="connsiteY13" fmla="*/ 2200159 h 2567047"/>
              <a:gd name="connsiteX14" fmla="*/ 6482 w 2114222"/>
              <a:gd name="connsiteY14" fmla="*/ 1657531 h 2567047"/>
              <a:gd name="connsiteX15" fmla="*/ 316104 w 2114222"/>
              <a:gd name="connsiteY15" fmla="*/ 1561668 h 2567047"/>
              <a:gd name="connsiteX16" fmla="*/ 372283 w 2114222"/>
              <a:gd name="connsiteY16" fmla="*/ 1045298 h 2567047"/>
              <a:gd name="connsiteX17" fmla="*/ 4136 w 2114222"/>
              <a:gd name="connsiteY17" fmla="*/ 973117 h 2567047"/>
              <a:gd name="connsiteX18" fmla="*/ 154791 w 2114222"/>
              <a:gd name="connsiteY18" fmla="*/ 382371 h 2567047"/>
              <a:gd name="connsiteX19" fmla="*/ 872581 w 2114222"/>
              <a:gd name="connsiteY19" fmla="*/ 389002 h 2567047"/>
              <a:gd name="connsiteX20" fmla="*/ 837677 w 2114222"/>
              <a:gd name="connsiteY20" fmla="*/ 283670 h 2567047"/>
              <a:gd name="connsiteX21" fmla="*/ 1073420 w 2114222"/>
              <a:gd name="connsiteY21" fmla="*/ 3 h 2567047"/>
              <a:gd name="connsiteX0" fmla="*/ 1073420 w 2114222"/>
              <a:gd name="connsiteY0" fmla="*/ 3 h 2567047"/>
              <a:gd name="connsiteX1" fmla="*/ 1287733 w 2114222"/>
              <a:gd name="connsiteY1" fmla="*/ 286050 h 2567047"/>
              <a:gd name="connsiteX2" fmla="*/ 1265597 w 2114222"/>
              <a:gd name="connsiteY2" fmla="*/ 389002 h 2567047"/>
              <a:gd name="connsiteX3" fmla="*/ 2004451 w 2114222"/>
              <a:gd name="connsiteY3" fmla="*/ 361648 h 2567047"/>
              <a:gd name="connsiteX4" fmla="*/ 2112214 w 2114222"/>
              <a:gd name="connsiteY4" fmla="*/ 961234 h 2567047"/>
              <a:gd name="connsiteX5" fmla="*/ 1925706 w 2114222"/>
              <a:gd name="connsiteY5" fmla="*/ 1030865 h 2567047"/>
              <a:gd name="connsiteX6" fmla="*/ 1892031 w 2114222"/>
              <a:gd name="connsiteY6" fmla="*/ 1535481 h 2567047"/>
              <a:gd name="connsiteX7" fmla="*/ 2109728 w 2114222"/>
              <a:gd name="connsiteY7" fmla="*/ 1597847 h 2567047"/>
              <a:gd name="connsiteX8" fmla="*/ 1996991 w 2114222"/>
              <a:gd name="connsiteY8" fmla="*/ 2191593 h 2567047"/>
              <a:gd name="connsiteX9" fmla="*/ 1267860 w 2114222"/>
              <a:gd name="connsiteY9" fmla="*/ 2167002 h 2567047"/>
              <a:gd name="connsiteX10" fmla="*/ 1317153 w 2114222"/>
              <a:gd name="connsiteY10" fmla="*/ 2275300 h 2567047"/>
              <a:gd name="connsiteX11" fmla="*/ 788644 w 2114222"/>
              <a:gd name="connsiteY11" fmla="*/ 2289009 h 2567047"/>
              <a:gd name="connsiteX12" fmla="*/ 838190 w 2114222"/>
              <a:gd name="connsiteY12" fmla="*/ 2178331 h 2567047"/>
              <a:gd name="connsiteX13" fmla="*/ 174685 w 2114222"/>
              <a:gd name="connsiteY13" fmla="*/ 2200159 h 2567047"/>
              <a:gd name="connsiteX14" fmla="*/ 6482 w 2114222"/>
              <a:gd name="connsiteY14" fmla="*/ 1657531 h 2567047"/>
              <a:gd name="connsiteX15" fmla="*/ 316104 w 2114222"/>
              <a:gd name="connsiteY15" fmla="*/ 1561668 h 2567047"/>
              <a:gd name="connsiteX16" fmla="*/ 431122 w 2114222"/>
              <a:gd name="connsiteY16" fmla="*/ 1033970 h 2567047"/>
              <a:gd name="connsiteX17" fmla="*/ 4136 w 2114222"/>
              <a:gd name="connsiteY17" fmla="*/ 973117 h 2567047"/>
              <a:gd name="connsiteX18" fmla="*/ 154791 w 2114222"/>
              <a:gd name="connsiteY18" fmla="*/ 382371 h 2567047"/>
              <a:gd name="connsiteX19" fmla="*/ 872581 w 2114222"/>
              <a:gd name="connsiteY19" fmla="*/ 389002 h 2567047"/>
              <a:gd name="connsiteX20" fmla="*/ 837677 w 2114222"/>
              <a:gd name="connsiteY20" fmla="*/ 283670 h 2567047"/>
              <a:gd name="connsiteX21" fmla="*/ 1073420 w 2114222"/>
              <a:gd name="connsiteY21" fmla="*/ 3 h 2567047"/>
              <a:gd name="connsiteX0" fmla="*/ 1067552 w 2108354"/>
              <a:gd name="connsiteY0" fmla="*/ 3 h 2567047"/>
              <a:gd name="connsiteX1" fmla="*/ 1281865 w 2108354"/>
              <a:gd name="connsiteY1" fmla="*/ 286050 h 2567047"/>
              <a:gd name="connsiteX2" fmla="*/ 1259729 w 2108354"/>
              <a:gd name="connsiteY2" fmla="*/ 389002 h 2567047"/>
              <a:gd name="connsiteX3" fmla="*/ 1998583 w 2108354"/>
              <a:gd name="connsiteY3" fmla="*/ 361648 h 2567047"/>
              <a:gd name="connsiteX4" fmla="*/ 2106346 w 2108354"/>
              <a:gd name="connsiteY4" fmla="*/ 961234 h 2567047"/>
              <a:gd name="connsiteX5" fmla="*/ 1919838 w 2108354"/>
              <a:gd name="connsiteY5" fmla="*/ 1030865 h 2567047"/>
              <a:gd name="connsiteX6" fmla="*/ 1886163 w 2108354"/>
              <a:gd name="connsiteY6" fmla="*/ 1535481 h 2567047"/>
              <a:gd name="connsiteX7" fmla="*/ 2103860 w 2108354"/>
              <a:gd name="connsiteY7" fmla="*/ 1597847 h 2567047"/>
              <a:gd name="connsiteX8" fmla="*/ 1991123 w 2108354"/>
              <a:gd name="connsiteY8" fmla="*/ 2191593 h 2567047"/>
              <a:gd name="connsiteX9" fmla="*/ 1261992 w 2108354"/>
              <a:gd name="connsiteY9" fmla="*/ 2167002 h 2567047"/>
              <a:gd name="connsiteX10" fmla="*/ 1311285 w 2108354"/>
              <a:gd name="connsiteY10" fmla="*/ 2275300 h 2567047"/>
              <a:gd name="connsiteX11" fmla="*/ 782776 w 2108354"/>
              <a:gd name="connsiteY11" fmla="*/ 2289009 h 2567047"/>
              <a:gd name="connsiteX12" fmla="*/ 832322 w 2108354"/>
              <a:gd name="connsiteY12" fmla="*/ 2178331 h 2567047"/>
              <a:gd name="connsiteX13" fmla="*/ 168817 w 2108354"/>
              <a:gd name="connsiteY13" fmla="*/ 2200159 h 2567047"/>
              <a:gd name="connsiteX14" fmla="*/ 614 w 2108354"/>
              <a:gd name="connsiteY14" fmla="*/ 1657531 h 2567047"/>
              <a:gd name="connsiteX15" fmla="*/ 310236 w 2108354"/>
              <a:gd name="connsiteY15" fmla="*/ 1561668 h 2567047"/>
              <a:gd name="connsiteX16" fmla="*/ 425254 w 2108354"/>
              <a:gd name="connsiteY16" fmla="*/ 1033970 h 2567047"/>
              <a:gd name="connsiteX17" fmla="*/ 47301 w 2108354"/>
              <a:gd name="connsiteY17" fmla="*/ 1018431 h 2567047"/>
              <a:gd name="connsiteX18" fmla="*/ 148923 w 2108354"/>
              <a:gd name="connsiteY18" fmla="*/ 382371 h 2567047"/>
              <a:gd name="connsiteX19" fmla="*/ 866713 w 2108354"/>
              <a:gd name="connsiteY19" fmla="*/ 389002 h 2567047"/>
              <a:gd name="connsiteX20" fmla="*/ 831809 w 2108354"/>
              <a:gd name="connsiteY20" fmla="*/ 283670 h 2567047"/>
              <a:gd name="connsiteX21" fmla="*/ 1067552 w 2108354"/>
              <a:gd name="connsiteY21" fmla="*/ 3 h 2567047"/>
              <a:gd name="connsiteX0" fmla="*/ 1067552 w 2108354"/>
              <a:gd name="connsiteY0" fmla="*/ 3 h 2567047"/>
              <a:gd name="connsiteX1" fmla="*/ 1281865 w 2108354"/>
              <a:gd name="connsiteY1" fmla="*/ 286050 h 2567047"/>
              <a:gd name="connsiteX2" fmla="*/ 1259729 w 2108354"/>
              <a:gd name="connsiteY2" fmla="*/ 389002 h 2567047"/>
              <a:gd name="connsiteX3" fmla="*/ 1998583 w 2108354"/>
              <a:gd name="connsiteY3" fmla="*/ 361648 h 2567047"/>
              <a:gd name="connsiteX4" fmla="*/ 2106346 w 2108354"/>
              <a:gd name="connsiteY4" fmla="*/ 961234 h 2567047"/>
              <a:gd name="connsiteX5" fmla="*/ 1919838 w 2108354"/>
              <a:gd name="connsiteY5" fmla="*/ 1030865 h 2567047"/>
              <a:gd name="connsiteX6" fmla="*/ 1886163 w 2108354"/>
              <a:gd name="connsiteY6" fmla="*/ 1535481 h 2567047"/>
              <a:gd name="connsiteX7" fmla="*/ 2103860 w 2108354"/>
              <a:gd name="connsiteY7" fmla="*/ 1597847 h 2567047"/>
              <a:gd name="connsiteX8" fmla="*/ 1991123 w 2108354"/>
              <a:gd name="connsiteY8" fmla="*/ 2191593 h 2567047"/>
              <a:gd name="connsiteX9" fmla="*/ 1261992 w 2108354"/>
              <a:gd name="connsiteY9" fmla="*/ 2167002 h 2567047"/>
              <a:gd name="connsiteX10" fmla="*/ 1311285 w 2108354"/>
              <a:gd name="connsiteY10" fmla="*/ 2275300 h 2567047"/>
              <a:gd name="connsiteX11" fmla="*/ 782776 w 2108354"/>
              <a:gd name="connsiteY11" fmla="*/ 2289009 h 2567047"/>
              <a:gd name="connsiteX12" fmla="*/ 832322 w 2108354"/>
              <a:gd name="connsiteY12" fmla="*/ 2178331 h 2567047"/>
              <a:gd name="connsiteX13" fmla="*/ 168817 w 2108354"/>
              <a:gd name="connsiteY13" fmla="*/ 2200159 h 2567047"/>
              <a:gd name="connsiteX14" fmla="*/ 614 w 2108354"/>
              <a:gd name="connsiteY14" fmla="*/ 1657531 h 2567047"/>
              <a:gd name="connsiteX15" fmla="*/ 310236 w 2108354"/>
              <a:gd name="connsiteY15" fmla="*/ 1561668 h 2567047"/>
              <a:gd name="connsiteX16" fmla="*/ 425254 w 2108354"/>
              <a:gd name="connsiteY16" fmla="*/ 1033970 h 2567047"/>
              <a:gd name="connsiteX17" fmla="*/ 47301 w 2108354"/>
              <a:gd name="connsiteY17" fmla="*/ 1018431 h 2567047"/>
              <a:gd name="connsiteX18" fmla="*/ 148923 w 2108354"/>
              <a:gd name="connsiteY18" fmla="*/ 382371 h 2567047"/>
              <a:gd name="connsiteX19" fmla="*/ 866713 w 2108354"/>
              <a:gd name="connsiteY19" fmla="*/ 389002 h 2567047"/>
              <a:gd name="connsiteX20" fmla="*/ 831809 w 2108354"/>
              <a:gd name="connsiteY20" fmla="*/ 283670 h 2567047"/>
              <a:gd name="connsiteX21" fmla="*/ 1067552 w 2108354"/>
              <a:gd name="connsiteY21" fmla="*/ 3 h 2567047"/>
              <a:gd name="connsiteX0" fmla="*/ 1067552 w 2108354"/>
              <a:gd name="connsiteY0" fmla="*/ 3 h 2567047"/>
              <a:gd name="connsiteX1" fmla="*/ 1281865 w 2108354"/>
              <a:gd name="connsiteY1" fmla="*/ 286050 h 2567047"/>
              <a:gd name="connsiteX2" fmla="*/ 1259729 w 2108354"/>
              <a:gd name="connsiteY2" fmla="*/ 389002 h 2567047"/>
              <a:gd name="connsiteX3" fmla="*/ 1998583 w 2108354"/>
              <a:gd name="connsiteY3" fmla="*/ 361648 h 2567047"/>
              <a:gd name="connsiteX4" fmla="*/ 2106346 w 2108354"/>
              <a:gd name="connsiteY4" fmla="*/ 961234 h 2567047"/>
              <a:gd name="connsiteX5" fmla="*/ 1919838 w 2108354"/>
              <a:gd name="connsiteY5" fmla="*/ 1030865 h 2567047"/>
              <a:gd name="connsiteX6" fmla="*/ 1886163 w 2108354"/>
              <a:gd name="connsiteY6" fmla="*/ 1535481 h 2567047"/>
              <a:gd name="connsiteX7" fmla="*/ 2103860 w 2108354"/>
              <a:gd name="connsiteY7" fmla="*/ 1597847 h 2567047"/>
              <a:gd name="connsiteX8" fmla="*/ 1991123 w 2108354"/>
              <a:gd name="connsiteY8" fmla="*/ 2191593 h 2567047"/>
              <a:gd name="connsiteX9" fmla="*/ 1261992 w 2108354"/>
              <a:gd name="connsiteY9" fmla="*/ 2167002 h 2567047"/>
              <a:gd name="connsiteX10" fmla="*/ 1311285 w 2108354"/>
              <a:gd name="connsiteY10" fmla="*/ 2275300 h 2567047"/>
              <a:gd name="connsiteX11" fmla="*/ 782776 w 2108354"/>
              <a:gd name="connsiteY11" fmla="*/ 2289009 h 2567047"/>
              <a:gd name="connsiteX12" fmla="*/ 832322 w 2108354"/>
              <a:gd name="connsiteY12" fmla="*/ 2178331 h 2567047"/>
              <a:gd name="connsiteX13" fmla="*/ 168817 w 2108354"/>
              <a:gd name="connsiteY13" fmla="*/ 2200159 h 2567047"/>
              <a:gd name="connsiteX14" fmla="*/ 614 w 2108354"/>
              <a:gd name="connsiteY14" fmla="*/ 1657531 h 2567047"/>
              <a:gd name="connsiteX15" fmla="*/ 310236 w 2108354"/>
              <a:gd name="connsiteY15" fmla="*/ 1561668 h 2567047"/>
              <a:gd name="connsiteX16" fmla="*/ 425254 w 2108354"/>
              <a:gd name="connsiteY16" fmla="*/ 1033970 h 2567047"/>
              <a:gd name="connsiteX17" fmla="*/ 47301 w 2108354"/>
              <a:gd name="connsiteY17" fmla="*/ 1018431 h 2567047"/>
              <a:gd name="connsiteX18" fmla="*/ 148923 w 2108354"/>
              <a:gd name="connsiteY18" fmla="*/ 382371 h 2567047"/>
              <a:gd name="connsiteX19" fmla="*/ 866713 w 2108354"/>
              <a:gd name="connsiteY19" fmla="*/ 389002 h 2567047"/>
              <a:gd name="connsiteX20" fmla="*/ 831809 w 2108354"/>
              <a:gd name="connsiteY20" fmla="*/ 283670 h 2567047"/>
              <a:gd name="connsiteX21" fmla="*/ 1067552 w 2108354"/>
              <a:gd name="connsiteY21" fmla="*/ 3 h 2567047"/>
              <a:gd name="connsiteX0" fmla="*/ 1093951 w 2134753"/>
              <a:gd name="connsiteY0" fmla="*/ 3 h 2567047"/>
              <a:gd name="connsiteX1" fmla="*/ 1308264 w 2134753"/>
              <a:gd name="connsiteY1" fmla="*/ 286050 h 2567047"/>
              <a:gd name="connsiteX2" fmla="*/ 1286128 w 2134753"/>
              <a:gd name="connsiteY2" fmla="*/ 389002 h 2567047"/>
              <a:gd name="connsiteX3" fmla="*/ 2024982 w 2134753"/>
              <a:gd name="connsiteY3" fmla="*/ 361648 h 2567047"/>
              <a:gd name="connsiteX4" fmla="*/ 2132745 w 2134753"/>
              <a:gd name="connsiteY4" fmla="*/ 961234 h 2567047"/>
              <a:gd name="connsiteX5" fmla="*/ 1946237 w 2134753"/>
              <a:gd name="connsiteY5" fmla="*/ 1030865 h 2567047"/>
              <a:gd name="connsiteX6" fmla="*/ 1912562 w 2134753"/>
              <a:gd name="connsiteY6" fmla="*/ 1535481 h 2567047"/>
              <a:gd name="connsiteX7" fmla="*/ 2130259 w 2134753"/>
              <a:gd name="connsiteY7" fmla="*/ 1597847 h 2567047"/>
              <a:gd name="connsiteX8" fmla="*/ 2017522 w 2134753"/>
              <a:gd name="connsiteY8" fmla="*/ 2191593 h 2567047"/>
              <a:gd name="connsiteX9" fmla="*/ 1288391 w 2134753"/>
              <a:gd name="connsiteY9" fmla="*/ 2167002 h 2567047"/>
              <a:gd name="connsiteX10" fmla="*/ 1337684 w 2134753"/>
              <a:gd name="connsiteY10" fmla="*/ 2275300 h 2567047"/>
              <a:gd name="connsiteX11" fmla="*/ 809175 w 2134753"/>
              <a:gd name="connsiteY11" fmla="*/ 2289009 h 2567047"/>
              <a:gd name="connsiteX12" fmla="*/ 858721 w 2134753"/>
              <a:gd name="connsiteY12" fmla="*/ 2178331 h 2567047"/>
              <a:gd name="connsiteX13" fmla="*/ 195216 w 2134753"/>
              <a:gd name="connsiteY13" fmla="*/ 2200159 h 2567047"/>
              <a:gd name="connsiteX14" fmla="*/ 27013 w 2134753"/>
              <a:gd name="connsiteY14" fmla="*/ 1657531 h 2567047"/>
              <a:gd name="connsiteX15" fmla="*/ 336635 w 2134753"/>
              <a:gd name="connsiteY15" fmla="*/ 1561668 h 2567047"/>
              <a:gd name="connsiteX16" fmla="*/ 451653 w 2134753"/>
              <a:gd name="connsiteY16" fmla="*/ 1033970 h 2567047"/>
              <a:gd name="connsiteX17" fmla="*/ 34474 w 2134753"/>
              <a:gd name="connsiteY17" fmla="*/ 1041089 h 2567047"/>
              <a:gd name="connsiteX18" fmla="*/ 175322 w 2134753"/>
              <a:gd name="connsiteY18" fmla="*/ 382371 h 2567047"/>
              <a:gd name="connsiteX19" fmla="*/ 893112 w 2134753"/>
              <a:gd name="connsiteY19" fmla="*/ 389002 h 2567047"/>
              <a:gd name="connsiteX20" fmla="*/ 858208 w 2134753"/>
              <a:gd name="connsiteY20" fmla="*/ 283670 h 2567047"/>
              <a:gd name="connsiteX21" fmla="*/ 1093951 w 2134753"/>
              <a:gd name="connsiteY21" fmla="*/ 3 h 2567047"/>
              <a:gd name="connsiteX0" fmla="*/ 1093951 w 2134753"/>
              <a:gd name="connsiteY0" fmla="*/ 3 h 2567047"/>
              <a:gd name="connsiteX1" fmla="*/ 1308264 w 2134753"/>
              <a:gd name="connsiteY1" fmla="*/ 286050 h 2567047"/>
              <a:gd name="connsiteX2" fmla="*/ 1286128 w 2134753"/>
              <a:gd name="connsiteY2" fmla="*/ 389002 h 2567047"/>
              <a:gd name="connsiteX3" fmla="*/ 2024982 w 2134753"/>
              <a:gd name="connsiteY3" fmla="*/ 361648 h 2567047"/>
              <a:gd name="connsiteX4" fmla="*/ 2132745 w 2134753"/>
              <a:gd name="connsiteY4" fmla="*/ 961234 h 2567047"/>
              <a:gd name="connsiteX5" fmla="*/ 1946237 w 2134753"/>
              <a:gd name="connsiteY5" fmla="*/ 1030865 h 2567047"/>
              <a:gd name="connsiteX6" fmla="*/ 1912562 w 2134753"/>
              <a:gd name="connsiteY6" fmla="*/ 1535481 h 2567047"/>
              <a:gd name="connsiteX7" fmla="*/ 2130259 w 2134753"/>
              <a:gd name="connsiteY7" fmla="*/ 1597847 h 2567047"/>
              <a:gd name="connsiteX8" fmla="*/ 2017522 w 2134753"/>
              <a:gd name="connsiteY8" fmla="*/ 2191593 h 2567047"/>
              <a:gd name="connsiteX9" fmla="*/ 1288391 w 2134753"/>
              <a:gd name="connsiteY9" fmla="*/ 2167002 h 2567047"/>
              <a:gd name="connsiteX10" fmla="*/ 1337684 w 2134753"/>
              <a:gd name="connsiteY10" fmla="*/ 2275300 h 2567047"/>
              <a:gd name="connsiteX11" fmla="*/ 809175 w 2134753"/>
              <a:gd name="connsiteY11" fmla="*/ 2289009 h 2567047"/>
              <a:gd name="connsiteX12" fmla="*/ 858721 w 2134753"/>
              <a:gd name="connsiteY12" fmla="*/ 2178331 h 2567047"/>
              <a:gd name="connsiteX13" fmla="*/ 195216 w 2134753"/>
              <a:gd name="connsiteY13" fmla="*/ 2200159 h 2567047"/>
              <a:gd name="connsiteX14" fmla="*/ 27013 w 2134753"/>
              <a:gd name="connsiteY14" fmla="*/ 1657531 h 2567047"/>
              <a:gd name="connsiteX15" fmla="*/ 336635 w 2134753"/>
              <a:gd name="connsiteY15" fmla="*/ 1561668 h 2567047"/>
              <a:gd name="connsiteX16" fmla="*/ 441846 w 2134753"/>
              <a:gd name="connsiteY16" fmla="*/ 1056627 h 2567047"/>
              <a:gd name="connsiteX17" fmla="*/ 34474 w 2134753"/>
              <a:gd name="connsiteY17" fmla="*/ 1041089 h 2567047"/>
              <a:gd name="connsiteX18" fmla="*/ 175322 w 2134753"/>
              <a:gd name="connsiteY18" fmla="*/ 382371 h 2567047"/>
              <a:gd name="connsiteX19" fmla="*/ 893112 w 2134753"/>
              <a:gd name="connsiteY19" fmla="*/ 389002 h 2567047"/>
              <a:gd name="connsiteX20" fmla="*/ 858208 w 2134753"/>
              <a:gd name="connsiteY20" fmla="*/ 283670 h 2567047"/>
              <a:gd name="connsiteX21" fmla="*/ 1093951 w 2134753"/>
              <a:gd name="connsiteY21" fmla="*/ 3 h 2567047"/>
              <a:gd name="connsiteX0" fmla="*/ 1097022 w 2137824"/>
              <a:gd name="connsiteY0" fmla="*/ 3 h 2567047"/>
              <a:gd name="connsiteX1" fmla="*/ 1311335 w 2137824"/>
              <a:gd name="connsiteY1" fmla="*/ 286050 h 2567047"/>
              <a:gd name="connsiteX2" fmla="*/ 1289199 w 2137824"/>
              <a:gd name="connsiteY2" fmla="*/ 389002 h 2567047"/>
              <a:gd name="connsiteX3" fmla="*/ 2028053 w 2137824"/>
              <a:gd name="connsiteY3" fmla="*/ 361648 h 2567047"/>
              <a:gd name="connsiteX4" fmla="*/ 2135816 w 2137824"/>
              <a:gd name="connsiteY4" fmla="*/ 961234 h 2567047"/>
              <a:gd name="connsiteX5" fmla="*/ 1949308 w 2137824"/>
              <a:gd name="connsiteY5" fmla="*/ 1030865 h 2567047"/>
              <a:gd name="connsiteX6" fmla="*/ 1915633 w 2137824"/>
              <a:gd name="connsiteY6" fmla="*/ 1535481 h 2567047"/>
              <a:gd name="connsiteX7" fmla="*/ 2133330 w 2137824"/>
              <a:gd name="connsiteY7" fmla="*/ 1597847 h 2567047"/>
              <a:gd name="connsiteX8" fmla="*/ 2020593 w 2137824"/>
              <a:gd name="connsiteY8" fmla="*/ 2191593 h 2567047"/>
              <a:gd name="connsiteX9" fmla="*/ 1291462 w 2137824"/>
              <a:gd name="connsiteY9" fmla="*/ 2167002 h 2567047"/>
              <a:gd name="connsiteX10" fmla="*/ 1340755 w 2137824"/>
              <a:gd name="connsiteY10" fmla="*/ 2275300 h 2567047"/>
              <a:gd name="connsiteX11" fmla="*/ 812246 w 2137824"/>
              <a:gd name="connsiteY11" fmla="*/ 2289009 h 2567047"/>
              <a:gd name="connsiteX12" fmla="*/ 861792 w 2137824"/>
              <a:gd name="connsiteY12" fmla="*/ 2178331 h 2567047"/>
              <a:gd name="connsiteX13" fmla="*/ 198287 w 2137824"/>
              <a:gd name="connsiteY13" fmla="*/ 2200159 h 2567047"/>
              <a:gd name="connsiteX14" fmla="*/ 30084 w 2137824"/>
              <a:gd name="connsiteY14" fmla="*/ 1657531 h 2567047"/>
              <a:gd name="connsiteX15" fmla="*/ 339706 w 2137824"/>
              <a:gd name="connsiteY15" fmla="*/ 1561668 h 2567047"/>
              <a:gd name="connsiteX16" fmla="*/ 444917 w 2137824"/>
              <a:gd name="connsiteY16" fmla="*/ 1056627 h 2567047"/>
              <a:gd name="connsiteX17" fmla="*/ 37545 w 2137824"/>
              <a:gd name="connsiteY17" fmla="*/ 1041089 h 2567047"/>
              <a:gd name="connsiteX18" fmla="*/ 158780 w 2137824"/>
              <a:gd name="connsiteY18" fmla="*/ 303070 h 2567047"/>
              <a:gd name="connsiteX19" fmla="*/ 896183 w 2137824"/>
              <a:gd name="connsiteY19" fmla="*/ 389002 h 2567047"/>
              <a:gd name="connsiteX20" fmla="*/ 861279 w 2137824"/>
              <a:gd name="connsiteY20" fmla="*/ 283670 h 2567047"/>
              <a:gd name="connsiteX21" fmla="*/ 1097022 w 2137824"/>
              <a:gd name="connsiteY21" fmla="*/ 3 h 2567047"/>
              <a:gd name="connsiteX0" fmla="*/ 1130542 w 2171344"/>
              <a:gd name="connsiteY0" fmla="*/ 3 h 2567047"/>
              <a:gd name="connsiteX1" fmla="*/ 1344855 w 2171344"/>
              <a:gd name="connsiteY1" fmla="*/ 286050 h 2567047"/>
              <a:gd name="connsiteX2" fmla="*/ 1322719 w 2171344"/>
              <a:gd name="connsiteY2" fmla="*/ 389002 h 2567047"/>
              <a:gd name="connsiteX3" fmla="*/ 2061573 w 2171344"/>
              <a:gd name="connsiteY3" fmla="*/ 361648 h 2567047"/>
              <a:gd name="connsiteX4" fmla="*/ 2169336 w 2171344"/>
              <a:gd name="connsiteY4" fmla="*/ 961234 h 2567047"/>
              <a:gd name="connsiteX5" fmla="*/ 1982828 w 2171344"/>
              <a:gd name="connsiteY5" fmla="*/ 1030865 h 2567047"/>
              <a:gd name="connsiteX6" fmla="*/ 1949153 w 2171344"/>
              <a:gd name="connsiteY6" fmla="*/ 1535481 h 2567047"/>
              <a:gd name="connsiteX7" fmla="*/ 2166850 w 2171344"/>
              <a:gd name="connsiteY7" fmla="*/ 1597847 h 2567047"/>
              <a:gd name="connsiteX8" fmla="*/ 2054113 w 2171344"/>
              <a:gd name="connsiteY8" fmla="*/ 2191593 h 2567047"/>
              <a:gd name="connsiteX9" fmla="*/ 1324982 w 2171344"/>
              <a:gd name="connsiteY9" fmla="*/ 2167002 h 2567047"/>
              <a:gd name="connsiteX10" fmla="*/ 1374275 w 2171344"/>
              <a:gd name="connsiteY10" fmla="*/ 2275300 h 2567047"/>
              <a:gd name="connsiteX11" fmla="*/ 845766 w 2171344"/>
              <a:gd name="connsiteY11" fmla="*/ 2289009 h 2567047"/>
              <a:gd name="connsiteX12" fmla="*/ 895312 w 2171344"/>
              <a:gd name="connsiteY12" fmla="*/ 2178331 h 2567047"/>
              <a:gd name="connsiteX13" fmla="*/ 231807 w 2171344"/>
              <a:gd name="connsiteY13" fmla="*/ 2200159 h 2567047"/>
              <a:gd name="connsiteX14" fmla="*/ 63604 w 2171344"/>
              <a:gd name="connsiteY14" fmla="*/ 1657531 h 2567047"/>
              <a:gd name="connsiteX15" fmla="*/ 373226 w 2171344"/>
              <a:gd name="connsiteY15" fmla="*/ 1561668 h 2567047"/>
              <a:gd name="connsiteX16" fmla="*/ 478437 w 2171344"/>
              <a:gd name="connsiteY16" fmla="*/ 1056627 h 2567047"/>
              <a:gd name="connsiteX17" fmla="*/ 31839 w 2171344"/>
              <a:gd name="connsiteY17" fmla="*/ 1063746 h 2567047"/>
              <a:gd name="connsiteX18" fmla="*/ 192300 w 2171344"/>
              <a:gd name="connsiteY18" fmla="*/ 303070 h 2567047"/>
              <a:gd name="connsiteX19" fmla="*/ 929703 w 2171344"/>
              <a:gd name="connsiteY19" fmla="*/ 389002 h 2567047"/>
              <a:gd name="connsiteX20" fmla="*/ 894799 w 2171344"/>
              <a:gd name="connsiteY20" fmla="*/ 283670 h 2567047"/>
              <a:gd name="connsiteX21" fmla="*/ 1130542 w 2171344"/>
              <a:gd name="connsiteY21" fmla="*/ 3 h 2567047"/>
              <a:gd name="connsiteX0" fmla="*/ 1130542 w 2171344"/>
              <a:gd name="connsiteY0" fmla="*/ 3 h 2567047"/>
              <a:gd name="connsiteX1" fmla="*/ 1344855 w 2171344"/>
              <a:gd name="connsiteY1" fmla="*/ 286050 h 2567047"/>
              <a:gd name="connsiteX2" fmla="*/ 1322719 w 2171344"/>
              <a:gd name="connsiteY2" fmla="*/ 389002 h 2567047"/>
              <a:gd name="connsiteX3" fmla="*/ 2061573 w 2171344"/>
              <a:gd name="connsiteY3" fmla="*/ 361648 h 2567047"/>
              <a:gd name="connsiteX4" fmla="*/ 2169336 w 2171344"/>
              <a:gd name="connsiteY4" fmla="*/ 961234 h 2567047"/>
              <a:gd name="connsiteX5" fmla="*/ 1982828 w 2171344"/>
              <a:gd name="connsiteY5" fmla="*/ 1030865 h 2567047"/>
              <a:gd name="connsiteX6" fmla="*/ 1949153 w 2171344"/>
              <a:gd name="connsiteY6" fmla="*/ 1535481 h 2567047"/>
              <a:gd name="connsiteX7" fmla="*/ 2166850 w 2171344"/>
              <a:gd name="connsiteY7" fmla="*/ 1597847 h 2567047"/>
              <a:gd name="connsiteX8" fmla="*/ 2054113 w 2171344"/>
              <a:gd name="connsiteY8" fmla="*/ 2191593 h 2567047"/>
              <a:gd name="connsiteX9" fmla="*/ 1324982 w 2171344"/>
              <a:gd name="connsiteY9" fmla="*/ 2167002 h 2567047"/>
              <a:gd name="connsiteX10" fmla="*/ 1374275 w 2171344"/>
              <a:gd name="connsiteY10" fmla="*/ 2275300 h 2567047"/>
              <a:gd name="connsiteX11" fmla="*/ 845766 w 2171344"/>
              <a:gd name="connsiteY11" fmla="*/ 2289009 h 2567047"/>
              <a:gd name="connsiteX12" fmla="*/ 895312 w 2171344"/>
              <a:gd name="connsiteY12" fmla="*/ 2178331 h 2567047"/>
              <a:gd name="connsiteX13" fmla="*/ 231807 w 2171344"/>
              <a:gd name="connsiteY13" fmla="*/ 2200159 h 2567047"/>
              <a:gd name="connsiteX14" fmla="*/ 63604 w 2171344"/>
              <a:gd name="connsiteY14" fmla="*/ 1657531 h 2567047"/>
              <a:gd name="connsiteX15" fmla="*/ 373226 w 2171344"/>
              <a:gd name="connsiteY15" fmla="*/ 1561668 h 2567047"/>
              <a:gd name="connsiteX16" fmla="*/ 449017 w 2171344"/>
              <a:gd name="connsiteY16" fmla="*/ 1101942 h 2567047"/>
              <a:gd name="connsiteX17" fmla="*/ 31839 w 2171344"/>
              <a:gd name="connsiteY17" fmla="*/ 1063746 h 2567047"/>
              <a:gd name="connsiteX18" fmla="*/ 192300 w 2171344"/>
              <a:gd name="connsiteY18" fmla="*/ 303070 h 2567047"/>
              <a:gd name="connsiteX19" fmla="*/ 929703 w 2171344"/>
              <a:gd name="connsiteY19" fmla="*/ 389002 h 2567047"/>
              <a:gd name="connsiteX20" fmla="*/ 894799 w 2171344"/>
              <a:gd name="connsiteY20" fmla="*/ 283670 h 2567047"/>
              <a:gd name="connsiteX21" fmla="*/ 1130542 w 2171344"/>
              <a:gd name="connsiteY21" fmla="*/ 3 h 2567047"/>
              <a:gd name="connsiteX0" fmla="*/ 1130542 w 2171344"/>
              <a:gd name="connsiteY0" fmla="*/ 3 h 2567047"/>
              <a:gd name="connsiteX1" fmla="*/ 1344855 w 2171344"/>
              <a:gd name="connsiteY1" fmla="*/ 286050 h 2567047"/>
              <a:gd name="connsiteX2" fmla="*/ 1322719 w 2171344"/>
              <a:gd name="connsiteY2" fmla="*/ 389002 h 2567047"/>
              <a:gd name="connsiteX3" fmla="*/ 2061573 w 2171344"/>
              <a:gd name="connsiteY3" fmla="*/ 361648 h 2567047"/>
              <a:gd name="connsiteX4" fmla="*/ 2169336 w 2171344"/>
              <a:gd name="connsiteY4" fmla="*/ 961234 h 2567047"/>
              <a:gd name="connsiteX5" fmla="*/ 1982828 w 2171344"/>
              <a:gd name="connsiteY5" fmla="*/ 1030865 h 2567047"/>
              <a:gd name="connsiteX6" fmla="*/ 1949153 w 2171344"/>
              <a:gd name="connsiteY6" fmla="*/ 1535481 h 2567047"/>
              <a:gd name="connsiteX7" fmla="*/ 2166850 w 2171344"/>
              <a:gd name="connsiteY7" fmla="*/ 1597847 h 2567047"/>
              <a:gd name="connsiteX8" fmla="*/ 2054113 w 2171344"/>
              <a:gd name="connsiteY8" fmla="*/ 2191593 h 2567047"/>
              <a:gd name="connsiteX9" fmla="*/ 1324982 w 2171344"/>
              <a:gd name="connsiteY9" fmla="*/ 2167002 h 2567047"/>
              <a:gd name="connsiteX10" fmla="*/ 1374275 w 2171344"/>
              <a:gd name="connsiteY10" fmla="*/ 2275300 h 2567047"/>
              <a:gd name="connsiteX11" fmla="*/ 845766 w 2171344"/>
              <a:gd name="connsiteY11" fmla="*/ 2289009 h 2567047"/>
              <a:gd name="connsiteX12" fmla="*/ 895312 w 2171344"/>
              <a:gd name="connsiteY12" fmla="*/ 2178331 h 2567047"/>
              <a:gd name="connsiteX13" fmla="*/ 231807 w 2171344"/>
              <a:gd name="connsiteY13" fmla="*/ 2200159 h 2567047"/>
              <a:gd name="connsiteX14" fmla="*/ 63604 w 2171344"/>
              <a:gd name="connsiteY14" fmla="*/ 1657531 h 2567047"/>
              <a:gd name="connsiteX15" fmla="*/ 373226 w 2171344"/>
              <a:gd name="connsiteY15" fmla="*/ 1561668 h 2567047"/>
              <a:gd name="connsiteX16" fmla="*/ 517663 w 2171344"/>
              <a:gd name="connsiteY16" fmla="*/ 1101942 h 2567047"/>
              <a:gd name="connsiteX17" fmla="*/ 31839 w 2171344"/>
              <a:gd name="connsiteY17" fmla="*/ 1063746 h 2567047"/>
              <a:gd name="connsiteX18" fmla="*/ 192300 w 2171344"/>
              <a:gd name="connsiteY18" fmla="*/ 303070 h 2567047"/>
              <a:gd name="connsiteX19" fmla="*/ 929703 w 2171344"/>
              <a:gd name="connsiteY19" fmla="*/ 389002 h 2567047"/>
              <a:gd name="connsiteX20" fmla="*/ 894799 w 2171344"/>
              <a:gd name="connsiteY20" fmla="*/ 283670 h 2567047"/>
              <a:gd name="connsiteX21" fmla="*/ 1130542 w 2171344"/>
              <a:gd name="connsiteY21" fmla="*/ 3 h 2567047"/>
              <a:gd name="connsiteX0" fmla="*/ 1130542 w 2171344"/>
              <a:gd name="connsiteY0" fmla="*/ 3 h 2567047"/>
              <a:gd name="connsiteX1" fmla="*/ 1344855 w 2171344"/>
              <a:gd name="connsiteY1" fmla="*/ 286050 h 2567047"/>
              <a:gd name="connsiteX2" fmla="*/ 1322719 w 2171344"/>
              <a:gd name="connsiteY2" fmla="*/ 389002 h 2567047"/>
              <a:gd name="connsiteX3" fmla="*/ 2061573 w 2171344"/>
              <a:gd name="connsiteY3" fmla="*/ 361648 h 2567047"/>
              <a:gd name="connsiteX4" fmla="*/ 2169336 w 2171344"/>
              <a:gd name="connsiteY4" fmla="*/ 961234 h 2567047"/>
              <a:gd name="connsiteX5" fmla="*/ 1982828 w 2171344"/>
              <a:gd name="connsiteY5" fmla="*/ 1030865 h 2567047"/>
              <a:gd name="connsiteX6" fmla="*/ 2166850 w 2171344"/>
              <a:gd name="connsiteY6" fmla="*/ 1597847 h 2567047"/>
              <a:gd name="connsiteX7" fmla="*/ 2054113 w 2171344"/>
              <a:gd name="connsiteY7" fmla="*/ 2191593 h 2567047"/>
              <a:gd name="connsiteX8" fmla="*/ 1324982 w 2171344"/>
              <a:gd name="connsiteY8" fmla="*/ 2167002 h 2567047"/>
              <a:gd name="connsiteX9" fmla="*/ 1374275 w 2171344"/>
              <a:gd name="connsiteY9" fmla="*/ 2275300 h 2567047"/>
              <a:gd name="connsiteX10" fmla="*/ 845766 w 2171344"/>
              <a:gd name="connsiteY10" fmla="*/ 2289009 h 2567047"/>
              <a:gd name="connsiteX11" fmla="*/ 895312 w 2171344"/>
              <a:gd name="connsiteY11" fmla="*/ 2178331 h 2567047"/>
              <a:gd name="connsiteX12" fmla="*/ 231807 w 2171344"/>
              <a:gd name="connsiteY12" fmla="*/ 2200159 h 2567047"/>
              <a:gd name="connsiteX13" fmla="*/ 63604 w 2171344"/>
              <a:gd name="connsiteY13" fmla="*/ 1657531 h 2567047"/>
              <a:gd name="connsiteX14" fmla="*/ 373226 w 2171344"/>
              <a:gd name="connsiteY14" fmla="*/ 1561668 h 2567047"/>
              <a:gd name="connsiteX15" fmla="*/ 517663 w 2171344"/>
              <a:gd name="connsiteY15" fmla="*/ 1101942 h 2567047"/>
              <a:gd name="connsiteX16" fmla="*/ 31839 w 2171344"/>
              <a:gd name="connsiteY16" fmla="*/ 1063746 h 2567047"/>
              <a:gd name="connsiteX17" fmla="*/ 192300 w 2171344"/>
              <a:gd name="connsiteY17" fmla="*/ 303070 h 2567047"/>
              <a:gd name="connsiteX18" fmla="*/ 929703 w 2171344"/>
              <a:gd name="connsiteY18" fmla="*/ 389002 h 2567047"/>
              <a:gd name="connsiteX19" fmla="*/ 894799 w 2171344"/>
              <a:gd name="connsiteY19" fmla="*/ 283670 h 2567047"/>
              <a:gd name="connsiteX20" fmla="*/ 1130542 w 2171344"/>
              <a:gd name="connsiteY20" fmla="*/ 3 h 2567047"/>
              <a:gd name="connsiteX0" fmla="*/ 1130542 w 2181902"/>
              <a:gd name="connsiteY0" fmla="*/ 3 h 2567047"/>
              <a:gd name="connsiteX1" fmla="*/ 1344855 w 2181902"/>
              <a:gd name="connsiteY1" fmla="*/ 286050 h 2567047"/>
              <a:gd name="connsiteX2" fmla="*/ 1322719 w 2181902"/>
              <a:gd name="connsiteY2" fmla="*/ 389002 h 2567047"/>
              <a:gd name="connsiteX3" fmla="*/ 2061573 w 2181902"/>
              <a:gd name="connsiteY3" fmla="*/ 361648 h 2567047"/>
              <a:gd name="connsiteX4" fmla="*/ 2169336 w 2181902"/>
              <a:gd name="connsiteY4" fmla="*/ 961234 h 2567047"/>
              <a:gd name="connsiteX5" fmla="*/ 2166850 w 2181902"/>
              <a:gd name="connsiteY5" fmla="*/ 1597847 h 2567047"/>
              <a:gd name="connsiteX6" fmla="*/ 2054113 w 2181902"/>
              <a:gd name="connsiteY6" fmla="*/ 2191593 h 2567047"/>
              <a:gd name="connsiteX7" fmla="*/ 1324982 w 2181902"/>
              <a:gd name="connsiteY7" fmla="*/ 2167002 h 2567047"/>
              <a:gd name="connsiteX8" fmla="*/ 1374275 w 2181902"/>
              <a:gd name="connsiteY8" fmla="*/ 2275300 h 2567047"/>
              <a:gd name="connsiteX9" fmla="*/ 845766 w 2181902"/>
              <a:gd name="connsiteY9" fmla="*/ 2289009 h 2567047"/>
              <a:gd name="connsiteX10" fmla="*/ 895312 w 2181902"/>
              <a:gd name="connsiteY10" fmla="*/ 2178331 h 2567047"/>
              <a:gd name="connsiteX11" fmla="*/ 231807 w 2181902"/>
              <a:gd name="connsiteY11" fmla="*/ 2200159 h 2567047"/>
              <a:gd name="connsiteX12" fmla="*/ 63604 w 2181902"/>
              <a:gd name="connsiteY12" fmla="*/ 1657531 h 2567047"/>
              <a:gd name="connsiteX13" fmla="*/ 373226 w 2181902"/>
              <a:gd name="connsiteY13" fmla="*/ 1561668 h 2567047"/>
              <a:gd name="connsiteX14" fmla="*/ 517663 w 2181902"/>
              <a:gd name="connsiteY14" fmla="*/ 1101942 h 2567047"/>
              <a:gd name="connsiteX15" fmla="*/ 31839 w 2181902"/>
              <a:gd name="connsiteY15" fmla="*/ 1063746 h 2567047"/>
              <a:gd name="connsiteX16" fmla="*/ 192300 w 2181902"/>
              <a:gd name="connsiteY16" fmla="*/ 303070 h 2567047"/>
              <a:gd name="connsiteX17" fmla="*/ 929703 w 2181902"/>
              <a:gd name="connsiteY17" fmla="*/ 389002 h 2567047"/>
              <a:gd name="connsiteX18" fmla="*/ 894799 w 2181902"/>
              <a:gd name="connsiteY18" fmla="*/ 283670 h 2567047"/>
              <a:gd name="connsiteX19" fmla="*/ 1130542 w 2181902"/>
              <a:gd name="connsiteY19" fmla="*/ 3 h 2567047"/>
              <a:gd name="connsiteX0" fmla="*/ 1130542 w 2170607"/>
              <a:gd name="connsiteY0" fmla="*/ 3 h 2567047"/>
              <a:gd name="connsiteX1" fmla="*/ 1344855 w 2170607"/>
              <a:gd name="connsiteY1" fmla="*/ 286050 h 2567047"/>
              <a:gd name="connsiteX2" fmla="*/ 1322719 w 2170607"/>
              <a:gd name="connsiteY2" fmla="*/ 389002 h 2567047"/>
              <a:gd name="connsiteX3" fmla="*/ 2061573 w 2170607"/>
              <a:gd name="connsiteY3" fmla="*/ 361648 h 2567047"/>
              <a:gd name="connsiteX4" fmla="*/ 2169336 w 2170607"/>
              <a:gd name="connsiteY4" fmla="*/ 961234 h 2567047"/>
              <a:gd name="connsiteX5" fmla="*/ 2054113 w 2170607"/>
              <a:gd name="connsiteY5" fmla="*/ 2191593 h 2567047"/>
              <a:gd name="connsiteX6" fmla="*/ 1324982 w 2170607"/>
              <a:gd name="connsiteY6" fmla="*/ 2167002 h 2567047"/>
              <a:gd name="connsiteX7" fmla="*/ 1374275 w 2170607"/>
              <a:gd name="connsiteY7" fmla="*/ 2275300 h 2567047"/>
              <a:gd name="connsiteX8" fmla="*/ 845766 w 2170607"/>
              <a:gd name="connsiteY8" fmla="*/ 2289009 h 2567047"/>
              <a:gd name="connsiteX9" fmla="*/ 895312 w 2170607"/>
              <a:gd name="connsiteY9" fmla="*/ 2178331 h 2567047"/>
              <a:gd name="connsiteX10" fmla="*/ 231807 w 2170607"/>
              <a:gd name="connsiteY10" fmla="*/ 2200159 h 2567047"/>
              <a:gd name="connsiteX11" fmla="*/ 63604 w 2170607"/>
              <a:gd name="connsiteY11" fmla="*/ 1657531 h 2567047"/>
              <a:gd name="connsiteX12" fmla="*/ 373226 w 2170607"/>
              <a:gd name="connsiteY12" fmla="*/ 1561668 h 2567047"/>
              <a:gd name="connsiteX13" fmla="*/ 517663 w 2170607"/>
              <a:gd name="connsiteY13" fmla="*/ 1101942 h 2567047"/>
              <a:gd name="connsiteX14" fmla="*/ 31839 w 2170607"/>
              <a:gd name="connsiteY14" fmla="*/ 1063746 h 2567047"/>
              <a:gd name="connsiteX15" fmla="*/ 192300 w 2170607"/>
              <a:gd name="connsiteY15" fmla="*/ 303070 h 2567047"/>
              <a:gd name="connsiteX16" fmla="*/ 929703 w 2170607"/>
              <a:gd name="connsiteY16" fmla="*/ 389002 h 2567047"/>
              <a:gd name="connsiteX17" fmla="*/ 894799 w 2170607"/>
              <a:gd name="connsiteY17" fmla="*/ 283670 h 2567047"/>
              <a:gd name="connsiteX18" fmla="*/ 1130542 w 2170607"/>
              <a:gd name="connsiteY18" fmla="*/ 3 h 2567047"/>
              <a:gd name="connsiteX0" fmla="*/ 1130542 w 2149667"/>
              <a:gd name="connsiteY0" fmla="*/ 3 h 2567047"/>
              <a:gd name="connsiteX1" fmla="*/ 1344855 w 2149667"/>
              <a:gd name="connsiteY1" fmla="*/ 286050 h 2567047"/>
              <a:gd name="connsiteX2" fmla="*/ 1322719 w 2149667"/>
              <a:gd name="connsiteY2" fmla="*/ 389002 h 2567047"/>
              <a:gd name="connsiteX3" fmla="*/ 2061573 w 2149667"/>
              <a:gd name="connsiteY3" fmla="*/ 361648 h 2567047"/>
              <a:gd name="connsiteX4" fmla="*/ 2054113 w 2149667"/>
              <a:gd name="connsiteY4" fmla="*/ 2191593 h 2567047"/>
              <a:gd name="connsiteX5" fmla="*/ 1324982 w 2149667"/>
              <a:gd name="connsiteY5" fmla="*/ 2167002 h 2567047"/>
              <a:gd name="connsiteX6" fmla="*/ 1374275 w 2149667"/>
              <a:gd name="connsiteY6" fmla="*/ 2275300 h 2567047"/>
              <a:gd name="connsiteX7" fmla="*/ 845766 w 2149667"/>
              <a:gd name="connsiteY7" fmla="*/ 2289009 h 2567047"/>
              <a:gd name="connsiteX8" fmla="*/ 895312 w 2149667"/>
              <a:gd name="connsiteY8" fmla="*/ 2178331 h 2567047"/>
              <a:gd name="connsiteX9" fmla="*/ 231807 w 2149667"/>
              <a:gd name="connsiteY9" fmla="*/ 2200159 h 2567047"/>
              <a:gd name="connsiteX10" fmla="*/ 63604 w 2149667"/>
              <a:gd name="connsiteY10" fmla="*/ 1657531 h 2567047"/>
              <a:gd name="connsiteX11" fmla="*/ 373226 w 2149667"/>
              <a:gd name="connsiteY11" fmla="*/ 1561668 h 2567047"/>
              <a:gd name="connsiteX12" fmla="*/ 517663 w 2149667"/>
              <a:gd name="connsiteY12" fmla="*/ 1101942 h 2567047"/>
              <a:gd name="connsiteX13" fmla="*/ 31839 w 2149667"/>
              <a:gd name="connsiteY13" fmla="*/ 1063746 h 2567047"/>
              <a:gd name="connsiteX14" fmla="*/ 192300 w 2149667"/>
              <a:gd name="connsiteY14" fmla="*/ 303070 h 2567047"/>
              <a:gd name="connsiteX15" fmla="*/ 929703 w 2149667"/>
              <a:gd name="connsiteY15" fmla="*/ 389002 h 2567047"/>
              <a:gd name="connsiteX16" fmla="*/ 894799 w 2149667"/>
              <a:gd name="connsiteY16" fmla="*/ 283670 h 2567047"/>
              <a:gd name="connsiteX17" fmla="*/ 1130542 w 2149667"/>
              <a:gd name="connsiteY17" fmla="*/ 3 h 2567047"/>
              <a:gd name="connsiteX0" fmla="*/ 1130542 w 2149667"/>
              <a:gd name="connsiteY0" fmla="*/ 3 h 2567047"/>
              <a:gd name="connsiteX1" fmla="*/ 1344855 w 2149667"/>
              <a:gd name="connsiteY1" fmla="*/ 286050 h 2567047"/>
              <a:gd name="connsiteX2" fmla="*/ 1322719 w 2149667"/>
              <a:gd name="connsiteY2" fmla="*/ 389002 h 2567047"/>
              <a:gd name="connsiteX3" fmla="*/ 2061573 w 2149667"/>
              <a:gd name="connsiteY3" fmla="*/ 361648 h 2567047"/>
              <a:gd name="connsiteX4" fmla="*/ 2054113 w 2149667"/>
              <a:gd name="connsiteY4" fmla="*/ 2191593 h 2567047"/>
              <a:gd name="connsiteX5" fmla="*/ 1324982 w 2149667"/>
              <a:gd name="connsiteY5" fmla="*/ 2167002 h 2567047"/>
              <a:gd name="connsiteX6" fmla="*/ 1374275 w 2149667"/>
              <a:gd name="connsiteY6" fmla="*/ 2275300 h 2567047"/>
              <a:gd name="connsiteX7" fmla="*/ 845766 w 2149667"/>
              <a:gd name="connsiteY7" fmla="*/ 2289009 h 2567047"/>
              <a:gd name="connsiteX8" fmla="*/ 856086 w 2149667"/>
              <a:gd name="connsiteY8" fmla="*/ 2155674 h 2567047"/>
              <a:gd name="connsiteX9" fmla="*/ 231807 w 2149667"/>
              <a:gd name="connsiteY9" fmla="*/ 2200159 h 2567047"/>
              <a:gd name="connsiteX10" fmla="*/ 63604 w 2149667"/>
              <a:gd name="connsiteY10" fmla="*/ 1657531 h 2567047"/>
              <a:gd name="connsiteX11" fmla="*/ 373226 w 2149667"/>
              <a:gd name="connsiteY11" fmla="*/ 1561668 h 2567047"/>
              <a:gd name="connsiteX12" fmla="*/ 517663 w 2149667"/>
              <a:gd name="connsiteY12" fmla="*/ 1101942 h 2567047"/>
              <a:gd name="connsiteX13" fmla="*/ 31839 w 2149667"/>
              <a:gd name="connsiteY13" fmla="*/ 1063746 h 2567047"/>
              <a:gd name="connsiteX14" fmla="*/ 192300 w 2149667"/>
              <a:gd name="connsiteY14" fmla="*/ 303070 h 2567047"/>
              <a:gd name="connsiteX15" fmla="*/ 929703 w 2149667"/>
              <a:gd name="connsiteY15" fmla="*/ 389002 h 2567047"/>
              <a:gd name="connsiteX16" fmla="*/ 894799 w 2149667"/>
              <a:gd name="connsiteY16" fmla="*/ 283670 h 2567047"/>
              <a:gd name="connsiteX17" fmla="*/ 1130542 w 2149667"/>
              <a:gd name="connsiteY17" fmla="*/ 3 h 2567047"/>
              <a:gd name="connsiteX0" fmla="*/ 1130542 w 2149667"/>
              <a:gd name="connsiteY0" fmla="*/ 3 h 2578820"/>
              <a:gd name="connsiteX1" fmla="*/ 1344855 w 2149667"/>
              <a:gd name="connsiteY1" fmla="*/ 286050 h 2578820"/>
              <a:gd name="connsiteX2" fmla="*/ 1322719 w 2149667"/>
              <a:gd name="connsiteY2" fmla="*/ 389002 h 2578820"/>
              <a:gd name="connsiteX3" fmla="*/ 2061573 w 2149667"/>
              <a:gd name="connsiteY3" fmla="*/ 361648 h 2578820"/>
              <a:gd name="connsiteX4" fmla="*/ 2054113 w 2149667"/>
              <a:gd name="connsiteY4" fmla="*/ 2191593 h 2578820"/>
              <a:gd name="connsiteX5" fmla="*/ 1324982 w 2149667"/>
              <a:gd name="connsiteY5" fmla="*/ 2167002 h 2578820"/>
              <a:gd name="connsiteX6" fmla="*/ 1374275 w 2149667"/>
              <a:gd name="connsiteY6" fmla="*/ 2275300 h 2578820"/>
              <a:gd name="connsiteX7" fmla="*/ 816347 w 2149667"/>
              <a:gd name="connsiteY7" fmla="*/ 2311666 h 2578820"/>
              <a:gd name="connsiteX8" fmla="*/ 856086 w 2149667"/>
              <a:gd name="connsiteY8" fmla="*/ 2155674 h 2578820"/>
              <a:gd name="connsiteX9" fmla="*/ 231807 w 2149667"/>
              <a:gd name="connsiteY9" fmla="*/ 2200159 h 2578820"/>
              <a:gd name="connsiteX10" fmla="*/ 63604 w 2149667"/>
              <a:gd name="connsiteY10" fmla="*/ 1657531 h 2578820"/>
              <a:gd name="connsiteX11" fmla="*/ 373226 w 2149667"/>
              <a:gd name="connsiteY11" fmla="*/ 1561668 h 2578820"/>
              <a:gd name="connsiteX12" fmla="*/ 517663 w 2149667"/>
              <a:gd name="connsiteY12" fmla="*/ 1101942 h 2578820"/>
              <a:gd name="connsiteX13" fmla="*/ 31839 w 2149667"/>
              <a:gd name="connsiteY13" fmla="*/ 1063746 h 2578820"/>
              <a:gd name="connsiteX14" fmla="*/ 192300 w 2149667"/>
              <a:gd name="connsiteY14" fmla="*/ 303070 h 2578820"/>
              <a:gd name="connsiteX15" fmla="*/ 929703 w 2149667"/>
              <a:gd name="connsiteY15" fmla="*/ 389002 h 2578820"/>
              <a:gd name="connsiteX16" fmla="*/ 894799 w 2149667"/>
              <a:gd name="connsiteY16" fmla="*/ 283670 h 2578820"/>
              <a:gd name="connsiteX17" fmla="*/ 1130542 w 2149667"/>
              <a:gd name="connsiteY17" fmla="*/ 3 h 2578820"/>
              <a:gd name="connsiteX0" fmla="*/ 1130542 w 2183008"/>
              <a:gd name="connsiteY0" fmla="*/ 3 h 2578820"/>
              <a:gd name="connsiteX1" fmla="*/ 1344855 w 2183008"/>
              <a:gd name="connsiteY1" fmla="*/ 286050 h 2578820"/>
              <a:gd name="connsiteX2" fmla="*/ 1322719 w 2183008"/>
              <a:gd name="connsiteY2" fmla="*/ 389002 h 2578820"/>
              <a:gd name="connsiteX3" fmla="*/ 2061573 w 2183008"/>
              <a:gd name="connsiteY3" fmla="*/ 361648 h 2578820"/>
              <a:gd name="connsiteX4" fmla="*/ 2112952 w 2183008"/>
              <a:gd name="connsiteY4" fmla="*/ 2180264 h 2578820"/>
              <a:gd name="connsiteX5" fmla="*/ 1324982 w 2183008"/>
              <a:gd name="connsiteY5" fmla="*/ 2167002 h 2578820"/>
              <a:gd name="connsiteX6" fmla="*/ 1374275 w 2183008"/>
              <a:gd name="connsiteY6" fmla="*/ 2275300 h 2578820"/>
              <a:gd name="connsiteX7" fmla="*/ 816347 w 2183008"/>
              <a:gd name="connsiteY7" fmla="*/ 2311666 h 2578820"/>
              <a:gd name="connsiteX8" fmla="*/ 856086 w 2183008"/>
              <a:gd name="connsiteY8" fmla="*/ 2155674 h 2578820"/>
              <a:gd name="connsiteX9" fmla="*/ 231807 w 2183008"/>
              <a:gd name="connsiteY9" fmla="*/ 2200159 h 2578820"/>
              <a:gd name="connsiteX10" fmla="*/ 63604 w 2183008"/>
              <a:gd name="connsiteY10" fmla="*/ 1657531 h 2578820"/>
              <a:gd name="connsiteX11" fmla="*/ 373226 w 2183008"/>
              <a:gd name="connsiteY11" fmla="*/ 1561668 h 2578820"/>
              <a:gd name="connsiteX12" fmla="*/ 517663 w 2183008"/>
              <a:gd name="connsiteY12" fmla="*/ 1101942 h 2578820"/>
              <a:gd name="connsiteX13" fmla="*/ 31839 w 2183008"/>
              <a:gd name="connsiteY13" fmla="*/ 1063746 h 2578820"/>
              <a:gd name="connsiteX14" fmla="*/ 192300 w 2183008"/>
              <a:gd name="connsiteY14" fmla="*/ 303070 h 2578820"/>
              <a:gd name="connsiteX15" fmla="*/ 929703 w 2183008"/>
              <a:gd name="connsiteY15" fmla="*/ 389002 h 2578820"/>
              <a:gd name="connsiteX16" fmla="*/ 894799 w 2183008"/>
              <a:gd name="connsiteY16" fmla="*/ 283670 h 2578820"/>
              <a:gd name="connsiteX17" fmla="*/ 1130542 w 2183008"/>
              <a:gd name="connsiteY17" fmla="*/ 3 h 2578820"/>
              <a:gd name="connsiteX0" fmla="*/ 1130542 w 2142257"/>
              <a:gd name="connsiteY0" fmla="*/ 3 h 2578820"/>
              <a:gd name="connsiteX1" fmla="*/ 1344855 w 2142257"/>
              <a:gd name="connsiteY1" fmla="*/ 286050 h 2578820"/>
              <a:gd name="connsiteX2" fmla="*/ 1322719 w 2142257"/>
              <a:gd name="connsiteY2" fmla="*/ 389002 h 2578820"/>
              <a:gd name="connsiteX3" fmla="*/ 2061573 w 2142257"/>
              <a:gd name="connsiteY3" fmla="*/ 361648 h 2578820"/>
              <a:gd name="connsiteX4" fmla="*/ 2112952 w 2142257"/>
              <a:gd name="connsiteY4" fmla="*/ 2180264 h 2578820"/>
              <a:gd name="connsiteX5" fmla="*/ 1324982 w 2142257"/>
              <a:gd name="connsiteY5" fmla="*/ 2167002 h 2578820"/>
              <a:gd name="connsiteX6" fmla="*/ 1374275 w 2142257"/>
              <a:gd name="connsiteY6" fmla="*/ 2275300 h 2578820"/>
              <a:gd name="connsiteX7" fmla="*/ 816347 w 2142257"/>
              <a:gd name="connsiteY7" fmla="*/ 2311666 h 2578820"/>
              <a:gd name="connsiteX8" fmla="*/ 856086 w 2142257"/>
              <a:gd name="connsiteY8" fmla="*/ 2155674 h 2578820"/>
              <a:gd name="connsiteX9" fmla="*/ 231807 w 2142257"/>
              <a:gd name="connsiteY9" fmla="*/ 2200159 h 2578820"/>
              <a:gd name="connsiteX10" fmla="*/ 63604 w 2142257"/>
              <a:gd name="connsiteY10" fmla="*/ 1657531 h 2578820"/>
              <a:gd name="connsiteX11" fmla="*/ 373226 w 2142257"/>
              <a:gd name="connsiteY11" fmla="*/ 1561668 h 2578820"/>
              <a:gd name="connsiteX12" fmla="*/ 517663 w 2142257"/>
              <a:gd name="connsiteY12" fmla="*/ 1101942 h 2578820"/>
              <a:gd name="connsiteX13" fmla="*/ 31839 w 2142257"/>
              <a:gd name="connsiteY13" fmla="*/ 1063746 h 2578820"/>
              <a:gd name="connsiteX14" fmla="*/ 192300 w 2142257"/>
              <a:gd name="connsiteY14" fmla="*/ 303070 h 2578820"/>
              <a:gd name="connsiteX15" fmla="*/ 929703 w 2142257"/>
              <a:gd name="connsiteY15" fmla="*/ 389002 h 2578820"/>
              <a:gd name="connsiteX16" fmla="*/ 894799 w 2142257"/>
              <a:gd name="connsiteY16" fmla="*/ 283670 h 2578820"/>
              <a:gd name="connsiteX17" fmla="*/ 1130542 w 2142257"/>
              <a:gd name="connsiteY17" fmla="*/ 3 h 2578820"/>
              <a:gd name="connsiteX0" fmla="*/ 1130542 w 2118253"/>
              <a:gd name="connsiteY0" fmla="*/ 3 h 2578820"/>
              <a:gd name="connsiteX1" fmla="*/ 1344855 w 2118253"/>
              <a:gd name="connsiteY1" fmla="*/ 286050 h 2578820"/>
              <a:gd name="connsiteX2" fmla="*/ 1322719 w 2118253"/>
              <a:gd name="connsiteY2" fmla="*/ 389002 h 2578820"/>
              <a:gd name="connsiteX3" fmla="*/ 2061573 w 2118253"/>
              <a:gd name="connsiteY3" fmla="*/ 361648 h 2578820"/>
              <a:gd name="connsiteX4" fmla="*/ 2112952 w 2118253"/>
              <a:gd name="connsiteY4" fmla="*/ 2180264 h 2578820"/>
              <a:gd name="connsiteX5" fmla="*/ 1324982 w 2118253"/>
              <a:gd name="connsiteY5" fmla="*/ 2167002 h 2578820"/>
              <a:gd name="connsiteX6" fmla="*/ 1374275 w 2118253"/>
              <a:gd name="connsiteY6" fmla="*/ 2275300 h 2578820"/>
              <a:gd name="connsiteX7" fmla="*/ 816347 w 2118253"/>
              <a:gd name="connsiteY7" fmla="*/ 2311666 h 2578820"/>
              <a:gd name="connsiteX8" fmla="*/ 856086 w 2118253"/>
              <a:gd name="connsiteY8" fmla="*/ 2155674 h 2578820"/>
              <a:gd name="connsiteX9" fmla="*/ 231807 w 2118253"/>
              <a:gd name="connsiteY9" fmla="*/ 2200159 h 2578820"/>
              <a:gd name="connsiteX10" fmla="*/ 63604 w 2118253"/>
              <a:gd name="connsiteY10" fmla="*/ 1657531 h 2578820"/>
              <a:gd name="connsiteX11" fmla="*/ 373226 w 2118253"/>
              <a:gd name="connsiteY11" fmla="*/ 1561668 h 2578820"/>
              <a:gd name="connsiteX12" fmla="*/ 517663 w 2118253"/>
              <a:gd name="connsiteY12" fmla="*/ 1101942 h 2578820"/>
              <a:gd name="connsiteX13" fmla="*/ 31839 w 2118253"/>
              <a:gd name="connsiteY13" fmla="*/ 1063746 h 2578820"/>
              <a:gd name="connsiteX14" fmla="*/ 192300 w 2118253"/>
              <a:gd name="connsiteY14" fmla="*/ 303070 h 2578820"/>
              <a:gd name="connsiteX15" fmla="*/ 929703 w 2118253"/>
              <a:gd name="connsiteY15" fmla="*/ 389002 h 2578820"/>
              <a:gd name="connsiteX16" fmla="*/ 894799 w 2118253"/>
              <a:gd name="connsiteY16" fmla="*/ 283670 h 2578820"/>
              <a:gd name="connsiteX17" fmla="*/ 1130542 w 2118253"/>
              <a:gd name="connsiteY17" fmla="*/ 3 h 2578820"/>
              <a:gd name="connsiteX0" fmla="*/ 1130542 w 2122195"/>
              <a:gd name="connsiteY0" fmla="*/ 3 h 2578820"/>
              <a:gd name="connsiteX1" fmla="*/ 1344855 w 2122195"/>
              <a:gd name="connsiteY1" fmla="*/ 286050 h 2578820"/>
              <a:gd name="connsiteX2" fmla="*/ 1322719 w 2122195"/>
              <a:gd name="connsiteY2" fmla="*/ 389002 h 2578820"/>
              <a:gd name="connsiteX3" fmla="*/ 2061573 w 2122195"/>
              <a:gd name="connsiteY3" fmla="*/ 361648 h 2578820"/>
              <a:gd name="connsiteX4" fmla="*/ 2112952 w 2122195"/>
              <a:gd name="connsiteY4" fmla="*/ 2180264 h 2578820"/>
              <a:gd name="connsiteX5" fmla="*/ 1324982 w 2122195"/>
              <a:gd name="connsiteY5" fmla="*/ 2167002 h 2578820"/>
              <a:gd name="connsiteX6" fmla="*/ 1374275 w 2122195"/>
              <a:gd name="connsiteY6" fmla="*/ 2275300 h 2578820"/>
              <a:gd name="connsiteX7" fmla="*/ 816347 w 2122195"/>
              <a:gd name="connsiteY7" fmla="*/ 2311666 h 2578820"/>
              <a:gd name="connsiteX8" fmla="*/ 856086 w 2122195"/>
              <a:gd name="connsiteY8" fmla="*/ 2155674 h 2578820"/>
              <a:gd name="connsiteX9" fmla="*/ 231807 w 2122195"/>
              <a:gd name="connsiteY9" fmla="*/ 2200159 h 2578820"/>
              <a:gd name="connsiteX10" fmla="*/ 63604 w 2122195"/>
              <a:gd name="connsiteY10" fmla="*/ 1657531 h 2578820"/>
              <a:gd name="connsiteX11" fmla="*/ 373226 w 2122195"/>
              <a:gd name="connsiteY11" fmla="*/ 1561668 h 2578820"/>
              <a:gd name="connsiteX12" fmla="*/ 517663 w 2122195"/>
              <a:gd name="connsiteY12" fmla="*/ 1101942 h 2578820"/>
              <a:gd name="connsiteX13" fmla="*/ 31839 w 2122195"/>
              <a:gd name="connsiteY13" fmla="*/ 1063746 h 2578820"/>
              <a:gd name="connsiteX14" fmla="*/ 192300 w 2122195"/>
              <a:gd name="connsiteY14" fmla="*/ 303070 h 2578820"/>
              <a:gd name="connsiteX15" fmla="*/ 929703 w 2122195"/>
              <a:gd name="connsiteY15" fmla="*/ 389002 h 2578820"/>
              <a:gd name="connsiteX16" fmla="*/ 894799 w 2122195"/>
              <a:gd name="connsiteY16" fmla="*/ 283670 h 2578820"/>
              <a:gd name="connsiteX17" fmla="*/ 1130542 w 2122195"/>
              <a:gd name="connsiteY17" fmla="*/ 3 h 2578820"/>
              <a:gd name="connsiteX0" fmla="*/ 1130542 w 2122195"/>
              <a:gd name="connsiteY0" fmla="*/ 3 h 2578820"/>
              <a:gd name="connsiteX1" fmla="*/ 1344855 w 2122195"/>
              <a:gd name="connsiteY1" fmla="*/ 286050 h 2578820"/>
              <a:gd name="connsiteX2" fmla="*/ 1322719 w 2122195"/>
              <a:gd name="connsiteY2" fmla="*/ 389002 h 2578820"/>
              <a:gd name="connsiteX3" fmla="*/ 2061573 w 2122195"/>
              <a:gd name="connsiteY3" fmla="*/ 361648 h 2578820"/>
              <a:gd name="connsiteX4" fmla="*/ 2112952 w 2122195"/>
              <a:gd name="connsiteY4" fmla="*/ 2180264 h 2578820"/>
              <a:gd name="connsiteX5" fmla="*/ 1324982 w 2122195"/>
              <a:gd name="connsiteY5" fmla="*/ 2167002 h 2578820"/>
              <a:gd name="connsiteX6" fmla="*/ 1374275 w 2122195"/>
              <a:gd name="connsiteY6" fmla="*/ 2275300 h 2578820"/>
              <a:gd name="connsiteX7" fmla="*/ 816347 w 2122195"/>
              <a:gd name="connsiteY7" fmla="*/ 2311666 h 2578820"/>
              <a:gd name="connsiteX8" fmla="*/ 856086 w 2122195"/>
              <a:gd name="connsiteY8" fmla="*/ 2155674 h 2578820"/>
              <a:gd name="connsiteX9" fmla="*/ 231807 w 2122195"/>
              <a:gd name="connsiteY9" fmla="*/ 2200159 h 2578820"/>
              <a:gd name="connsiteX10" fmla="*/ 63604 w 2122195"/>
              <a:gd name="connsiteY10" fmla="*/ 1657531 h 2578820"/>
              <a:gd name="connsiteX11" fmla="*/ 373226 w 2122195"/>
              <a:gd name="connsiteY11" fmla="*/ 1561668 h 2578820"/>
              <a:gd name="connsiteX12" fmla="*/ 517663 w 2122195"/>
              <a:gd name="connsiteY12" fmla="*/ 1101942 h 2578820"/>
              <a:gd name="connsiteX13" fmla="*/ 31839 w 2122195"/>
              <a:gd name="connsiteY13" fmla="*/ 1063746 h 2578820"/>
              <a:gd name="connsiteX14" fmla="*/ 192300 w 2122195"/>
              <a:gd name="connsiteY14" fmla="*/ 303070 h 2578820"/>
              <a:gd name="connsiteX15" fmla="*/ 929703 w 2122195"/>
              <a:gd name="connsiteY15" fmla="*/ 389002 h 2578820"/>
              <a:gd name="connsiteX16" fmla="*/ 894799 w 2122195"/>
              <a:gd name="connsiteY16" fmla="*/ 283670 h 2578820"/>
              <a:gd name="connsiteX17" fmla="*/ 1130542 w 2122195"/>
              <a:gd name="connsiteY17" fmla="*/ 3 h 2578820"/>
              <a:gd name="connsiteX0" fmla="*/ 1130542 w 2122195"/>
              <a:gd name="connsiteY0" fmla="*/ 3 h 2578820"/>
              <a:gd name="connsiteX1" fmla="*/ 1344855 w 2122195"/>
              <a:gd name="connsiteY1" fmla="*/ 286050 h 2578820"/>
              <a:gd name="connsiteX2" fmla="*/ 1322719 w 2122195"/>
              <a:gd name="connsiteY2" fmla="*/ 389002 h 2578820"/>
              <a:gd name="connsiteX3" fmla="*/ 2061573 w 2122195"/>
              <a:gd name="connsiteY3" fmla="*/ 361648 h 2578820"/>
              <a:gd name="connsiteX4" fmla="*/ 2112952 w 2122195"/>
              <a:gd name="connsiteY4" fmla="*/ 2180264 h 2578820"/>
              <a:gd name="connsiteX5" fmla="*/ 1324982 w 2122195"/>
              <a:gd name="connsiteY5" fmla="*/ 2167002 h 2578820"/>
              <a:gd name="connsiteX6" fmla="*/ 1374275 w 2122195"/>
              <a:gd name="connsiteY6" fmla="*/ 2275300 h 2578820"/>
              <a:gd name="connsiteX7" fmla="*/ 816347 w 2122195"/>
              <a:gd name="connsiteY7" fmla="*/ 2311666 h 2578820"/>
              <a:gd name="connsiteX8" fmla="*/ 856086 w 2122195"/>
              <a:gd name="connsiteY8" fmla="*/ 2155674 h 2578820"/>
              <a:gd name="connsiteX9" fmla="*/ 231807 w 2122195"/>
              <a:gd name="connsiteY9" fmla="*/ 2200159 h 2578820"/>
              <a:gd name="connsiteX10" fmla="*/ 63604 w 2122195"/>
              <a:gd name="connsiteY10" fmla="*/ 1657531 h 2578820"/>
              <a:gd name="connsiteX11" fmla="*/ 373226 w 2122195"/>
              <a:gd name="connsiteY11" fmla="*/ 1561668 h 2578820"/>
              <a:gd name="connsiteX12" fmla="*/ 517663 w 2122195"/>
              <a:gd name="connsiteY12" fmla="*/ 1101942 h 2578820"/>
              <a:gd name="connsiteX13" fmla="*/ 31839 w 2122195"/>
              <a:gd name="connsiteY13" fmla="*/ 1063746 h 2578820"/>
              <a:gd name="connsiteX14" fmla="*/ 192300 w 2122195"/>
              <a:gd name="connsiteY14" fmla="*/ 303070 h 2578820"/>
              <a:gd name="connsiteX15" fmla="*/ 929703 w 2122195"/>
              <a:gd name="connsiteY15" fmla="*/ 389002 h 2578820"/>
              <a:gd name="connsiteX16" fmla="*/ 894799 w 2122195"/>
              <a:gd name="connsiteY16" fmla="*/ 283670 h 2578820"/>
              <a:gd name="connsiteX17" fmla="*/ 1130542 w 2122195"/>
              <a:gd name="connsiteY17" fmla="*/ 3 h 2578820"/>
              <a:gd name="connsiteX0" fmla="*/ 1130542 w 2122195"/>
              <a:gd name="connsiteY0" fmla="*/ 3 h 2578820"/>
              <a:gd name="connsiteX1" fmla="*/ 1344855 w 2122195"/>
              <a:gd name="connsiteY1" fmla="*/ 286050 h 2578820"/>
              <a:gd name="connsiteX2" fmla="*/ 1322719 w 2122195"/>
              <a:gd name="connsiteY2" fmla="*/ 389002 h 2578820"/>
              <a:gd name="connsiteX3" fmla="*/ 2061573 w 2122195"/>
              <a:gd name="connsiteY3" fmla="*/ 361648 h 2578820"/>
              <a:gd name="connsiteX4" fmla="*/ 2112952 w 2122195"/>
              <a:gd name="connsiteY4" fmla="*/ 2180264 h 2578820"/>
              <a:gd name="connsiteX5" fmla="*/ 1324982 w 2122195"/>
              <a:gd name="connsiteY5" fmla="*/ 2167002 h 2578820"/>
              <a:gd name="connsiteX6" fmla="*/ 1374275 w 2122195"/>
              <a:gd name="connsiteY6" fmla="*/ 2275300 h 2578820"/>
              <a:gd name="connsiteX7" fmla="*/ 816347 w 2122195"/>
              <a:gd name="connsiteY7" fmla="*/ 2311666 h 2578820"/>
              <a:gd name="connsiteX8" fmla="*/ 856086 w 2122195"/>
              <a:gd name="connsiteY8" fmla="*/ 2155674 h 2578820"/>
              <a:gd name="connsiteX9" fmla="*/ 231807 w 2122195"/>
              <a:gd name="connsiteY9" fmla="*/ 2200159 h 2578820"/>
              <a:gd name="connsiteX10" fmla="*/ 63604 w 2122195"/>
              <a:gd name="connsiteY10" fmla="*/ 1657531 h 2578820"/>
              <a:gd name="connsiteX11" fmla="*/ 373226 w 2122195"/>
              <a:gd name="connsiteY11" fmla="*/ 1561668 h 2578820"/>
              <a:gd name="connsiteX12" fmla="*/ 486282 w 2122195"/>
              <a:gd name="connsiteY12" fmla="*/ 1053607 h 2578820"/>
              <a:gd name="connsiteX13" fmla="*/ 31839 w 2122195"/>
              <a:gd name="connsiteY13" fmla="*/ 1063746 h 2578820"/>
              <a:gd name="connsiteX14" fmla="*/ 192300 w 2122195"/>
              <a:gd name="connsiteY14" fmla="*/ 303070 h 2578820"/>
              <a:gd name="connsiteX15" fmla="*/ 929703 w 2122195"/>
              <a:gd name="connsiteY15" fmla="*/ 389002 h 2578820"/>
              <a:gd name="connsiteX16" fmla="*/ 894799 w 2122195"/>
              <a:gd name="connsiteY16" fmla="*/ 283670 h 2578820"/>
              <a:gd name="connsiteX17" fmla="*/ 1130542 w 2122195"/>
              <a:gd name="connsiteY17" fmla="*/ 3 h 2578820"/>
              <a:gd name="connsiteX0" fmla="*/ 1130542 w 2122195"/>
              <a:gd name="connsiteY0" fmla="*/ 3 h 2578820"/>
              <a:gd name="connsiteX1" fmla="*/ 1344855 w 2122195"/>
              <a:gd name="connsiteY1" fmla="*/ 286050 h 2578820"/>
              <a:gd name="connsiteX2" fmla="*/ 1322719 w 2122195"/>
              <a:gd name="connsiteY2" fmla="*/ 389002 h 2578820"/>
              <a:gd name="connsiteX3" fmla="*/ 2061573 w 2122195"/>
              <a:gd name="connsiteY3" fmla="*/ 361648 h 2578820"/>
              <a:gd name="connsiteX4" fmla="*/ 2112952 w 2122195"/>
              <a:gd name="connsiteY4" fmla="*/ 2180264 h 2578820"/>
              <a:gd name="connsiteX5" fmla="*/ 1324982 w 2122195"/>
              <a:gd name="connsiteY5" fmla="*/ 2167002 h 2578820"/>
              <a:gd name="connsiteX6" fmla="*/ 1374275 w 2122195"/>
              <a:gd name="connsiteY6" fmla="*/ 2275300 h 2578820"/>
              <a:gd name="connsiteX7" fmla="*/ 816347 w 2122195"/>
              <a:gd name="connsiteY7" fmla="*/ 2311666 h 2578820"/>
              <a:gd name="connsiteX8" fmla="*/ 856086 w 2122195"/>
              <a:gd name="connsiteY8" fmla="*/ 2155674 h 2578820"/>
              <a:gd name="connsiteX9" fmla="*/ 231807 w 2122195"/>
              <a:gd name="connsiteY9" fmla="*/ 2200159 h 2578820"/>
              <a:gd name="connsiteX10" fmla="*/ 63604 w 2122195"/>
              <a:gd name="connsiteY10" fmla="*/ 1657531 h 2578820"/>
              <a:gd name="connsiteX11" fmla="*/ 373226 w 2122195"/>
              <a:gd name="connsiteY11" fmla="*/ 1561668 h 2578820"/>
              <a:gd name="connsiteX12" fmla="*/ 433981 w 2122195"/>
              <a:gd name="connsiteY12" fmla="*/ 993187 h 2578820"/>
              <a:gd name="connsiteX13" fmla="*/ 31839 w 2122195"/>
              <a:gd name="connsiteY13" fmla="*/ 1063746 h 2578820"/>
              <a:gd name="connsiteX14" fmla="*/ 192300 w 2122195"/>
              <a:gd name="connsiteY14" fmla="*/ 303070 h 2578820"/>
              <a:gd name="connsiteX15" fmla="*/ 929703 w 2122195"/>
              <a:gd name="connsiteY15" fmla="*/ 389002 h 2578820"/>
              <a:gd name="connsiteX16" fmla="*/ 894799 w 2122195"/>
              <a:gd name="connsiteY16" fmla="*/ 283670 h 2578820"/>
              <a:gd name="connsiteX17" fmla="*/ 1130542 w 2122195"/>
              <a:gd name="connsiteY17" fmla="*/ 3 h 2578820"/>
              <a:gd name="connsiteX0" fmla="*/ 1130542 w 2122195"/>
              <a:gd name="connsiteY0" fmla="*/ 3 h 2578820"/>
              <a:gd name="connsiteX1" fmla="*/ 1344855 w 2122195"/>
              <a:gd name="connsiteY1" fmla="*/ 286050 h 2578820"/>
              <a:gd name="connsiteX2" fmla="*/ 1322719 w 2122195"/>
              <a:gd name="connsiteY2" fmla="*/ 389002 h 2578820"/>
              <a:gd name="connsiteX3" fmla="*/ 2061573 w 2122195"/>
              <a:gd name="connsiteY3" fmla="*/ 361648 h 2578820"/>
              <a:gd name="connsiteX4" fmla="*/ 2112952 w 2122195"/>
              <a:gd name="connsiteY4" fmla="*/ 2180264 h 2578820"/>
              <a:gd name="connsiteX5" fmla="*/ 1324982 w 2122195"/>
              <a:gd name="connsiteY5" fmla="*/ 2167002 h 2578820"/>
              <a:gd name="connsiteX6" fmla="*/ 1374275 w 2122195"/>
              <a:gd name="connsiteY6" fmla="*/ 2275300 h 2578820"/>
              <a:gd name="connsiteX7" fmla="*/ 816347 w 2122195"/>
              <a:gd name="connsiteY7" fmla="*/ 2311666 h 2578820"/>
              <a:gd name="connsiteX8" fmla="*/ 856086 w 2122195"/>
              <a:gd name="connsiteY8" fmla="*/ 2155674 h 2578820"/>
              <a:gd name="connsiteX9" fmla="*/ 231807 w 2122195"/>
              <a:gd name="connsiteY9" fmla="*/ 2200159 h 2578820"/>
              <a:gd name="connsiteX10" fmla="*/ 63604 w 2122195"/>
              <a:gd name="connsiteY10" fmla="*/ 1657531 h 2578820"/>
              <a:gd name="connsiteX11" fmla="*/ 373226 w 2122195"/>
              <a:gd name="connsiteY11" fmla="*/ 1561668 h 2578820"/>
              <a:gd name="connsiteX12" fmla="*/ 433981 w 2122195"/>
              <a:gd name="connsiteY12" fmla="*/ 993187 h 2578820"/>
              <a:gd name="connsiteX13" fmla="*/ 31839 w 2122195"/>
              <a:gd name="connsiteY13" fmla="*/ 1063746 h 2578820"/>
              <a:gd name="connsiteX14" fmla="*/ 192300 w 2122195"/>
              <a:gd name="connsiteY14" fmla="*/ 303070 h 2578820"/>
              <a:gd name="connsiteX15" fmla="*/ 929703 w 2122195"/>
              <a:gd name="connsiteY15" fmla="*/ 389002 h 2578820"/>
              <a:gd name="connsiteX16" fmla="*/ 894799 w 2122195"/>
              <a:gd name="connsiteY16" fmla="*/ 283670 h 2578820"/>
              <a:gd name="connsiteX17" fmla="*/ 1130542 w 2122195"/>
              <a:gd name="connsiteY17" fmla="*/ 3 h 2578820"/>
              <a:gd name="connsiteX0" fmla="*/ 1130542 w 2122195"/>
              <a:gd name="connsiteY0" fmla="*/ 3 h 2578820"/>
              <a:gd name="connsiteX1" fmla="*/ 1344855 w 2122195"/>
              <a:gd name="connsiteY1" fmla="*/ 286050 h 2578820"/>
              <a:gd name="connsiteX2" fmla="*/ 1322719 w 2122195"/>
              <a:gd name="connsiteY2" fmla="*/ 389002 h 2578820"/>
              <a:gd name="connsiteX3" fmla="*/ 2061573 w 2122195"/>
              <a:gd name="connsiteY3" fmla="*/ 361648 h 2578820"/>
              <a:gd name="connsiteX4" fmla="*/ 2112952 w 2122195"/>
              <a:gd name="connsiteY4" fmla="*/ 2180264 h 2578820"/>
              <a:gd name="connsiteX5" fmla="*/ 1324982 w 2122195"/>
              <a:gd name="connsiteY5" fmla="*/ 2167002 h 2578820"/>
              <a:gd name="connsiteX6" fmla="*/ 1374275 w 2122195"/>
              <a:gd name="connsiteY6" fmla="*/ 2275300 h 2578820"/>
              <a:gd name="connsiteX7" fmla="*/ 816347 w 2122195"/>
              <a:gd name="connsiteY7" fmla="*/ 2311666 h 2578820"/>
              <a:gd name="connsiteX8" fmla="*/ 856086 w 2122195"/>
              <a:gd name="connsiteY8" fmla="*/ 2155674 h 2578820"/>
              <a:gd name="connsiteX9" fmla="*/ 231807 w 2122195"/>
              <a:gd name="connsiteY9" fmla="*/ 2200159 h 2578820"/>
              <a:gd name="connsiteX10" fmla="*/ 63604 w 2122195"/>
              <a:gd name="connsiteY10" fmla="*/ 1657531 h 2578820"/>
              <a:gd name="connsiteX11" fmla="*/ 373226 w 2122195"/>
              <a:gd name="connsiteY11" fmla="*/ 1561668 h 2578820"/>
              <a:gd name="connsiteX12" fmla="*/ 433981 w 2122195"/>
              <a:gd name="connsiteY12" fmla="*/ 993187 h 2578820"/>
              <a:gd name="connsiteX13" fmla="*/ 31839 w 2122195"/>
              <a:gd name="connsiteY13" fmla="*/ 1063746 h 2578820"/>
              <a:gd name="connsiteX14" fmla="*/ 192300 w 2122195"/>
              <a:gd name="connsiteY14" fmla="*/ 303070 h 2578820"/>
              <a:gd name="connsiteX15" fmla="*/ 929703 w 2122195"/>
              <a:gd name="connsiteY15" fmla="*/ 389002 h 2578820"/>
              <a:gd name="connsiteX16" fmla="*/ 894799 w 2122195"/>
              <a:gd name="connsiteY16" fmla="*/ 283670 h 2578820"/>
              <a:gd name="connsiteX17" fmla="*/ 1130542 w 2122195"/>
              <a:gd name="connsiteY17" fmla="*/ 3 h 2578820"/>
              <a:gd name="connsiteX0" fmla="*/ 1130542 w 2122195"/>
              <a:gd name="connsiteY0" fmla="*/ 3 h 2578820"/>
              <a:gd name="connsiteX1" fmla="*/ 1344855 w 2122195"/>
              <a:gd name="connsiteY1" fmla="*/ 286050 h 2578820"/>
              <a:gd name="connsiteX2" fmla="*/ 1322719 w 2122195"/>
              <a:gd name="connsiteY2" fmla="*/ 389002 h 2578820"/>
              <a:gd name="connsiteX3" fmla="*/ 2061573 w 2122195"/>
              <a:gd name="connsiteY3" fmla="*/ 361648 h 2578820"/>
              <a:gd name="connsiteX4" fmla="*/ 2112952 w 2122195"/>
              <a:gd name="connsiteY4" fmla="*/ 2180264 h 2578820"/>
              <a:gd name="connsiteX5" fmla="*/ 1324982 w 2122195"/>
              <a:gd name="connsiteY5" fmla="*/ 2167002 h 2578820"/>
              <a:gd name="connsiteX6" fmla="*/ 1374275 w 2122195"/>
              <a:gd name="connsiteY6" fmla="*/ 2275300 h 2578820"/>
              <a:gd name="connsiteX7" fmla="*/ 816347 w 2122195"/>
              <a:gd name="connsiteY7" fmla="*/ 2311666 h 2578820"/>
              <a:gd name="connsiteX8" fmla="*/ 856086 w 2122195"/>
              <a:gd name="connsiteY8" fmla="*/ 2155674 h 2578820"/>
              <a:gd name="connsiteX9" fmla="*/ 231807 w 2122195"/>
              <a:gd name="connsiteY9" fmla="*/ 2200159 h 2578820"/>
              <a:gd name="connsiteX10" fmla="*/ 63604 w 2122195"/>
              <a:gd name="connsiteY10" fmla="*/ 1657531 h 2578820"/>
              <a:gd name="connsiteX11" fmla="*/ 373226 w 2122195"/>
              <a:gd name="connsiteY11" fmla="*/ 1561668 h 2578820"/>
              <a:gd name="connsiteX12" fmla="*/ 433981 w 2122195"/>
              <a:gd name="connsiteY12" fmla="*/ 993187 h 2578820"/>
              <a:gd name="connsiteX13" fmla="*/ 31839 w 2122195"/>
              <a:gd name="connsiteY13" fmla="*/ 1063746 h 2578820"/>
              <a:gd name="connsiteX14" fmla="*/ 192300 w 2122195"/>
              <a:gd name="connsiteY14" fmla="*/ 303070 h 2578820"/>
              <a:gd name="connsiteX15" fmla="*/ 929703 w 2122195"/>
              <a:gd name="connsiteY15" fmla="*/ 389002 h 2578820"/>
              <a:gd name="connsiteX16" fmla="*/ 894799 w 2122195"/>
              <a:gd name="connsiteY16" fmla="*/ 283670 h 2578820"/>
              <a:gd name="connsiteX17" fmla="*/ 1130542 w 2122195"/>
              <a:gd name="connsiteY17" fmla="*/ 3 h 2578820"/>
              <a:gd name="connsiteX0" fmla="*/ 1130542 w 2122195"/>
              <a:gd name="connsiteY0" fmla="*/ 3 h 2578820"/>
              <a:gd name="connsiteX1" fmla="*/ 1344855 w 2122195"/>
              <a:gd name="connsiteY1" fmla="*/ 286050 h 2578820"/>
              <a:gd name="connsiteX2" fmla="*/ 1322719 w 2122195"/>
              <a:gd name="connsiteY2" fmla="*/ 389002 h 2578820"/>
              <a:gd name="connsiteX3" fmla="*/ 2061573 w 2122195"/>
              <a:gd name="connsiteY3" fmla="*/ 361648 h 2578820"/>
              <a:gd name="connsiteX4" fmla="*/ 2112952 w 2122195"/>
              <a:gd name="connsiteY4" fmla="*/ 2180264 h 2578820"/>
              <a:gd name="connsiteX5" fmla="*/ 1324982 w 2122195"/>
              <a:gd name="connsiteY5" fmla="*/ 2167002 h 2578820"/>
              <a:gd name="connsiteX6" fmla="*/ 1374275 w 2122195"/>
              <a:gd name="connsiteY6" fmla="*/ 2275300 h 2578820"/>
              <a:gd name="connsiteX7" fmla="*/ 816347 w 2122195"/>
              <a:gd name="connsiteY7" fmla="*/ 2311666 h 2578820"/>
              <a:gd name="connsiteX8" fmla="*/ 856086 w 2122195"/>
              <a:gd name="connsiteY8" fmla="*/ 2155674 h 2578820"/>
              <a:gd name="connsiteX9" fmla="*/ 231807 w 2122195"/>
              <a:gd name="connsiteY9" fmla="*/ 2200159 h 2578820"/>
              <a:gd name="connsiteX10" fmla="*/ 63604 w 2122195"/>
              <a:gd name="connsiteY10" fmla="*/ 1657531 h 2578820"/>
              <a:gd name="connsiteX11" fmla="*/ 373226 w 2122195"/>
              <a:gd name="connsiteY11" fmla="*/ 1561668 h 2578820"/>
              <a:gd name="connsiteX12" fmla="*/ 433981 w 2122195"/>
              <a:gd name="connsiteY12" fmla="*/ 993187 h 2578820"/>
              <a:gd name="connsiteX13" fmla="*/ 31839 w 2122195"/>
              <a:gd name="connsiteY13" fmla="*/ 1063746 h 2578820"/>
              <a:gd name="connsiteX14" fmla="*/ 192300 w 2122195"/>
              <a:gd name="connsiteY14" fmla="*/ 303070 h 2578820"/>
              <a:gd name="connsiteX15" fmla="*/ 929703 w 2122195"/>
              <a:gd name="connsiteY15" fmla="*/ 389002 h 2578820"/>
              <a:gd name="connsiteX16" fmla="*/ 894799 w 2122195"/>
              <a:gd name="connsiteY16" fmla="*/ 283670 h 2578820"/>
              <a:gd name="connsiteX17" fmla="*/ 1130542 w 2122195"/>
              <a:gd name="connsiteY17" fmla="*/ 3 h 2578820"/>
              <a:gd name="connsiteX0" fmla="*/ 1130542 w 2122195"/>
              <a:gd name="connsiteY0" fmla="*/ 3 h 2578820"/>
              <a:gd name="connsiteX1" fmla="*/ 1344855 w 2122195"/>
              <a:gd name="connsiteY1" fmla="*/ 286050 h 2578820"/>
              <a:gd name="connsiteX2" fmla="*/ 1322719 w 2122195"/>
              <a:gd name="connsiteY2" fmla="*/ 389002 h 2578820"/>
              <a:gd name="connsiteX3" fmla="*/ 2061573 w 2122195"/>
              <a:gd name="connsiteY3" fmla="*/ 361648 h 2578820"/>
              <a:gd name="connsiteX4" fmla="*/ 2112952 w 2122195"/>
              <a:gd name="connsiteY4" fmla="*/ 2180264 h 2578820"/>
              <a:gd name="connsiteX5" fmla="*/ 1324982 w 2122195"/>
              <a:gd name="connsiteY5" fmla="*/ 2167002 h 2578820"/>
              <a:gd name="connsiteX6" fmla="*/ 1374275 w 2122195"/>
              <a:gd name="connsiteY6" fmla="*/ 2275300 h 2578820"/>
              <a:gd name="connsiteX7" fmla="*/ 816347 w 2122195"/>
              <a:gd name="connsiteY7" fmla="*/ 2311666 h 2578820"/>
              <a:gd name="connsiteX8" fmla="*/ 856086 w 2122195"/>
              <a:gd name="connsiteY8" fmla="*/ 2155674 h 2578820"/>
              <a:gd name="connsiteX9" fmla="*/ 231807 w 2122195"/>
              <a:gd name="connsiteY9" fmla="*/ 2200159 h 2578820"/>
              <a:gd name="connsiteX10" fmla="*/ 63604 w 2122195"/>
              <a:gd name="connsiteY10" fmla="*/ 1657531 h 2578820"/>
              <a:gd name="connsiteX11" fmla="*/ 373226 w 2122195"/>
              <a:gd name="connsiteY11" fmla="*/ 1561668 h 2578820"/>
              <a:gd name="connsiteX12" fmla="*/ 433981 w 2122195"/>
              <a:gd name="connsiteY12" fmla="*/ 993187 h 2578820"/>
              <a:gd name="connsiteX13" fmla="*/ 31839 w 2122195"/>
              <a:gd name="connsiteY13" fmla="*/ 1063746 h 2578820"/>
              <a:gd name="connsiteX14" fmla="*/ 192300 w 2122195"/>
              <a:gd name="connsiteY14" fmla="*/ 303070 h 2578820"/>
              <a:gd name="connsiteX15" fmla="*/ 929703 w 2122195"/>
              <a:gd name="connsiteY15" fmla="*/ 389002 h 2578820"/>
              <a:gd name="connsiteX16" fmla="*/ 894799 w 2122195"/>
              <a:gd name="connsiteY16" fmla="*/ 283670 h 2578820"/>
              <a:gd name="connsiteX17" fmla="*/ 1130542 w 2122195"/>
              <a:gd name="connsiteY17" fmla="*/ 3 h 257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2195" h="2578820">
                <a:moveTo>
                  <a:pt x="1130542" y="3"/>
                </a:moveTo>
                <a:cubicBezTo>
                  <a:pt x="1299611" y="-691"/>
                  <a:pt x="1467594" y="120921"/>
                  <a:pt x="1344855" y="286050"/>
                </a:cubicBezTo>
                <a:cubicBezTo>
                  <a:pt x="1328745" y="315682"/>
                  <a:pt x="1316963" y="348101"/>
                  <a:pt x="1322719" y="389002"/>
                </a:cubicBezTo>
                <a:cubicBezTo>
                  <a:pt x="1327787" y="528261"/>
                  <a:pt x="1797882" y="461119"/>
                  <a:pt x="2061573" y="361648"/>
                </a:cubicBezTo>
                <a:cubicBezTo>
                  <a:pt x="2110250" y="637912"/>
                  <a:pt x="2137652" y="1720771"/>
                  <a:pt x="2112952" y="2180264"/>
                </a:cubicBezTo>
                <a:cubicBezTo>
                  <a:pt x="1916328" y="2153738"/>
                  <a:pt x="1475187" y="2007849"/>
                  <a:pt x="1324982" y="2167002"/>
                </a:cubicBezTo>
                <a:cubicBezTo>
                  <a:pt x="1311501" y="2193452"/>
                  <a:pt x="1343723" y="2230274"/>
                  <a:pt x="1374275" y="2275300"/>
                </a:cubicBezTo>
                <a:cubicBezTo>
                  <a:pt x="1614781" y="2660267"/>
                  <a:pt x="604414" y="2686317"/>
                  <a:pt x="816347" y="2311666"/>
                </a:cubicBezTo>
                <a:cubicBezTo>
                  <a:pt x="855322" y="2257365"/>
                  <a:pt x="953509" y="2174258"/>
                  <a:pt x="856086" y="2155674"/>
                </a:cubicBezTo>
                <a:cubicBezTo>
                  <a:pt x="758663" y="2137090"/>
                  <a:pt x="480465" y="2147108"/>
                  <a:pt x="231807" y="2200159"/>
                </a:cubicBezTo>
                <a:cubicBezTo>
                  <a:pt x="139171" y="2130168"/>
                  <a:pt x="54954" y="1771407"/>
                  <a:pt x="63604" y="1657531"/>
                </a:cubicBezTo>
                <a:cubicBezTo>
                  <a:pt x="87174" y="1416831"/>
                  <a:pt x="240473" y="1453731"/>
                  <a:pt x="373226" y="1561668"/>
                </a:cubicBezTo>
                <a:cubicBezTo>
                  <a:pt x="585408" y="1587663"/>
                  <a:pt x="490879" y="1076174"/>
                  <a:pt x="433981" y="993187"/>
                </a:cubicBezTo>
                <a:cubicBezTo>
                  <a:pt x="377083" y="910200"/>
                  <a:pt x="192303" y="1138314"/>
                  <a:pt x="31839" y="1063746"/>
                </a:cubicBezTo>
                <a:cubicBezTo>
                  <a:pt x="-69786" y="941930"/>
                  <a:pt x="95933" y="399271"/>
                  <a:pt x="192300" y="303070"/>
                </a:cubicBezTo>
                <a:cubicBezTo>
                  <a:pt x="588506" y="435698"/>
                  <a:pt x="891592" y="488473"/>
                  <a:pt x="929703" y="389002"/>
                </a:cubicBezTo>
                <a:cubicBezTo>
                  <a:pt x="940024" y="365427"/>
                  <a:pt x="930452" y="333342"/>
                  <a:pt x="894799" y="283670"/>
                </a:cubicBezTo>
                <a:cubicBezTo>
                  <a:pt x="788833" y="96344"/>
                  <a:pt x="961473" y="698"/>
                  <a:pt x="1130542" y="3"/>
                </a:cubicBezTo>
                <a:close/>
              </a:path>
            </a:pathLst>
          </a:custGeom>
          <a:solidFill>
            <a:schemeClr val="bg1">
              <a:lumMod val="85000"/>
            </a:schemeClr>
          </a:solidFill>
          <a:ln>
            <a:noFill/>
          </a:ln>
          <a:effectLst/>
          <a:scene3d>
            <a:camera prst="orthographicFront"/>
            <a:lightRig rig="threePt" dir="t"/>
          </a:scene3d>
          <a:sp3d prstMaterial="dkEdge">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26" name="Rectangle 5"/>
          <p:cNvSpPr/>
          <p:nvPr/>
        </p:nvSpPr>
        <p:spPr>
          <a:xfrm rot="5400000">
            <a:off x="4529969" y="3393872"/>
            <a:ext cx="1644141" cy="3028070"/>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58483 w 2069564"/>
              <a:gd name="connsiteY15" fmla="*/ 1557347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58483 w 2069564"/>
              <a:gd name="connsiteY15" fmla="*/ 1557347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362 w 2069164"/>
              <a:gd name="connsiteY0" fmla="*/ 3 h 2561350"/>
              <a:gd name="connsiteX1" fmla="*/ 1242675 w 2069164"/>
              <a:gd name="connsiteY1" fmla="*/ 286050 h 2561350"/>
              <a:gd name="connsiteX2" fmla="*/ 1220539 w 2069164"/>
              <a:gd name="connsiteY2" fmla="*/ 389002 h 2561350"/>
              <a:gd name="connsiteX3" fmla="*/ 1959393 w 2069164"/>
              <a:gd name="connsiteY3" fmla="*/ 361648 h 2561350"/>
              <a:gd name="connsiteX4" fmla="*/ 2067156 w 2069164"/>
              <a:gd name="connsiteY4" fmla="*/ 961234 h 2561350"/>
              <a:gd name="connsiteX5" fmla="*/ 1880648 w 2069164"/>
              <a:gd name="connsiteY5" fmla="*/ 1030865 h 2561350"/>
              <a:gd name="connsiteX6" fmla="*/ 1846973 w 2069164"/>
              <a:gd name="connsiteY6" fmla="*/ 1535481 h 2561350"/>
              <a:gd name="connsiteX7" fmla="*/ 2064670 w 2069164"/>
              <a:gd name="connsiteY7" fmla="*/ 1597847 h 2561350"/>
              <a:gd name="connsiteX8" fmla="*/ 1951933 w 2069164"/>
              <a:gd name="connsiteY8" fmla="*/ 2180265 h 2561350"/>
              <a:gd name="connsiteX9" fmla="*/ 1222802 w 2069164"/>
              <a:gd name="connsiteY9" fmla="*/ 2167002 h 2561350"/>
              <a:gd name="connsiteX10" fmla="*/ 1242675 w 2069164"/>
              <a:gd name="connsiteY10" fmla="*/ 2275300 h 2561350"/>
              <a:gd name="connsiteX11" fmla="*/ 792619 w 2069164"/>
              <a:gd name="connsiteY11" fmla="*/ 2277680 h 2561350"/>
              <a:gd name="connsiteX12" fmla="*/ 822552 w 2069164"/>
              <a:gd name="connsiteY12" fmla="*/ 2167002 h 2561350"/>
              <a:gd name="connsiteX13" fmla="*/ 129627 w 2069164"/>
              <a:gd name="connsiteY13" fmla="*/ 2200159 h 2561350"/>
              <a:gd name="connsiteX14" fmla="*/ 650 w 2069164"/>
              <a:gd name="connsiteY14" fmla="*/ 1657531 h 2561350"/>
              <a:gd name="connsiteX15" fmla="*/ 258083 w 2069164"/>
              <a:gd name="connsiteY15" fmla="*/ 1557347 h 2561350"/>
              <a:gd name="connsiteX16" fmla="*/ 270377 w 2069164"/>
              <a:gd name="connsiteY16" fmla="*/ 1028015 h 2561350"/>
              <a:gd name="connsiteX17" fmla="*/ 29715 w 2069164"/>
              <a:gd name="connsiteY17" fmla="*/ 1005469 h 2561350"/>
              <a:gd name="connsiteX18" fmla="*/ 109733 w 2069164"/>
              <a:gd name="connsiteY18" fmla="*/ 382371 h 2561350"/>
              <a:gd name="connsiteX19" fmla="*/ 827523 w 2069164"/>
              <a:gd name="connsiteY19" fmla="*/ 389002 h 2561350"/>
              <a:gd name="connsiteX20" fmla="*/ 792619 w 2069164"/>
              <a:gd name="connsiteY20" fmla="*/ 283670 h 2561350"/>
              <a:gd name="connsiteX21" fmla="*/ 1028362 w 206916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69727 w 2068514"/>
              <a:gd name="connsiteY16" fmla="*/ 1028015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69727 w 2068514"/>
              <a:gd name="connsiteY16" fmla="*/ 1028015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64020 w 2066875"/>
              <a:gd name="connsiteY7" fmla="*/ 1597847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952"/>
              <a:gd name="connsiteY0" fmla="*/ 3 h 2561350"/>
              <a:gd name="connsiteX1" fmla="*/ 1242025 w 2066952"/>
              <a:gd name="connsiteY1" fmla="*/ 286050 h 2561350"/>
              <a:gd name="connsiteX2" fmla="*/ 1219889 w 2066952"/>
              <a:gd name="connsiteY2" fmla="*/ 389002 h 2561350"/>
              <a:gd name="connsiteX3" fmla="*/ 1963063 w 2066952"/>
              <a:gd name="connsiteY3" fmla="*/ 357327 h 2561350"/>
              <a:gd name="connsiteX4" fmla="*/ 2066506 w 2066952"/>
              <a:gd name="connsiteY4" fmla="*/ 961234 h 2561350"/>
              <a:gd name="connsiteX5" fmla="*/ 1862717 w 2066952"/>
              <a:gd name="connsiteY5" fmla="*/ 1056790 h 2561350"/>
              <a:gd name="connsiteX6" fmla="*/ 1824721 w 2066952"/>
              <a:gd name="connsiteY6" fmla="*/ 1531159 h 2561350"/>
              <a:gd name="connsiteX7" fmla="*/ 2042416 w 2066952"/>
              <a:gd name="connsiteY7" fmla="*/ 1619452 h 2561350"/>
              <a:gd name="connsiteX8" fmla="*/ 1951283 w 2066952"/>
              <a:gd name="connsiteY8" fmla="*/ 2180265 h 2561350"/>
              <a:gd name="connsiteX9" fmla="*/ 1222152 w 2066952"/>
              <a:gd name="connsiteY9" fmla="*/ 2167002 h 2561350"/>
              <a:gd name="connsiteX10" fmla="*/ 1242025 w 2066952"/>
              <a:gd name="connsiteY10" fmla="*/ 2275300 h 2561350"/>
              <a:gd name="connsiteX11" fmla="*/ 791969 w 2066952"/>
              <a:gd name="connsiteY11" fmla="*/ 2277680 h 2561350"/>
              <a:gd name="connsiteX12" fmla="*/ 821902 w 2066952"/>
              <a:gd name="connsiteY12" fmla="*/ 2167002 h 2561350"/>
              <a:gd name="connsiteX13" fmla="*/ 128977 w 2066952"/>
              <a:gd name="connsiteY13" fmla="*/ 2200159 h 2561350"/>
              <a:gd name="connsiteX14" fmla="*/ 0 w 2066952"/>
              <a:gd name="connsiteY14" fmla="*/ 1657531 h 2561350"/>
              <a:gd name="connsiteX15" fmla="*/ 257433 w 2066952"/>
              <a:gd name="connsiteY15" fmla="*/ 1557347 h 2561350"/>
              <a:gd name="connsiteX16" fmla="*/ 239483 w 2066952"/>
              <a:gd name="connsiteY16" fmla="*/ 1049619 h 2561350"/>
              <a:gd name="connsiteX17" fmla="*/ 29065 w 2066952"/>
              <a:gd name="connsiteY17" fmla="*/ 1005469 h 2561350"/>
              <a:gd name="connsiteX18" fmla="*/ 100444 w 2066952"/>
              <a:gd name="connsiteY18" fmla="*/ 369408 h 2561350"/>
              <a:gd name="connsiteX19" fmla="*/ 826873 w 2066952"/>
              <a:gd name="connsiteY19" fmla="*/ 389002 h 2561350"/>
              <a:gd name="connsiteX20" fmla="*/ 791969 w 2066952"/>
              <a:gd name="connsiteY20" fmla="*/ 283670 h 2561350"/>
              <a:gd name="connsiteX21" fmla="*/ 1027712 w 2066952"/>
              <a:gd name="connsiteY21" fmla="*/ 3 h 2561350"/>
              <a:gd name="connsiteX0" fmla="*/ 1027712 w 2067063"/>
              <a:gd name="connsiteY0" fmla="*/ 3 h 2561350"/>
              <a:gd name="connsiteX1" fmla="*/ 1242025 w 2067063"/>
              <a:gd name="connsiteY1" fmla="*/ 286050 h 2561350"/>
              <a:gd name="connsiteX2" fmla="*/ 1219889 w 2067063"/>
              <a:gd name="connsiteY2" fmla="*/ 389002 h 2561350"/>
              <a:gd name="connsiteX3" fmla="*/ 1967384 w 2067063"/>
              <a:gd name="connsiteY3" fmla="*/ 344364 h 2561350"/>
              <a:gd name="connsiteX4" fmla="*/ 2066506 w 2067063"/>
              <a:gd name="connsiteY4" fmla="*/ 961234 h 2561350"/>
              <a:gd name="connsiteX5" fmla="*/ 1862717 w 2067063"/>
              <a:gd name="connsiteY5" fmla="*/ 1056790 h 2561350"/>
              <a:gd name="connsiteX6" fmla="*/ 1824721 w 2067063"/>
              <a:gd name="connsiteY6" fmla="*/ 1531159 h 2561350"/>
              <a:gd name="connsiteX7" fmla="*/ 2042416 w 2067063"/>
              <a:gd name="connsiteY7" fmla="*/ 1619452 h 2561350"/>
              <a:gd name="connsiteX8" fmla="*/ 1951283 w 2067063"/>
              <a:gd name="connsiteY8" fmla="*/ 2180265 h 2561350"/>
              <a:gd name="connsiteX9" fmla="*/ 1222152 w 2067063"/>
              <a:gd name="connsiteY9" fmla="*/ 2167002 h 2561350"/>
              <a:gd name="connsiteX10" fmla="*/ 1242025 w 2067063"/>
              <a:gd name="connsiteY10" fmla="*/ 2275300 h 2561350"/>
              <a:gd name="connsiteX11" fmla="*/ 791969 w 2067063"/>
              <a:gd name="connsiteY11" fmla="*/ 2277680 h 2561350"/>
              <a:gd name="connsiteX12" fmla="*/ 821902 w 2067063"/>
              <a:gd name="connsiteY12" fmla="*/ 2167002 h 2561350"/>
              <a:gd name="connsiteX13" fmla="*/ 128977 w 2067063"/>
              <a:gd name="connsiteY13" fmla="*/ 2200159 h 2561350"/>
              <a:gd name="connsiteX14" fmla="*/ 0 w 2067063"/>
              <a:gd name="connsiteY14" fmla="*/ 1657531 h 2561350"/>
              <a:gd name="connsiteX15" fmla="*/ 257433 w 2067063"/>
              <a:gd name="connsiteY15" fmla="*/ 1557347 h 2561350"/>
              <a:gd name="connsiteX16" fmla="*/ 239483 w 2067063"/>
              <a:gd name="connsiteY16" fmla="*/ 1049619 h 2561350"/>
              <a:gd name="connsiteX17" fmla="*/ 29065 w 2067063"/>
              <a:gd name="connsiteY17" fmla="*/ 1005469 h 2561350"/>
              <a:gd name="connsiteX18" fmla="*/ 100444 w 2067063"/>
              <a:gd name="connsiteY18" fmla="*/ 369408 h 2561350"/>
              <a:gd name="connsiteX19" fmla="*/ 826873 w 2067063"/>
              <a:gd name="connsiteY19" fmla="*/ 389002 h 2561350"/>
              <a:gd name="connsiteX20" fmla="*/ 791969 w 2067063"/>
              <a:gd name="connsiteY20" fmla="*/ 283670 h 2561350"/>
              <a:gd name="connsiteX21" fmla="*/ 1027712 w 2067063"/>
              <a:gd name="connsiteY21" fmla="*/ 3 h 2561350"/>
              <a:gd name="connsiteX0" fmla="*/ 1027712 w 2067063"/>
              <a:gd name="connsiteY0" fmla="*/ 3 h 2561350"/>
              <a:gd name="connsiteX1" fmla="*/ 1242025 w 2067063"/>
              <a:gd name="connsiteY1" fmla="*/ 286050 h 2561350"/>
              <a:gd name="connsiteX2" fmla="*/ 1219889 w 2067063"/>
              <a:gd name="connsiteY2" fmla="*/ 389002 h 2561350"/>
              <a:gd name="connsiteX3" fmla="*/ 1967384 w 2067063"/>
              <a:gd name="connsiteY3" fmla="*/ 344364 h 2561350"/>
              <a:gd name="connsiteX4" fmla="*/ 2066506 w 2067063"/>
              <a:gd name="connsiteY4" fmla="*/ 961234 h 2561350"/>
              <a:gd name="connsiteX5" fmla="*/ 1862717 w 2067063"/>
              <a:gd name="connsiteY5" fmla="*/ 1056790 h 2561350"/>
              <a:gd name="connsiteX6" fmla="*/ 1824721 w 2067063"/>
              <a:gd name="connsiteY6" fmla="*/ 1531159 h 2561350"/>
              <a:gd name="connsiteX7" fmla="*/ 2042416 w 2067063"/>
              <a:gd name="connsiteY7" fmla="*/ 1619452 h 2561350"/>
              <a:gd name="connsiteX8" fmla="*/ 1951283 w 2067063"/>
              <a:gd name="connsiteY8" fmla="*/ 2180265 h 2561350"/>
              <a:gd name="connsiteX9" fmla="*/ 1222152 w 2067063"/>
              <a:gd name="connsiteY9" fmla="*/ 2167002 h 2561350"/>
              <a:gd name="connsiteX10" fmla="*/ 1242025 w 2067063"/>
              <a:gd name="connsiteY10" fmla="*/ 2275300 h 2561350"/>
              <a:gd name="connsiteX11" fmla="*/ 791969 w 2067063"/>
              <a:gd name="connsiteY11" fmla="*/ 2277680 h 2561350"/>
              <a:gd name="connsiteX12" fmla="*/ 821902 w 2067063"/>
              <a:gd name="connsiteY12" fmla="*/ 2167002 h 2561350"/>
              <a:gd name="connsiteX13" fmla="*/ 128977 w 2067063"/>
              <a:gd name="connsiteY13" fmla="*/ 2200159 h 2561350"/>
              <a:gd name="connsiteX14" fmla="*/ 0 w 2067063"/>
              <a:gd name="connsiteY14" fmla="*/ 1657531 h 2561350"/>
              <a:gd name="connsiteX15" fmla="*/ 257433 w 2067063"/>
              <a:gd name="connsiteY15" fmla="*/ 1557347 h 2561350"/>
              <a:gd name="connsiteX16" fmla="*/ 239483 w 2067063"/>
              <a:gd name="connsiteY16" fmla="*/ 1049619 h 2561350"/>
              <a:gd name="connsiteX17" fmla="*/ 29065 w 2067063"/>
              <a:gd name="connsiteY17" fmla="*/ 1005469 h 2561350"/>
              <a:gd name="connsiteX18" fmla="*/ 100444 w 2067063"/>
              <a:gd name="connsiteY18" fmla="*/ 369408 h 2561350"/>
              <a:gd name="connsiteX19" fmla="*/ 826873 w 2067063"/>
              <a:gd name="connsiteY19" fmla="*/ 389002 h 2561350"/>
              <a:gd name="connsiteX20" fmla="*/ 791969 w 2067063"/>
              <a:gd name="connsiteY20" fmla="*/ 283670 h 2561350"/>
              <a:gd name="connsiteX21" fmla="*/ 1027712 w 2067063"/>
              <a:gd name="connsiteY21" fmla="*/ 3 h 2561350"/>
              <a:gd name="connsiteX0" fmla="*/ 1027712 w 2066650"/>
              <a:gd name="connsiteY0" fmla="*/ 3 h 2561350"/>
              <a:gd name="connsiteX1" fmla="*/ 1242025 w 2066650"/>
              <a:gd name="connsiteY1" fmla="*/ 286050 h 2561350"/>
              <a:gd name="connsiteX2" fmla="*/ 1219889 w 2066650"/>
              <a:gd name="connsiteY2" fmla="*/ 389002 h 2561350"/>
              <a:gd name="connsiteX3" fmla="*/ 1967384 w 2066650"/>
              <a:gd name="connsiteY3" fmla="*/ 344364 h 2561350"/>
              <a:gd name="connsiteX4" fmla="*/ 2066506 w 2066650"/>
              <a:gd name="connsiteY4" fmla="*/ 961234 h 2561350"/>
              <a:gd name="connsiteX5" fmla="*/ 1862717 w 2066650"/>
              <a:gd name="connsiteY5" fmla="*/ 1056790 h 2561350"/>
              <a:gd name="connsiteX6" fmla="*/ 1824721 w 2066650"/>
              <a:gd name="connsiteY6" fmla="*/ 1531159 h 2561350"/>
              <a:gd name="connsiteX7" fmla="*/ 2042416 w 2066650"/>
              <a:gd name="connsiteY7" fmla="*/ 1619452 h 2561350"/>
              <a:gd name="connsiteX8" fmla="*/ 1951283 w 2066650"/>
              <a:gd name="connsiteY8" fmla="*/ 2180265 h 2561350"/>
              <a:gd name="connsiteX9" fmla="*/ 1222152 w 2066650"/>
              <a:gd name="connsiteY9" fmla="*/ 2167002 h 2561350"/>
              <a:gd name="connsiteX10" fmla="*/ 1242025 w 2066650"/>
              <a:gd name="connsiteY10" fmla="*/ 2275300 h 2561350"/>
              <a:gd name="connsiteX11" fmla="*/ 791969 w 2066650"/>
              <a:gd name="connsiteY11" fmla="*/ 2277680 h 2561350"/>
              <a:gd name="connsiteX12" fmla="*/ 821902 w 2066650"/>
              <a:gd name="connsiteY12" fmla="*/ 2167002 h 2561350"/>
              <a:gd name="connsiteX13" fmla="*/ 128977 w 2066650"/>
              <a:gd name="connsiteY13" fmla="*/ 2200159 h 2561350"/>
              <a:gd name="connsiteX14" fmla="*/ 0 w 2066650"/>
              <a:gd name="connsiteY14" fmla="*/ 1657531 h 2561350"/>
              <a:gd name="connsiteX15" fmla="*/ 257433 w 2066650"/>
              <a:gd name="connsiteY15" fmla="*/ 1557347 h 2561350"/>
              <a:gd name="connsiteX16" fmla="*/ 239483 w 2066650"/>
              <a:gd name="connsiteY16" fmla="*/ 1049619 h 2561350"/>
              <a:gd name="connsiteX17" fmla="*/ 29065 w 2066650"/>
              <a:gd name="connsiteY17" fmla="*/ 1005469 h 2561350"/>
              <a:gd name="connsiteX18" fmla="*/ 100444 w 2066650"/>
              <a:gd name="connsiteY18" fmla="*/ 369408 h 2561350"/>
              <a:gd name="connsiteX19" fmla="*/ 826873 w 2066650"/>
              <a:gd name="connsiteY19" fmla="*/ 389002 h 2561350"/>
              <a:gd name="connsiteX20" fmla="*/ 791969 w 2066650"/>
              <a:gd name="connsiteY20" fmla="*/ 283670 h 2561350"/>
              <a:gd name="connsiteX21" fmla="*/ 1027712 w 2066650"/>
              <a:gd name="connsiteY21" fmla="*/ 3 h 2561350"/>
              <a:gd name="connsiteX0" fmla="*/ 1027712 w 2049409"/>
              <a:gd name="connsiteY0" fmla="*/ 3 h 2561350"/>
              <a:gd name="connsiteX1" fmla="*/ 1242025 w 2049409"/>
              <a:gd name="connsiteY1" fmla="*/ 286050 h 2561350"/>
              <a:gd name="connsiteX2" fmla="*/ 1219889 w 2049409"/>
              <a:gd name="connsiteY2" fmla="*/ 389002 h 2561350"/>
              <a:gd name="connsiteX3" fmla="*/ 1967384 w 2049409"/>
              <a:gd name="connsiteY3" fmla="*/ 344364 h 2561350"/>
              <a:gd name="connsiteX4" fmla="*/ 2049225 w 2049409"/>
              <a:gd name="connsiteY4" fmla="*/ 926667 h 2561350"/>
              <a:gd name="connsiteX5" fmla="*/ 1862717 w 2049409"/>
              <a:gd name="connsiteY5" fmla="*/ 1056790 h 2561350"/>
              <a:gd name="connsiteX6" fmla="*/ 1824721 w 2049409"/>
              <a:gd name="connsiteY6" fmla="*/ 1531159 h 2561350"/>
              <a:gd name="connsiteX7" fmla="*/ 2042416 w 2049409"/>
              <a:gd name="connsiteY7" fmla="*/ 1619452 h 2561350"/>
              <a:gd name="connsiteX8" fmla="*/ 1951283 w 2049409"/>
              <a:gd name="connsiteY8" fmla="*/ 2180265 h 2561350"/>
              <a:gd name="connsiteX9" fmla="*/ 1222152 w 2049409"/>
              <a:gd name="connsiteY9" fmla="*/ 2167002 h 2561350"/>
              <a:gd name="connsiteX10" fmla="*/ 1242025 w 2049409"/>
              <a:gd name="connsiteY10" fmla="*/ 2275300 h 2561350"/>
              <a:gd name="connsiteX11" fmla="*/ 791969 w 2049409"/>
              <a:gd name="connsiteY11" fmla="*/ 2277680 h 2561350"/>
              <a:gd name="connsiteX12" fmla="*/ 821902 w 2049409"/>
              <a:gd name="connsiteY12" fmla="*/ 2167002 h 2561350"/>
              <a:gd name="connsiteX13" fmla="*/ 128977 w 2049409"/>
              <a:gd name="connsiteY13" fmla="*/ 2200159 h 2561350"/>
              <a:gd name="connsiteX14" fmla="*/ 0 w 2049409"/>
              <a:gd name="connsiteY14" fmla="*/ 1657531 h 2561350"/>
              <a:gd name="connsiteX15" fmla="*/ 257433 w 2049409"/>
              <a:gd name="connsiteY15" fmla="*/ 1557347 h 2561350"/>
              <a:gd name="connsiteX16" fmla="*/ 239483 w 2049409"/>
              <a:gd name="connsiteY16" fmla="*/ 1049619 h 2561350"/>
              <a:gd name="connsiteX17" fmla="*/ 29065 w 2049409"/>
              <a:gd name="connsiteY17" fmla="*/ 1005469 h 2561350"/>
              <a:gd name="connsiteX18" fmla="*/ 100444 w 2049409"/>
              <a:gd name="connsiteY18" fmla="*/ 369408 h 2561350"/>
              <a:gd name="connsiteX19" fmla="*/ 826873 w 2049409"/>
              <a:gd name="connsiteY19" fmla="*/ 389002 h 2561350"/>
              <a:gd name="connsiteX20" fmla="*/ 791969 w 2049409"/>
              <a:gd name="connsiteY20" fmla="*/ 283670 h 2561350"/>
              <a:gd name="connsiteX21" fmla="*/ 1027712 w 2049409"/>
              <a:gd name="connsiteY21" fmla="*/ 3 h 2561350"/>
              <a:gd name="connsiteX0" fmla="*/ 1027712 w 2049338"/>
              <a:gd name="connsiteY0" fmla="*/ 3 h 2561350"/>
              <a:gd name="connsiteX1" fmla="*/ 1242025 w 2049338"/>
              <a:gd name="connsiteY1" fmla="*/ 286050 h 2561350"/>
              <a:gd name="connsiteX2" fmla="*/ 1219889 w 2049338"/>
              <a:gd name="connsiteY2" fmla="*/ 389002 h 2561350"/>
              <a:gd name="connsiteX3" fmla="*/ 1967384 w 2049338"/>
              <a:gd name="connsiteY3" fmla="*/ 344364 h 2561350"/>
              <a:gd name="connsiteX4" fmla="*/ 2049225 w 2049338"/>
              <a:gd name="connsiteY4" fmla="*/ 926667 h 2561350"/>
              <a:gd name="connsiteX5" fmla="*/ 1862717 w 2049338"/>
              <a:gd name="connsiteY5" fmla="*/ 1056790 h 2561350"/>
              <a:gd name="connsiteX6" fmla="*/ 1824721 w 2049338"/>
              <a:gd name="connsiteY6" fmla="*/ 1531159 h 2561350"/>
              <a:gd name="connsiteX7" fmla="*/ 2042416 w 2049338"/>
              <a:gd name="connsiteY7" fmla="*/ 1619452 h 2561350"/>
              <a:gd name="connsiteX8" fmla="*/ 1951283 w 2049338"/>
              <a:gd name="connsiteY8" fmla="*/ 2180265 h 2561350"/>
              <a:gd name="connsiteX9" fmla="*/ 1222152 w 2049338"/>
              <a:gd name="connsiteY9" fmla="*/ 2167002 h 2561350"/>
              <a:gd name="connsiteX10" fmla="*/ 1242025 w 2049338"/>
              <a:gd name="connsiteY10" fmla="*/ 2275300 h 2561350"/>
              <a:gd name="connsiteX11" fmla="*/ 791969 w 2049338"/>
              <a:gd name="connsiteY11" fmla="*/ 2277680 h 2561350"/>
              <a:gd name="connsiteX12" fmla="*/ 821902 w 2049338"/>
              <a:gd name="connsiteY12" fmla="*/ 2167002 h 2561350"/>
              <a:gd name="connsiteX13" fmla="*/ 128977 w 2049338"/>
              <a:gd name="connsiteY13" fmla="*/ 2200159 h 2561350"/>
              <a:gd name="connsiteX14" fmla="*/ 0 w 2049338"/>
              <a:gd name="connsiteY14" fmla="*/ 1657531 h 2561350"/>
              <a:gd name="connsiteX15" fmla="*/ 257433 w 2049338"/>
              <a:gd name="connsiteY15" fmla="*/ 1557347 h 2561350"/>
              <a:gd name="connsiteX16" fmla="*/ 239483 w 2049338"/>
              <a:gd name="connsiteY16" fmla="*/ 1049619 h 2561350"/>
              <a:gd name="connsiteX17" fmla="*/ 29065 w 2049338"/>
              <a:gd name="connsiteY17" fmla="*/ 1005469 h 2561350"/>
              <a:gd name="connsiteX18" fmla="*/ 100444 w 2049338"/>
              <a:gd name="connsiteY18" fmla="*/ 369408 h 2561350"/>
              <a:gd name="connsiteX19" fmla="*/ 826873 w 2049338"/>
              <a:gd name="connsiteY19" fmla="*/ 389002 h 2561350"/>
              <a:gd name="connsiteX20" fmla="*/ 791969 w 2049338"/>
              <a:gd name="connsiteY20" fmla="*/ 283670 h 2561350"/>
              <a:gd name="connsiteX21" fmla="*/ 1027712 w 2049338"/>
              <a:gd name="connsiteY21" fmla="*/ 3 h 2561350"/>
              <a:gd name="connsiteX0" fmla="*/ 1027712 w 2053522"/>
              <a:gd name="connsiteY0" fmla="*/ 3 h 2561350"/>
              <a:gd name="connsiteX1" fmla="*/ 1242025 w 2053522"/>
              <a:gd name="connsiteY1" fmla="*/ 286050 h 2561350"/>
              <a:gd name="connsiteX2" fmla="*/ 1219889 w 2053522"/>
              <a:gd name="connsiteY2" fmla="*/ 389002 h 2561350"/>
              <a:gd name="connsiteX3" fmla="*/ 1967384 w 2053522"/>
              <a:gd name="connsiteY3" fmla="*/ 344364 h 2561350"/>
              <a:gd name="connsiteX4" fmla="*/ 2049225 w 2053522"/>
              <a:gd name="connsiteY4" fmla="*/ 926667 h 2561350"/>
              <a:gd name="connsiteX5" fmla="*/ 1862717 w 2053522"/>
              <a:gd name="connsiteY5" fmla="*/ 1056790 h 2561350"/>
              <a:gd name="connsiteX6" fmla="*/ 1824721 w 2053522"/>
              <a:gd name="connsiteY6" fmla="*/ 1531159 h 2561350"/>
              <a:gd name="connsiteX7" fmla="*/ 2042416 w 2053522"/>
              <a:gd name="connsiteY7" fmla="*/ 1619452 h 2561350"/>
              <a:gd name="connsiteX8" fmla="*/ 1951283 w 2053522"/>
              <a:gd name="connsiteY8" fmla="*/ 2180265 h 2561350"/>
              <a:gd name="connsiteX9" fmla="*/ 1222152 w 2053522"/>
              <a:gd name="connsiteY9" fmla="*/ 2167002 h 2561350"/>
              <a:gd name="connsiteX10" fmla="*/ 1242025 w 2053522"/>
              <a:gd name="connsiteY10" fmla="*/ 2275300 h 2561350"/>
              <a:gd name="connsiteX11" fmla="*/ 791969 w 2053522"/>
              <a:gd name="connsiteY11" fmla="*/ 2277680 h 2561350"/>
              <a:gd name="connsiteX12" fmla="*/ 821902 w 2053522"/>
              <a:gd name="connsiteY12" fmla="*/ 2167002 h 2561350"/>
              <a:gd name="connsiteX13" fmla="*/ 128977 w 2053522"/>
              <a:gd name="connsiteY13" fmla="*/ 2200159 h 2561350"/>
              <a:gd name="connsiteX14" fmla="*/ 0 w 2053522"/>
              <a:gd name="connsiteY14" fmla="*/ 1657531 h 2561350"/>
              <a:gd name="connsiteX15" fmla="*/ 257433 w 2053522"/>
              <a:gd name="connsiteY15" fmla="*/ 1557347 h 2561350"/>
              <a:gd name="connsiteX16" fmla="*/ 239483 w 2053522"/>
              <a:gd name="connsiteY16" fmla="*/ 1049619 h 2561350"/>
              <a:gd name="connsiteX17" fmla="*/ 29065 w 2053522"/>
              <a:gd name="connsiteY17" fmla="*/ 1005469 h 2561350"/>
              <a:gd name="connsiteX18" fmla="*/ 100444 w 2053522"/>
              <a:gd name="connsiteY18" fmla="*/ 369408 h 2561350"/>
              <a:gd name="connsiteX19" fmla="*/ 826873 w 2053522"/>
              <a:gd name="connsiteY19" fmla="*/ 389002 h 2561350"/>
              <a:gd name="connsiteX20" fmla="*/ 791969 w 2053522"/>
              <a:gd name="connsiteY20" fmla="*/ 283670 h 2561350"/>
              <a:gd name="connsiteX21" fmla="*/ 1027712 w 2053522"/>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6166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116012 w 2040556"/>
              <a:gd name="connsiteY12" fmla="*/ 2200159 h 2561350"/>
              <a:gd name="connsiteX13" fmla="*/ 0 w 2040556"/>
              <a:gd name="connsiteY13" fmla="*/ 1657530 h 2561350"/>
              <a:gd name="connsiteX14" fmla="*/ 248790 w 2040556"/>
              <a:gd name="connsiteY14" fmla="*/ 1539671 h 2561350"/>
              <a:gd name="connsiteX15" fmla="*/ 226518 w 2040556"/>
              <a:gd name="connsiteY15" fmla="*/ 1049619 h 2561350"/>
              <a:gd name="connsiteX16" fmla="*/ 16100 w 2040556"/>
              <a:gd name="connsiteY16" fmla="*/ 1005469 h 2561350"/>
              <a:gd name="connsiteX17" fmla="*/ 87479 w 2040556"/>
              <a:gd name="connsiteY17" fmla="*/ 369408 h 2561350"/>
              <a:gd name="connsiteX18" fmla="*/ 813908 w 2040556"/>
              <a:gd name="connsiteY18" fmla="*/ 389002 h 2561350"/>
              <a:gd name="connsiteX19" fmla="*/ 779004 w 2040556"/>
              <a:gd name="connsiteY19" fmla="*/ 283670 h 2561350"/>
              <a:gd name="connsiteX20" fmla="*/ 1014747 w 2040556"/>
              <a:gd name="connsiteY20"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6 w 2040556"/>
              <a:gd name="connsiteY11" fmla="*/ 2277680 h 2561350"/>
              <a:gd name="connsiteX12" fmla="*/ 116012 w 2040556"/>
              <a:gd name="connsiteY12" fmla="*/ 2200159 h 2561350"/>
              <a:gd name="connsiteX13" fmla="*/ 0 w 2040556"/>
              <a:gd name="connsiteY13" fmla="*/ 1657530 h 2561350"/>
              <a:gd name="connsiteX14" fmla="*/ 248790 w 2040556"/>
              <a:gd name="connsiteY14" fmla="*/ 1539671 h 2561350"/>
              <a:gd name="connsiteX15" fmla="*/ 226518 w 2040556"/>
              <a:gd name="connsiteY15" fmla="*/ 1049619 h 2561350"/>
              <a:gd name="connsiteX16" fmla="*/ 16100 w 2040556"/>
              <a:gd name="connsiteY16" fmla="*/ 1005469 h 2561350"/>
              <a:gd name="connsiteX17" fmla="*/ 87479 w 2040556"/>
              <a:gd name="connsiteY17" fmla="*/ 369408 h 2561350"/>
              <a:gd name="connsiteX18" fmla="*/ 813908 w 2040556"/>
              <a:gd name="connsiteY18" fmla="*/ 389002 h 2561350"/>
              <a:gd name="connsiteX19" fmla="*/ 779004 w 2040556"/>
              <a:gd name="connsiteY19" fmla="*/ 283670 h 2561350"/>
              <a:gd name="connsiteX20" fmla="*/ 1014747 w 2040556"/>
              <a:gd name="connsiteY20" fmla="*/ 3 h 2561350"/>
              <a:gd name="connsiteX0" fmla="*/ 1014747 w 2040556"/>
              <a:gd name="connsiteY0" fmla="*/ 3 h 2281175"/>
              <a:gd name="connsiteX1" fmla="*/ 1229060 w 2040556"/>
              <a:gd name="connsiteY1" fmla="*/ 286050 h 2281175"/>
              <a:gd name="connsiteX2" fmla="*/ 1206924 w 2040556"/>
              <a:gd name="connsiteY2" fmla="*/ 389002 h 2281175"/>
              <a:gd name="connsiteX3" fmla="*/ 1954419 w 2040556"/>
              <a:gd name="connsiteY3" fmla="*/ 344364 h 2281175"/>
              <a:gd name="connsiteX4" fmla="*/ 2036260 w 2040556"/>
              <a:gd name="connsiteY4" fmla="*/ 926667 h 2281175"/>
              <a:gd name="connsiteX5" fmla="*/ 1849752 w 2040556"/>
              <a:gd name="connsiteY5" fmla="*/ 1060129 h 2281175"/>
              <a:gd name="connsiteX6" fmla="*/ 1811756 w 2040556"/>
              <a:gd name="connsiteY6" fmla="*/ 1531159 h 2281175"/>
              <a:gd name="connsiteX7" fmla="*/ 2036129 w 2040556"/>
              <a:gd name="connsiteY7" fmla="*/ 1616113 h 2281175"/>
              <a:gd name="connsiteX8" fmla="*/ 1938318 w 2040556"/>
              <a:gd name="connsiteY8" fmla="*/ 2180265 h 2281175"/>
              <a:gd name="connsiteX9" fmla="*/ 1209187 w 2040556"/>
              <a:gd name="connsiteY9" fmla="*/ 2167002 h 2281175"/>
              <a:gd name="connsiteX10" fmla="*/ 1229060 w 2040556"/>
              <a:gd name="connsiteY10" fmla="*/ 2275300 h 2281175"/>
              <a:gd name="connsiteX11" fmla="*/ 116012 w 2040556"/>
              <a:gd name="connsiteY11" fmla="*/ 2200159 h 2281175"/>
              <a:gd name="connsiteX12" fmla="*/ 0 w 2040556"/>
              <a:gd name="connsiteY12" fmla="*/ 1657530 h 2281175"/>
              <a:gd name="connsiteX13" fmla="*/ 248790 w 2040556"/>
              <a:gd name="connsiteY13" fmla="*/ 1539671 h 2281175"/>
              <a:gd name="connsiteX14" fmla="*/ 226518 w 2040556"/>
              <a:gd name="connsiteY14" fmla="*/ 1049619 h 2281175"/>
              <a:gd name="connsiteX15" fmla="*/ 16100 w 2040556"/>
              <a:gd name="connsiteY15" fmla="*/ 1005469 h 2281175"/>
              <a:gd name="connsiteX16" fmla="*/ 87479 w 2040556"/>
              <a:gd name="connsiteY16" fmla="*/ 369408 h 2281175"/>
              <a:gd name="connsiteX17" fmla="*/ 813908 w 2040556"/>
              <a:gd name="connsiteY17" fmla="*/ 389002 h 2281175"/>
              <a:gd name="connsiteX18" fmla="*/ 779004 w 2040556"/>
              <a:gd name="connsiteY18" fmla="*/ 283670 h 2281175"/>
              <a:gd name="connsiteX19" fmla="*/ 1014747 w 2040556"/>
              <a:gd name="connsiteY19" fmla="*/ 3 h 2281175"/>
              <a:gd name="connsiteX0" fmla="*/ 1014747 w 2040556"/>
              <a:gd name="connsiteY0" fmla="*/ 3 h 2281175"/>
              <a:gd name="connsiteX1" fmla="*/ 1229060 w 2040556"/>
              <a:gd name="connsiteY1" fmla="*/ 286050 h 2281175"/>
              <a:gd name="connsiteX2" fmla="*/ 1206924 w 2040556"/>
              <a:gd name="connsiteY2" fmla="*/ 389002 h 2281175"/>
              <a:gd name="connsiteX3" fmla="*/ 1954419 w 2040556"/>
              <a:gd name="connsiteY3" fmla="*/ 344364 h 2281175"/>
              <a:gd name="connsiteX4" fmla="*/ 2036260 w 2040556"/>
              <a:gd name="connsiteY4" fmla="*/ 926667 h 2281175"/>
              <a:gd name="connsiteX5" fmla="*/ 1849752 w 2040556"/>
              <a:gd name="connsiteY5" fmla="*/ 1060129 h 2281175"/>
              <a:gd name="connsiteX6" fmla="*/ 1811756 w 2040556"/>
              <a:gd name="connsiteY6" fmla="*/ 1531159 h 2281175"/>
              <a:gd name="connsiteX7" fmla="*/ 2036129 w 2040556"/>
              <a:gd name="connsiteY7" fmla="*/ 1616113 h 2281175"/>
              <a:gd name="connsiteX8" fmla="*/ 1938318 w 2040556"/>
              <a:gd name="connsiteY8" fmla="*/ 2180265 h 2281175"/>
              <a:gd name="connsiteX9" fmla="*/ 1229060 w 2040556"/>
              <a:gd name="connsiteY9" fmla="*/ 2275300 h 2281175"/>
              <a:gd name="connsiteX10" fmla="*/ 116012 w 2040556"/>
              <a:gd name="connsiteY10" fmla="*/ 2200159 h 2281175"/>
              <a:gd name="connsiteX11" fmla="*/ 0 w 2040556"/>
              <a:gd name="connsiteY11" fmla="*/ 1657530 h 2281175"/>
              <a:gd name="connsiteX12" fmla="*/ 248790 w 2040556"/>
              <a:gd name="connsiteY12" fmla="*/ 1539671 h 2281175"/>
              <a:gd name="connsiteX13" fmla="*/ 226518 w 2040556"/>
              <a:gd name="connsiteY13" fmla="*/ 1049619 h 2281175"/>
              <a:gd name="connsiteX14" fmla="*/ 16100 w 2040556"/>
              <a:gd name="connsiteY14" fmla="*/ 1005469 h 2281175"/>
              <a:gd name="connsiteX15" fmla="*/ 87479 w 2040556"/>
              <a:gd name="connsiteY15" fmla="*/ 369408 h 2281175"/>
              <a:gd name="connsiteX16" fmla="*/ 813908 w 2040556"/>
              <a:gd name="connsiteY16" fmla="*/ 389002 h 2281175"/>
              <a:gd name="connsiteX17" fmla="*/ 779004 w 2040556"/>
              <a:gd name="connsiteY17" fmla="*/ 283670 h 2281175"/>
              <a:gd name="connsiteX18" fmla="*/ 1014747 w 2040556"/>
              <a:gd name="connsiteY18" fmla="*/ 3 h 2281175"/>
              <a:gd name="connsiteX0" fmla="*/ 1014747 w 2040556"/>
              <a:gd name="connsiteY0" fmla="*/ 3 h 2281175"/>
              <a:gd name="connsiteX1" fmla="*/ 1229060 w 2040556"/>
              <a:gd name="connsiteY1" fmla="*/ 286050 h 2281175"/>
              <a:gd name="connsiteX2" fmla="*/ 1206924 w 2040556"/>
              <a:gd name="connsiteY2" fmla="*/ 389002 h 2281175"/>
              <a:gd name="connsiteX3" fmla="*/ 1954419 w 2040556"/>
              <a:gd name="connsiteY3" fmla="*/ 344364 h 2281175"/>
              <a:gd name="connsiteX4" fmla="*/ 2036260 w 2040556"/>
              <a:gd name="connsiteY4" fmla="*/ 926667 h 2281175"/>
              <a:gd name="connsiteX5" fmla="*/ 1849752 w 2040556"/>
              <a:gd name="connsiteY5" fmla="*/ 1060129 h 2281175"/>
              <a:gd name="connsiteX6" fmla="*/ 1811756 w 2040556"/>
              <a:gd name="connsiteY6" fmla="*/ 1531159 h 2281175"/>
              <a:gd name="connsiteX7" fmla="*/ 2036129 w 2040556"/>
              <a:gd name="connsiteY7" fmla="*/ 1616113 h 2281175"/>
              <a:gd name="connsiteX8" fmla="*/ 1938318 w 2040556"/>
              <a:gd name="connsiteY8" fmla="*/ 2180265 h 2281175"/>
              <a:gd name="connsiteX9" fmla="*/ 1229060 w 2040556"/>
              <a:gd name="connsiteY9" fmla="*/ 2275300 h 2281175"/>
              <a:gd name="connsiteX10" fmla="*/ 116012 w 2040556"/>
              <a:gd name="connsiteY10" fmla="*/ 2200159 h 2281175"/>
              <a:gd name="connsiteX11" fmla="*/ 0 w 2040556"/>
              <a:gd name="connsiteY11" fmla="*/ 1657530 h 2281175"/>
              <a:gd name="connsiteX12" fmla="*/ 248790 w 2040556"/>
              <a:gd name="connsiteY12" fmla="*/ 1539671 h 2281175"/>
              <a:gd name="connsiteX13" fmla="*/ 226518 w 2040556"/>
              <a:gd name="connsiteY13" fmla="*/ 1049619 h 2281175"/>
              <a:gd name="connsiteX14" fmla="*/ 16100 w 2040556"/>
              <a:gd name="connsiteY14" fmla="*/ 1005469 h 2281175"/>
              <a:gd name="connsiteX15" fmla="*/ 87479 w 2040556"/>
              <a:gd name="connsiteY15" fmla="*/ 369408 h 2281175"/>
              <a:gd name="connsiteX16" fmla="*/ 813908 w 2040556"/>
              <a:gd name="connsiteY16" fmla="*/ 389002 h 2281175"/>
              <a:gd name="connsiteX17" fmla="*/ 779004 w 2040556"/>
              <a:gd name="connsiteY17" fmla="*/ 283670 h 2281175"/>
              <a:gd name="connsiteX18" fmla="*/ 1014747 w 2040556"/>
              <a:gd name="connsiteY18" fmla="*/ 3 h 2281175"/>
              <a:gd name="connsiteX0" fmla="*/ 1014747 w 2040556"/>
              <a:gd name="connsiteY0" fmla="*/ 3 h 2281175"/>
              <a:gd name="connsiteX1" fmla="*/ 1229060 w 2040556"/>
              <a:gd name="connsiteY1" fmla="*/ 286050 h 2281175"/>
              <a:gd name="connsiteX2" fmla="*/ 1206924 w 2040556"/>
              <a:gd name="connsiteY2" fmla="*/ 389002 h 2281175"/>
              <a:gd name="connsiteX3" fmla="*/ 1954419 w 2040556"/>
              <a:gd name="connsiteY3" fmla="*/ 344364 h 2281175"/>
              <a:gd name="connsiteX4" fmla="*/ 2036260 w 2040556"/>
              <a:gd name="connsiteY4" fmla="*/ 926667 h 2281175"/>
              <a:gd name="connsiteX5" fmla="*/ 1849752 w 2040556"/>
              <a:gd name="connsiteY5" fmla="*/ 1060129 h 2281175"/>
              <a:gd name="connsiteX6" fmla="*/ 1811756 w 2040556"/>
              <a:gd name="connsiteY6" fmla="*/ 1531159 h 2281175"/>
              <a:gd name="connsiteX7" fmla="*/ 2036129 w 2040556"/>
              <a:gd name="connsiteY7" fmla="*/ 1616113 h 2281175"/>
              <a:gd name="connsiteX8" fmla="*/ 1938318 w 2040556"/>
              <a:gd name="connsiteY8" fmla="*/ 2180265 h 2281175"/>
              <a:gd name="connsiteX9" fmla="*/ 1229060 w 2040556"/>
              <a:gd name="connsiteY9" fmla="*/ 2275300 h 2281175"/>
              <a:gd name="connsiteX10" fmla="*/ 116012 w 2040556"/>
              <a:gd name="connsiteY10" fmla="*/ 2200159 h 2281175"/>
              <a:gd name="connsiteX11" fmla="*/ 0 w 2040556"/>
              <a:gd name="connsiteY11" fmla="*/ 1657530 h 2281175"/>
              <a:gd name="connsiteX12" fmla="*/ 248790 w 2040556"/>
              <a:gd name="connsiteY12" fmla="*/ 1539671 h 2281175"/>
              <a:gd name="connsiteX13" fmla="*/ 226518 w 2040556"/>
              <a:gd name="connsiteY13" fmla="*/ 1049619 h 2281175"/>
              <a:gd name="connsiteX14" fmla="*/ 16100 w 2040556"/>
              <a:gd name="connsiteY14" fmla="*/ 1005469 h 2281175"/>
              <a:gd name="connsiteX15" fmla="*/ 87479 w 2040556"/>
              <a:gd name="connsiteY15" fmla="*/ 369408 h 2281175"/>
              <a:gd name="connsiteX16" fmla="*/ 813908 w 2040556"/>
              <a:gd name="connsiteY16" fmla="*/ 389002 h 2281175"/>
              <a:gd name="connsiteX17" fmla="*/ 779004 w 2040556"/>
              <a:gd name="connsiteY17" fmla="*/ 283670 h 2281175"/>
              <a:gd name="connsiteX18" fmla="*/ 1014747 w 2040556"/>
              <a:gd name="connsiteY18" fmla="*/ 3 h 2281175"/>
              <a:gd name="connsiteX0" fmla="*/ 1014747 w 2040556"/>
              <a:gd name="connsiteY0" fmla="*/ 3 h 2281175"/>
              <a:gd name="connsiteX1" fmla="*/ 1229060 w 2040556"/>
              <a:gd name="connsiteY1" fmla="*/ 286050 h 2281175"/>
              <a:gd name="connsiteX2" fmla="*/ 1206924 w 2040556"/>
              <a:gd name="connsiteY2" fmla="*/ 389002 h 2281175"/>
              <a:gd name="connsiteX3" fmla="*/ 1954419 w 2040556"/>
              <a:gd name="connsiteY3" fmla="*/ 344364 h 2281175"/>
              <a:gd name="connsiteX4" fmla="*/ 2036260 w 2040556"/>
              <a:gd name="connsiteY4" fmla="*/ 926667 h 2281175"/>
              <a:gd name="connsiteX5" fmla="*/ 1849752 w 2040556"/>
              <a:gd name="connsiteY5" fmla="*/ 1060129 h 2281175"/>
              <a:gd name="connsiteX6" fmla="*/ 1811756 w 2040556"/>
              <a:gd name="connsiteY6" fmla="*/ 1531159 h 2281175"/>
              <a:gd name="connsiteX7" fmla="*/ 2036129 w 2040556"/>
              <a:gd name="connsiteY7" fmla="*/ 1616113 h 2281175"/>
              <a:gd name="connsiteX8" fmla="*/ 1938318 w 2040556"/>
              <a:gd name="connsiteY8" fmla="*/ 2180265 h 2281175"/>
              <a:gd name="connsiteX9" fmla="*/ 1229060 w 2040556"/>
              <a:gd name="connsiteY9" fmla="*/ 2275300 h 2281175"/>
              <a:gd name="connsiteX10" fmla="*/ 116012 w 2040556"/>
              <a:gd name="connsiteY10" fmla="*/ 2200159 h 2281175"/>
              <a:gd name="connsiteX11" fmla="*/ 0 w 2040556"/>
              <a:gd name="connsiteY11" fmla="*/ 1657530 h 2281175"/>
              <a:gd name="connsiteX12" fmla="*/ 248790 w 2040556"/>
              <a:gd name="connsiteY12" fmla="*/ 1539671 h 2281175"/>
              <a:gd name="connsiteX13" fmla="*/ 226518 w 2040556"/>
              <a:gd name="connsiteY13" fmla="*/ 1049619 h 2281175"/>
              <a:gd name="connsiteX14" fmla="*/ 16100 w 2040556"/>
              <a:gd name="connsiteY14" fmla="*/ 1005469 h 2281175"/>
              <a:gd name="connsiteX15" fmla="*/ 87479 w 2040556"/>
              <a:gd name="connsiteY15" fmla="*/ 369408 h 2281175"/>
              <a:gd name="connsiteX16" fmla="*/ 813908 w 2040556"/>
              <a:gd name="connsiteY16" fmla="*/ 389002 h 2281175"/>
              <a:gd name="connsiteX17" fmla="*/ 779004 w 2040556"/>
              <a:gd name="connsiteY17" fmla="*/ 283670 h 2281175"/>
              <a:gd name="connsiteX18" fmla="*/ 1014747 w 2040556"/>
              <a:gd name="connsiteY18" fmla="*/ 3 h 2281175"/>
              <a:gd name="connsiteX0" fmla="*/ 1014747 w 2040556"/>
              <a:gd name="connsiteY0" fmla="*/ 3 h 2281175"/>
              <a:gd name="connsiteX1" fmla="*/ 1229060 w 2040556"/>
              <a:gd name="connsiteY1" fmla="*/ 286050 h 2281175"/>
              <a:gd name="connsiteX2" fmla="*/ 1206924 w 2040556"/>
              <a:gd name="connsiteY2" fmla="*/ 389002 h 2281175"/>
              <a:gd name="connsiteX3" fmla="*/ 1954419 w 2040556"/>
              <a:gd name="connsiteY3" fmla="*/ 344364 h 2281175"/>
              <a:gd name="connsiteX4" fmla="*/ 2036260 w 2040556"/>
              <a:gd name="connsiteY4" fmla="*/ 926667 h 2281175"/>
              <a:gd name="connsiteX5" fmla="*/ 1849752 w 2040556"/>
              <a:gd name="connsiteY5" fmla="*/ 1060129 h 2281175"/>
              <a:gd name="connsiteX6" fmla="*/ 2036129 w 2040556"/>
              <a:gd name="connsiteY6" fmla="*/ 1616113 h 2281175"/>
              <a:gd name="connsiteX7" fmla="*/ 1938318 w 2040556"/>
              <a:gd name="connsiteY7" fmla="*/ 2180265 h 2281175"/>
              <a:gd name="connsiteX8" fmla="*/ 1229060 w 2040556"/>
              <a:gd name="connsiteY8" fmla="*/ 2275300 h 2281175"/>
              <a:gd name="connsiteX9" fmla="*/ 116012 w 2040556"/>
              <a:gd name="connsiteY9" fmla="*/ 2200159 h 2281175"/>
              <a:gd name="connsiteX10" fmla="*/ 0 w 2040556"/>
              <a:gd name="connsiteY10" fmla="*/ 1657530 h 2281175"/>
              <a:gd name="connsiteX11" fmla="*/ 248790 w 2040556"/>
              <a:gd name="connsiteY11" fmla="*/ 1539671 h 2281175"/>
              <a:gd name="connsiteX12" fmla="*/ 226518 w 2040556"/>
              <a:gd name="connsiteY12" fmla="*/ 1049619 h 2281175"/>
              <a:gd name="connsiteX13" fmla="*/ 16100 w 2040556"/>
              <a:gd name="connsiteY13" fmla="*/ 1005469 h 2281175"/>
              <a:gd name="connsiteX14" fmla="*/ 87479 w 2040556"/>
              <a:gd name="connsiteY14" fmla="*/ 369408 h 2281175"/>
              <a:gd name="connsiteX15" fmla="*/ 813908 w 2040556"/>
              <a:gd name="connsiteY15" fmla="*/ 389002 h 2281175"/>
              <a:gd name="connsiteX16" fmla="*/ 779004 w 2040556"/>
              <a:gd name="connsiteY16" fmla="*/ 283670 h 2281175"/>
              <a:gd name="connsiteX17" fmla="*/ 1014747 w 2040556"/>
              <a:gd name="connsiteY17" fmla="*/ 3 h 2281175"/>
              <a:gd name="connsiteX0" fmla="*/ 1014747 w 2047441"/>
              <a:gd name="connsiteY0" fmla="*/ 3 h 2281175"/>
              <a:gd name="connsiteX1" fmla="*/ 1229060 w 2047441"/>
              <a:gd name="connsiteY1" fmla="*/ 286050 h 2281175"/>
              <a:gd name="connsiteX2" fmla="*/ 1206924 w 2047441"/>
              <a:gd name="connsiteY2" fmla="*/ 389002 h 2281175"/>
              <a:gd name="connsiteX3" fmla="*/ 1954419 w 2047441"/>
              <a:gd name="connsiteY3" fmla="*/ 344364 h 2281175"/>
              <a:gd name="connsiteX4" fmla="*/ 2036260 w 2047441"/>
              <a:gd name="connsiteY4" fmla="*/ 926667 h 2281175"/>
              <a:gd name="connsiteX5" fmla="*/ 2036129 w 2047441"/>
              <a:gd name="connsiteY5" fmla="*/ 1616113 h 2281175"/>
              <a:gd name="connsiteX6" fmla="*/ 1938318 w 2047441"/>
              <a:gd name="connsiteY6" fmla="*/ 2180265 h 2281175"/>
              <a:gd name="connsiteX7" fmla="*/ 1229060 w 2047441"/>
              <a:gd name="connsiteY7" fmla="*/ 2275300 h 2281175"/>
              <a:gd name="connsiteX8" fmla="*/ 116012 w 2047441"/>
              <a:gd name="connsiteY8" fmla="*/ 2200159 h 2281175"/>
              <a:gd name="connsiteX9" fmla="*/ 0 w 2047441"/>
              <a:gd name="connsiteY9" fmla="*/ 1657530 h 2281175"/>
              <a:gd name="connsiteX10" fmla="*/ 248790 w 2047441"/>
              <a:gd name="connsiteY10" fmla="*/ 1539671 h 2281175"/>
              <a:gd name="connsiteX11" fmla="*/ 226518 w 2047441"/>
              <a:gd name="connsiteY11" fmla="*/ 1049619 h 2281175"/>
              <a:gd name="connsiteX12" fmla="*/ 16100 w 2047441"/>
              <a:gd name="connsiteY12" fmla="*/ 1005469 h 2281175"/>
              <a:gd name="connsiteX13" fmla="*/ 87479 w 2047441"/>
              <a:gd name="connsiteY13" fmla="*/ 369408 h 2281175"/>
              <a:gd name="connsiteX14" fmla="*/ 813908 w 2047441"/>
              <a:gd name="connsiteY14" fmla="*/ 389002 h 2281175"/>
              <a:gd name="connsiteX15" fmla="*/ 779004 w 2047441"/>
              <a:gd name="connsiteY15" fmla="*/ 283670 h 2281175"/>
              <a:gd name="connsiteX16" fmla="*/ 1014747 w 2047441"/>
              <a:gd name="connsiteY16" fmla="*/ 3 h 2281175"/>
              <a:gd name="connsiteX0" fmla="*/ 1014747 w 2047441"/>
              <a:gd name="connsiteY0" fmla="*/ 3 h 2281175"/>
              <a:gd name="connsiteX1" fmla="*/ 1229060 w 2047441"/>
              <a:gd name="connsiteY1" fmla="*/ 286050 h 2281175"/>
              <a:gd name="connsiteX2" fmla="*/ 1206924 w 2047441"/>
              <a:gd name="connsiteY2" fmla="*/ 389002 h 2281175"/>
              <a:gd name="connsiteX3" fmla="*/ 1954419 w 2047441"/>
              <a:gd name="connsiteY3" fmla="*/ 344364 h 2281175"/>
              <a:gd name="connsiteX4" fmla="*/ 2036260 w 2047441"/>
              <a:gd name="connsiteY4" fmla="*/ 926667 h 2281175"/>
              <a:gd name="connsiteX5" fmla="*/ 2036129 w 2047441"/>
              <a:gd name="connsiteY5" fmla="*/ 1616113 h 2281175"/>
              <a:gd name="connsiteX6" fmla="*/ 1785568 w 2047441"/>
              <a:gd name="connsiteY6" fmla="*/ 2131264 h 2281175"/>
              <a:gd name="connsiteX7" fmla="*/ 1229060 w 2047441"/>
              <a:gd name="connsiteY7" fmla="*/ 2275300 h 2281175"/>
              <a:gd name="connsiteX8" fmla="*/ 116012 w 2047441"/>
              <a:gd name="connsiteY8" fmla="*/ 2200159 h 2281175"/>
              <a:gd name="connsiteX9" fmla="*/ 0 w 2047441"/>
              <a:gd name="connsiteY9" fmla="*/ 1657530 h 2281175"/>
              <a:gd name="connsiteX10" fmla="*/ 248790 w 2047441"/>
              <a:gd name="connsiteY10" fmla="*/ 1539671 h 2281175"/>
              <a:gd name="connsiteX11" fmla="*/ 226518 w 2047441"/>
              <a:gd name="connsiteY11" fmla="*/ 1049619 h 2281175"/>
              <a:gd name="connsiteX12" fmla="*/ 16100 w 2047441"/>
              <a:gd name="connsiteY12" fmla="*/ 1005469 h 2281175"/>
              <a:gd name="connsiteX13" fmla="*/ 87479 w 2047441"/>
              <a:gd name="connsiteY13" fmla="*/ 369408 h 2281175"/>
              <a:gd name="connsiteX14" fmla="*/ 813908 w 2047441"/>
              <a:gd name="connsiteY14" fmla="*/ 389002 h 2281175"/>
              <a:gd name="connsiteX15" fmla="*/ 779004 w 2047441"/>
              <a:gd name="connsiteY15" fmla="*/ 283670 h 2281175"/>
              <a:gd name="connsiteX16" fmla="*/ 1014747 w 2047441"/>
              <a:gd name="connsiteY16" fmla="*/ 3 h 2281175"/>
              <a:gd name="connsiteX0" fmla="*/ 1014747 w 2040556"/>
              <a:gd name="connsiteY0" fmla="*/ 3 h 2281175"/>
              <a:gd name="connsiteX1" fmla="*/ 1229060 w 2040556"/>
              <a:gd name="connsiteY1" fmla="*/ 286050 h 2281175"/>
              <a:gd name="connsiteX2" fmla="*/ 1206924 w 2040556"/>
              <a:gd name="connsiteY2" fmla="*/ 389002 h 2281175"/>
              <a:gd name="connsiteX3" fmla="*/ 1954419 w 2040556"/>
              <a:gd name="connsiteY3" fmla="*/ 344364 h 2281175"/>
              <a:gd name="connsiteX4" fmla="*/ 2036260 w 2040556"/>
              <a:gd name="connsiteY4" fmla="*/ 926667 h 2281175"/>
              <a:gd name="connsiteX5" fmla="*/ 1871628 w 2040556"/>
              <a:gd name="connsiteY5" fmla="*/ 1616113 h 2281175"/>
              <a:gd name="connsiteX6" fmla="*/ 1785568 w 2040556"/>
              <a:gd name="connsiteY6" fmla="*/ 2131264 h 2281175"/>
              <a:gd name="connsiteX7" fmla="*/ 1229060 w 2040556"/>
              <a:gd name="connsiteY7" fmla="*/ 2275300 h 2281175"/>
              <a:gd name="connsiteX8" fmla="*/ 116012 w 2040556"/>
              <a:gd name="connsiteY8" fmla="*/ 2200159 h 2281175"/>
              <a:gd name="connsiteX9" fmla="*/ 0 w 2040556"/>
              <a:gd name="connsiteY9" fmla="*/ 1657530 h 2281175"/>
              <a:gd name="connsiteX10" fmla="*/ 248790 w 2040556"/>
              <a:gd name="connsiteY10" fmla="*/ 1539671 h 2281175"/>
              <a:gd name="connsiteX11" fmla="*/ 226518 w 2040556"/>
              <a:gd name="connsiteY11" fmla="*/ 1049619 h 2281175"/>
              <a:gd name="connsiteX12" fmla="*/ 16100 w 2040556"/>
              <a:gd name="connsiteY12" fmla="*/ 1005469 h 2281175"/>
              <a:gd name="connsiteX13" fmla="*/ 87479 w 2040556"/>
              <a:gd name="connsiteY13" fmla="*/ 369408 h 2281175"/>
              <a:gd name="connsiteX14" fmla="*/ 813908 w 2040556"/>
              <a:gd name="connsiteY14" fmla="*/ 389002 h 2281175"/>
              <a:gd name="connsiteX15" fmla="*/ 779004 w 2040556"/>
              <a:gd name="connsiteY15" fmla="*/ 283670 h 2281175"/>
              <a:gd name="connsiteX16" fmla="*/ 1014747 w 2040556"/>
              <a:gd name="connsiteY16" fmla="*/ 3 h 2281175"/>
              <a:gd name="connsiteX0" fmla="*/ 1014747 w 1956028"/>
              <a:gd name="connsiteY0" fmla="*/ 3 h 2281175"/>
              <a:gd name="connsiteX1" fmla="*/ 1229060 w 1956028"/>
              <a:gd name="connsiteY1" fmla="*/ 286050 h 2281175"/>
              <a:gd name="connsiteX2" fmla="*/ 1206924 w 1956028"/>
              <a:gd name="connsiteY2" fmla="*/ 389002 h 2281175"/>
              <a:gd name="connsiteX3" fmla="*/ 1954419 w 1956028"/>
              <a:gd name="connsiteY3" fmla="*/ 344364 h 2281175"/>
              <a:gd name="connsiteX4" fmla="*/ 1836509 w 1956028"/>
              <a:gd name="connsiteY4" fmla="*/ 934834 h 2281175"/>
              <a:gd name="connsiteX5" fmla="*/ 1871628 w 1956028"/>
              <a:gd name="connsiteY5" fmla="*/ 1616113 h 2281175"/>
              <a:gd name="connsiteX6" fmla="*/ 1785568 w 1956028"/>
              <a:gd name="connsiteY6" fmla="*/ 2131264 h 2281175"/>
              <a:gd name="connsiteX7" fmla="*/ 1229060 w 1956028"/>
              <a:gd name="connsiteY7" fmla="*/ 2275300 h 2281175"/>
              <a:gd name="connsiteX8" fmla="*/ 116012 w 1956028"/>
              <a:gd name="connsiteY8" fmla="*/ 2200159 h 2281175"/>
              <a:gd name="connsiteX9" fmla="*/ 0 w 1956028"/>
              <a:gd name="connsiteY9" fmla="*/ 1657530 h 2281175"/>
              <a:gd name="connsiteX10" fmla="*/ 248790 w 1956028"/>
              <a:gd name="connsiteY10" fmla="*/ 1539671 h 2281175"/>
              <a:gd name="connsiteX11" fmla="*/ 226518 w 1956028"/>
              <a:gd name="connsiteY11" fmla="*/ 1049619 h 2281175"/>
              <a:gd name="connsiteX12" fmla="*/ 16100 w 1956028"/>
              <a:gd name="connsiteY12" fmla="*/ 1005469 h 2281175"/>
              <a:gd name="connsiteX13" fmla="*/ 87479 w 1956028"/>
              <a:gd name="connsiteY13" fmla="*/ 369408 h 2281175"/>
              <a:gd name="connsiteX14" fmla="*/ 813908 w 1956028"/>
              <a:gd name="connsiteY14" fmla="*/ 389002 h 2281175"/>
              <a:gd name="connsiteX15" fmla="*/ 779004 w 1956028"/>
              <a:gd name="connsiteY15" fmla="*/ 283670 h 2281175"/>
              <a:gd name="connsiteX16" fmla="*/ 1014747 w 1956028"/>
              <a:gd name="connsiteY16" fmla="*/ 3 h 2281175"/>
              <a:gd name="connsiteX0" fmla="*/ 1014747 w 1875644"/>
              <a:gd name="connsiteY0" fmla="*/ 3 h 2281175"/>
              <a:gd name="connsiteX1" fmla="*/ 1229060 w 1875644"/>
              <a:gd name="connsiteY1" fmla="*/ 286050 h 2281175"/>
              <a:gd name="connsiteX2" fmla="*/ 1206924 w 1875644"/>
              <a:gd name="connsiteY2" fmla="*/ 389002 h 2281175"/>
              <a:gd name="connsiteX3" fmla="*/ 1801668 w 1875644"/>
              <a:gd name="connsiteY3" fmla="*/ 458700 h 2281175"/>
              <a:gd name="connsiteX4" fmla="*/ 1836509 w 1875644"/>
              <a:gd name="connsiteY4" fmla="*/ 934834 h 2281175"/>
              <a:gd name="connsiteX5" fmla="*/ 1871628 w 1875644"/>
              <a:gd name="connsiteY5" fmla="*/ 1616113 h 2281175"/>
              <a:gd name="connsiteX6" fmla="*/ 1785568 w 1875644"/>
              <a:gd name="connsiteY6" fmla="*/ 2131264 h 2281175"/>
              <a:gd name="connsiteX7" fmla="*/ 1229060 w 1875644"/>
              <a:gd name="connsiteY7" fmla="*/ 2275300 h 2281175"/>
              <a:gd name="connsiteX8" fmla="*/ 116012 w 1875644"/>
              <a:gd name="connsiteY8" fmla="*/ 2200159 h 2281175"/>
              <a:gd name="connsiteX9" fmla="*/ 0 w 1875644"/>
              <a:gd name="connsiteY9" fmla="*/ 1657530 h 2281175"/>
              <a:gd name="connsiteX10" fmla="*/ 248790 w 1875644"/>
              <a:gd name="connsiteY10" fmla="*/ 1539671 h 2281175"/>
              <a:gd name="connsiteX11" fmla="*/ 226518 w 1875644"/>
              <a:gd name="connsiteY11" fmla="*/ 1049619 h 2281175"/>
              <a:gd name="connsiteX12" fmla="*/ 16100 w 1875644"/>
              <a:gd name="connsiteY12" fmla="*/ 1005469 h 2281175"/>
              <a:gd name="connsiteX13" fmla="*/ 87479 w 1875644"/>
              <a:gd name="connsiteY13" fmla="*/ 369408 h 2281175"/>
              <a:gd name="connsiteX14" fmla="*/ 813908 w 1875644"/>
              <a:gd name="connsiteY14" fmla="*/ 389002 h 2281175"/>
              <a:gd name="connsiteX15" fmla="*/ 779004 w 1875644"/>
              <a:gd name="connsiteY15" fmla="*/ 283670 h 2281175"/>
              <a:gd name="connsiteX16" fmla="*/ 1014747 w 1875644"/>
              <a:gd name="connsiteY16" fmla="*/ 3 h 2281175"/>
              <a:gd name="connsiteX0" fmla="*/ 1014747 w 1875644"/>
              <a:gd name="connsiteY0" fmla="*/ 3 h 2309760"/>
              <a:gd name="connsiteX1" fmla="*/ 1229060 w 1875644"/>
              <a:gd name="connsiteY1" fmla="*/ 286050 h 2309760"/>
              <a:gd name="connsiteX2" fmla="*/ 1206924 w 1875644"/>
              <a:gd name="connsiteY2" fmla="*/ 389002 h 2309760"/>
              <a:gd name="connsiteX3" fmla="*/ 1801668 w 1875644"/>
              <a:gd name="connsiteY3" fmla="*/ 458700 h 2309760"/>
              <a:gd name="connsiteX4" fmla="*/ 1836509 w 1875644"/>
              <a:gd name="connsiteY4" fmla="*/ 934834 h 2309760"/>
              <a:gd name="connsiteX5" fmla="*/ 1871628 w 1875644"/>
              <a:gd name="connsiteY5" fmla="*/ 1616113 h 2309760"/>
              <a:gd name="connsiteX6" fmla="*/ 1785568 w 1875644"/>
              <a:gd name="connsiteY6" fmla="*/ 2131264 h 2309760"/>
              <a:gd name="connsiteX7" fmla="*/ 1229060 w 1875644"/>
              <a:gd name="connsiteY7" fmla="*/ 2275300 h 2309760"/>
              <a:gd name="connsiteX8" fmla="*/ 69014 w 1875644"/>
              <a:gd name="connsiteY8" fmla="*/ 2257327 h 2309760"/>
              <a:gd name="connsiteX9" fmla="*/ 0 w 1875644"/>
              <a:gd name="connsiteY9" fmla="*/ 1657530 h 2309760"/>
              <a:gd name="connsiteX10" fmla="*/ 248790 w 1875644"/>
              <a:gd name="connsiteY10" fmla="*/ 1539671 h 2309760"/>
              <a:gd name="connsiteX11" fmla="*/ 226518 w 1875644"/>
              <a:gd name="connsiteY11" fmla="*/ 1049619 h 2309760"/>
              <a:gd name="connsiteX12" fmla="*/ 16100 w 1875644"/>
              <a:gd name="connsiteY12" fmla="*/ 1005469 h 2309760"/>
              <a:gd name="connsiteX13" fmla="*/ 87479 w 1875644"/>
              <a:gd name="connsiteY13" fmla="*/ 369408 h 2309760"/>
              <a:gd name="connsiteX14" fmla="*/ 813908 w 1875644"/>
              <a:gd name="connsiteY14" fmla="*/ 389002 h 2309760"/>
              <a:gd name="connsiteX15" fmla="*/ 779004 w 1875644"/>
              <a:gd name="connsiteY15" fmla="*/ 283670 h 2309760"/>
              <a:gd name="connsiteX16" fmla="*/ 1014747 w 1875644"/>
              <a:gd name="connsiteY16" fmla="*/ 3 h 2309760"/>
              <a:gd name="connsiteX0" fmla="*/ 1014747 w 1875644"/>
              <a:gd name="connsiteY0" fmla="*/ 3 h 2309760"/>
              <a:gd name="connsiteX1" fmla="*/ 1229060 w 1875644"/>
              <a:gd name="connsiteY1" fmla="*/ 286050 h 2309760"/>
              <a:gd name="connsiteX2" fmla="*/ 1206924 w 1875644"/>
              <a:gd name="connsiteY2" fmla="*/ 389002 h 2309760"/>
              <a:gd name="connsiteX3" fmla="*/ 1801668 w 1875644"/>
              <a:gd name="connsiteY3" fmla="*/ 458700 h 2309760"/>
              <a:gd name="connsiteX4" fmla="*/ 1836509 w 1875644"/>
              <a:gd name="connsiteY4" fmla="*/ 934834 h 2309760"/>
              <a:gd name="connsiteX5" fmla="*/ 1871628 w 1875644"/>
              <a:gd name="connsiteY5" fmla="*/ 1616113 h 2309760"/>
              <a:gd name="connsiteX6" fmla="*/ 1785568 w 1875644"/>
              <a:gd name="connsiteY6" fmla="*/ 2131264 h 2309760"/>
              <a:gd name="connsiteX7" fmla="*/ 1229060 w 1875644"/>
              <a:gd name="connsiteY7" fmla="*/ 2275300 h 2309760"/>
              <a:gd name="connsiteX8" fmla="*/ 69014 w 1875644"/>
              <a:gd name="connsiteY8" fmla="*/ 2257327 h 2309760"/>
              <a:gd name="connsiteX9" fmla="*/ 0 w 1875644"/>
              <a:gd name="connsiteY9" fmla="*/ 1657530 h 2309760"/>
              <a:gd name="connsiteX10" fmla="*/ 248790 w 1875644"/>
              <a:gd name="connsiteY10" fmla="*/ 1539671 h 2309760"/>
              <a:gd name="connsiteX11" fmla="*/ 226518 w 1875644"/>
              <a:gd name="connsiteY11" fmla="*/ 1049619 h 2309760"/>
              <a:gd name="connsiteX12" fmla="*/ 16100 w 1875644"/>
              <a:gd name="connsiteY12" fmla="*/ 1005469 h 2309760"/>
              <a:gd name="connsiteX13" fmla="*/ 87479 w 1875644"/>
              <a:gd name="connsiteY13" fmla="*/ 369408 h 2309760"/>
              <a:gd name="connsiteX14" fmla="*/ 813908 w 1875644"/>
              <a:gd name="connsiteY14" fmla="*/ 389002 h 2309760"/>
              <a:gd name="connsiteX15" fmla="*/ 779004 w 1875644"/>
              <a:gd name="connsiteY15" fmla="*/ 283670 h 2309760"/>
              <a:gd name="connsiteX16" fmla="*/ 1014747 w 1875644"/>
              <a:gd name="connsiteY16" fmla="*/ 3 h 2309760"/>
              <a:gd name="connsiteX0" fmla="*/ 1014747 w 1875644"/>
              <a:gd name="connsiteY0" fmla="*/ 3 h 2279846"/>
              <a:gd name="connsiteX1" fmla="*/ 1229060 w 1875644"/>
              <a:gd name="connsiteY1" fmla="*/ 286050 h 2279846"/>
              <a:gd name="connsiteX2" fmla="*/ 1206924 w 1875644"/>
              <a:gd name="connsiteY2" fmla="*/ 389002 h 2279846"/>
              <a:gd name="connsiteX3" fmla="*/ 1801668 w 1875644"/>
              <a:gd name="connsiteY3" fmla="*/ 458700 h 2279846"/>
              <a:gd name="connsiteX4" fmla="*/ 1836509 w 1875644"/>
              <a:gd name="connsiteY4" fmla="*/ 934834 h 2279846"/>
              <a:gd name="connsiteX5" fmla="*/ 1871628 w 1875644"/>
              <a:gd name="connsiteY5" fmla="*/ 1616113 h 2279846"/>
              <a:gd name="connsiteX6" fmla="*/ 1785568 w 1875644"/>
              <a:gd name="connsiteY6" fmla="*/ 2131264 h 2279846"/>
              <a:gd name="connsiteX7" fmla="*/ 1229060 w 1875644"/>
              <a:gd name="connsiteY7" fmla="*/ 2275300 h 2279846"/>
              <a:gd name="connsiteX8" fmla="*/ 69014 w 1875644"/>
              <a:gd name="connsiteY8" fmla="*/ 2257327 h 2279846"/>
              <a:gd name="connsiteX9" fmla="*/ 0 w 1875644"/>
              <a:gd name="connsiteY9" fmla="*/ 1657530 h 2279846"/>
              <a:gd name="connsiteX10" fmla="*/ 248790 w 1875644"/>
              <a:gd name="connsiteY10" fmla="*/ 1539671 h 2279846"/>
              <a:gd name="connsiteX11" fmla="*/ 226518 w 1875644"/>
              <a:gd name="connsiteY11" fmla="*/ 1049619 h 2279846"/>
              <a:gd name="connsiteX12" fmla="*/ 16100 w 1875644"/>
              <a:gd name="connsiteY12" fmla="*/ 1005469 h 2279846"/>
              <a:gd name="connsiteX13" fmla="*/ 87479 w 1875644"/>
              <a:gd name="connsiteY13" fmla="*/ 369408 h 2279846"/>
              <a:gd name="connsiteX14" fmla="*/ 813908 w 1875644"/>
              <a:gd name="connsiteY14" fmla="*/ 389002 h 2279846"/>
              <a:gd name="connsiteX15" fmla="*/ 779004 w 1875644"/>
              <a:gd name="connsiteY15" fmla="*/ 283670 h 2279846"/>
              <a:gd name="connsiteX16" fmla="*/ 1014747 w 1875644"/>
              <a:gd name="connsiteY16" fmla="*/ 3 h 2279846"/>
              <a:gd name="connsiteX0" fmla="*/ 1014747 w 1875644"/>
              <a:gd name="connsiteY0" fmla="*/ 3 h 2307822"/>
              <a:gd name="connsiteX1" fmla="*/ 1229060 w 1875644"/>
              <a:gd name="connsiteY1" fmla="*/ 286050 h 2307822"/>
              <a:gd name="connsiteX2" fmla="*/ 1206924 w 1875644"/>
              <a:gd name="connsiteY2" fmla="*/ 389002 h 2307822"/>
              <a:gd name="connsiteX3" fmla="*/ 1801668 w 1875644"/>
              <a:gd name="connsiteY3" fmla="*/ 458700 h 2307822"/>
              <a:gd name="connsiteX4" fmla="*/ 1836509 w 1875644"/>
              <a:gd name="connsiteY4" fmla="*/ 934834 h 2307822"/>
              <a:gd name="connsiteX5" fmla="*/ 1871628 w 1875644"/>
              <a:gd name="connsiteY5" fmla="*/ 1616113 h 2307822"/>
              <a:gd name="connsiteX6" fmla="*/ 1785568 w 1875644"/>
              <a:gd name="connsiteY6" fmla="*/ 2131264 h 2307822"/>
              <a:gd name="connsiteX7" fmla="*/ 1229060 w 1875644"/>
              <a:gd name="connsiteY7" fmla="*/ 2275300 h 2307822"/>
              <a:gd name="connsiteX8" fmla="*/ 69014 w 1875644"/>
              <a:gd name="connsiteY8" fmla="*/ 2298161 h 2307822"/>
              <a:gd name="connsiteX9" fmla="*/ 0 w 1875644"/>
              <a:gd name="connsiteY9" fmla="*/ 1657530 h 2307822"/>
              <a:gd name="connsiteX10" fmla="*/ 248790 w 1875644"/>
              <a:gd name="connsiteY10" fmla="*/ 1539671 h 2307822"/>
              <a:gd name="connsiteX11" fmla="*/ 226518 w 1875644"/>
              <a:gd name="connsiteY11" fmla="*/ 1049619 h 2307822"/>
              <a:gd name="connsiteX12" fmla="*/ 16100 w 1875644"/>
              <a:gd name="connsiteY12" fmla="*/ 1005469 h 2307822"/>
              <a:gd name="connsiteX13" fmla="*/ 87479 w 1875644"/>
              <a:gd name="connsiteY13" fmla="*/ 369408 h 2307822"/>
              <a:gd name="connsiteX14" fmla="*/ 813908 w 1875644"/>
              <a:gd name="connsiteY14" fmla="*/ 389002 h 2307822"/>
              <a:gd name="connsiteX15" fmla="*/ 779004 w 1875644"/>
              <a:gd name="connsiteY15" fmla="*/ 283670 h 2307822"/>
              <a:gd name="connsiteX16" fmla="*/ 1014747 w 1875644"/>
              <a:gd name="connsiteY16" fmla="*/ 3 h 2307822"/>
              <a:gd name="connsiteX0" fmla="*/ 1014747 w 1875644"/>
              <a:gd name="connsiteY0" fmla="*/ 3 h 2307822"/>
              <a:gd name="connsiteX1" fmla="*/ 1229060 w 1875644"/>
              <a:gd name="connsiteY1" fmla="*/ 286050 h 2307822"/>
              <a:gd name="connsiteX2" fmla="*/ 1206924 w 1875644"/>
              <a:gd name="connsiteY2" fmla="*/ 389002 h 2307822"/>
              <a:gd name="connsiteX3" fmla="*/ 1801668 w 1875644"/>
              <a:gd name="connsiteY3" fmla="*/ 458700 h 2307822"/>
              <a:gd name="connsiteX4" fmla="*/ 1836509 w 1875644"/>
              <a:gd name="connsiteY4" fmla="*/ 934834 h 2307822"/>
              <a:gd name="connsiteX5" fmla="*/ 1871628 w 1875644"/>
              <a:gd name="connsiteY5" fmla="*/ 1616113 h 2307822"/>
              <a:gd name="connsiteX6" fmla="*/ 1735435 w 1875644"/>
              <a:gd name="connsiteY6" fmla="*/ 2131264 h 2307822"/>
              <a:gd name="connsiteX7" fmla="*/ 1229060 w 1875644"/>
              <a:gd name="connsiteY7" fmla="*/ 2275300 h 2307822"/>
              <a:gd name="connsiteX8" fmla="*/ 69014 w 1875644"/>
              <a:gd name="connsiteY8" fmla="*/ 2298161 h 2307822"/>
              <a:gd name="connsiteX9" fmla="*/ 0 w 1875644"/>
              <a:gd name="connsiteY9" fmla="*/ 1657530 h 2307822"/>
              <a:gd name="connsiteX10" fmla="*/ 248790 w 1875644"/>
              <a:gd name="connsiteY10" fmla="*/ 1539671 h 2307822"/>
              <a:gd name="connsiteX11" fmla="*/ 226518 w 1875644"/>
              <a:gd name="connsiteY11" fmla="*/ 1049619 h 2307822"/>
              <a:gd name="connsiteX12" fmla="*/ 16100 w 1875644"/>
              <a:gd name="connsiteY12" fmla="*/ 1005469 h 2307822"/>
              <a:gd name="connsiteX13" fmla="*/ 87479 w 1875644"/>
              <a:gd name="connsiteY13" fmla="*/ 369408 h 2307822"/>
              <a:gd name="connsiteX14" fmla="*/ 813908 w 1875644"/>
              <a:gd name="connsiteY14" fmla="*/ 389002 h 2307822"/>
              <a:gd name="connsiteX15" fmla="*/ 779004 w 1875644"/>
              <a:gd name="connsiteY15" fmla="*/ 283670 h 2307822"/>
              <a:gd name="connsiteX16" fmla="*/ 1014747 w 1875644"/>
              <a:gd name="connsiteY16" fmla="*/ 3 h 2307822"/>
              <a:gd name="connsiteX0" fmla="*/ 1014747 w 1875644"/>
              <a:gd name="connsiteY0" fmla="*/ 3 h 2307822"/>
              <a:gd name="connsiteX1" fmla="*/ 1229060 w 1875644"/>
              <a:gd name="connsiteY1" fmla="*/ 286050 h 2307822"/>
              <a:gd name="connsiteX2" fmla="*/ 1206924 w 1875644"/>
              <a:gd name="connsiteY2" fmla="*/ 389002 h 2307822"/>
              <a:gd name="connsiteX3" fmla="*/ 1801668 w 1875644"/>
              <a:gd name="connsiteY3" fmla="*/ 458700 h 2307822"/>
              <a:gd name="connsiteX4" fmla="*/ 1836509 w 1875644"/>
              <a:gd name="connsiteY4" fmla="*/ 934834 h 2307822"/>
              <a:gd name="connsiteX5" fmla="*/ 1871628 w 1875644"/>
              <a:gd name="connsiteY5" fmla="*/ 1616113 h 2307822"/>
              <a:gd name="connsiteX6" fmla="*/ 1735435 w 1875644"/>
              <a:gd name="connsiteY6" fmla="*/ 2131264 h 2307822"/>
              <a:gd name="connsiteX7" fmla="*/ 1229060 w 1875644"/>
              <a:gd name="connsiteY7" fmla="*/ 2275300 h 2307822"/>
              <a:gd name="connsiteX8" fmla="*/ 69014 w 1875644"/>
              <a:gd name="connsiteY8" fmla="*/ 2298161 h 2307822"/>
              <a:gd name="connsiteX9" fmla="*/ 0 w 1875644"/>
              <a:gd name="connsiteY9" fmla="*/ 1657530 h 2307822"/>
              <a:gd name="connsiteX10" fmla="*/ 248790 w 1875644"/>
              <a:gd name="connsiteY10" fmla="*/ 1539671 h 2307822"/>
              <a:gd name="connsiteX11" fmla="*/ 226518 w 1875644"/>
              <a:gd name="connsiteY11" fmla="*/ 1049619 h 2307822"/>
              <a:gd name="connsiteX12" fmla="*/ 16100 w 1875644"/>
              <a:gd name="connsiteY12" fmla="*/ 1005469 h 2307822"/>
              <a:gd name="connsiteX13" fmla="*/ 87479 w 1875644"/>
              <a:gd name="connsiteY13" fmla="*/ 369408 h 2307822"/>
              <a:gd name="connsiteX14" fmla="*/ 813908 w 1875644"/>
              <a:gd name="connsiteY14" fmla="*/ 389002 h 2307822"/>
              <a:gd name="connsiteX15" fmla="*/ 779004 w 1875644"/>
              <a:gd name="connsiteY15" fmla="*/ 283670 h 2307822"/>
              <a:gd name="connsiteX16" fmla="*/ 1014747 w 1875644"/>
              <a:gd name="connsiteY16" fmla="*/ 3 h 2307822"/>
              <a:gd name="connsiteX0" fmla="*/ 1014747 w 1844011"/>
              <a:gd name="connsiteY0" fmla="*/ 3 h 2307822"/>
              <a:gd name="connsiteX1" fmla="*/ 1229060 w 1844011"/>
              <a:gd name="connsiteY1" fmla="*/ 286050 h 2307822"/>
              <a:gd name="connsiteX2" fmla="*/ 1206924 w 1844011"/>
              <a:gd name="connsiteY2" fmla="*/ 389002 h 2307822"/>
              <a:gd name="connsiteX3" fmla="*/ 1801668 w 1844011"/>
              <a:gd name="connsiteY3" fmla="*/ 458700 h 2307822"/>
              <a:gd name="connsiteX4" fmla="*/ 1836509 w 1844011"/>
              <a:gd name="connsiteY4" fmla="*/ 934834 h 2307822"/>
              <a:gd name="connsiteX5" fmla="*/ 1821495 w 1844011"/>
              <a:gd name="connsiteY5" fmla="*/ 1607402 h 2307822"/>
              <a:gd name="connsiteX6" fmla="*/ 1735435 w 1844011"/>
              <a:gd name="connsiteY6" fmla="*/ 2131264 h 2307822"/>
              <a:gd name="connsiteX7" fmla="*/ 1229060 w 1844011"/>
              <a:gd name="connsiteY7" fmla="*/ 2275300 h 2307822"/>
              <a:gd name="connsiteX8" fmla="*/ 69014 w 1844011"/>
              <a:gd name="connsiteY8" fmla="*/ 2298161 h 2307822"/>
              <a:gd name="connsiteX9" fmla="*/ 0 w 1844011"/>
              <a:gd name="connsiteY9" fmla="*/ 1657530 h 2307822"/>
              <a:gd name="connsiteX10" fmla="*/ 248790 w 1844011"/>
              <a:gd name="connsiteY10" fmla="*/ 1539671 h 2307822"/>
              <a:gd name="connsiteX11" fmla="*/ 226518 w 1844011"/>
              <a:gd name="connsiteY11" fmla="*/ 1049619 h 2307822"/>
              <a:gd name="connsiteX12" fmla="*/ 16100 w 1844011"/>
              <a:gd name="connsiteY12" fmla="*/ 1005469 h 2307822"/>
              <a:gd name="connsiteX13" fmla="*/ 87479 w 1844011"/>
              <a:gd name="connsiteY13" fmla="*/ 369408 h 2307822"/>
              <a:gd name="connsiteX14" fmla="*/ 813908 w 1844011"/>
              <a:gd name="connsiteY14" fmla="*/ 389002 h 2307822"/>
              <a:gd name="connsiteX15" fmla="*/ 779004 w 1844011"/>
              <a:gd name="connsiteY15" fmla="*/ 283670 h 2307822"/>
              <a:gd name="connsiteX16" fmla="*/ 1014747 w 1844011"/>
              <a:gd name="connsiteY16" fmla="*/ 3 h 2307822"/>
              <a:gd name="connsiteX0" fmla="*/ 1014747 w 1826802"/>
              <a:gd name="connsiteY0" fmla="*/ 3 h 2307822"/>
              <a:gd name="connsiteX1" fmla="*/ 1229060 w 1826802"/>
              <a:gd name="connsiteY1" fmla="*/ 286050 h 2307822"/>
              <a:gd name="connsiteX2" fmla="*/ 1206924 w 1826802"/>
              <a:gd name="connsiteY2" fmla="*/ 389002 h 2307822"/>
              <a:gd name="connsiteX3" fmla="*/ 1801668 w 1826802"/>
              <a:gd name="connsiteY3" fmla="*/ 458700 h 2307822"/>
              <a:gd name="connsiteX4" fmla="*/ 1798909 w 1826802"/>
              <a:gd name="connsiteY4" fmla="*/ 899989 h 2307822"/>
              <a:gd name="connsiteX5" fmla="*/ 1821495 w 1826802"/>
              <a:gd name="connsiteY5" fmla="*/ 1607402 h 2307822"/>
              <a:gd name="connsiteX6" fmla="*/ 1735435 w 1826802"/>
              <a:gd name="connsiteY6" fmla="*/ 2131264 h 2307822"/>
              <a:gd name="connsiteX7" fmla="*/ 1229060 w 1826802"/>
              <a:gd name="connsiteY7" fmla="*/ 2275300 h 2307822"/>
              <a:gd name="connsiteX8" fmla="*/ 69014 w 1826802"/>
              <a:gd name="connsiteY8" fmla="*/ 2298161 h 2307822"/>
              <a:gd name="connsiteX9" fmla="*/ 0 w 1826802"/>
              <a:gd name="connsiteY9" fmla="*/ 1657530 h 2307822"/>
              <a:gd name="connsiteX10" fmla="*/ 248790 w 1826802"/>
              <a:gd name="connsiteY10" fmla="*/ 1539671 h 2307822"/>
              <a:gd name="connsiteX11" fmla="*/ 226518 w 1826802"/>
              <a:gd name="connsiteY11" fmla="*/ 1049619 h 2307822"/>
              <a:gd name="connsiteX12" fmla="*/ 16100 w 1826802"/>
              <a:gd name="connsiteY12" fmla="*/ 1005469 h 2307822"/>
              <a:gd name="connsiteX13" fmla="*/ 87479 w 1826802"/>
              <a:gd name="connsiteY13" fmla="*/ 369408 h 2307822"/>
              <a:gd name="connsiteX14" fmla="*/ 813908 w 1826802"/>
              <a:gd name="connsiteY14" fmla="*/ 389002 h 2307822"/>
              <a:gd name="connsiteX15" fmla="*/ 779004 w 1826802"/>
              <a:gd name="connsiteY15" fmla="*/ 283670 h 2307822"/>
              <a:gd name="connsiteX16" fmla="*/ 1014747 w 1826802"/>
              <a:gd name="connsiteY16" fmla="*/ 3 h 2307822"/>
              <a:gd name="connsiteX0" fmla="*/ 1014747 w 1815674"/>
              <a:gd name="connsiteY0" fmla="*/ 3 h 2307822"/>
              <a:gd name="connsiteX1" fmla="*/ 1229060 w 1815674"/>
              <a:gd name="connsiteY1" fmla="*/ 286050 h 2307822"/>
              <a:gd name="connsiteX2" fmla="*/ 1206924 w 1815674"/>
              <a:gd name="connsiteY2" fmla="*/ 389002 h 2307822"/>
              <a:gd name="connsiteX3" fmla="*/ 1801668 w 1815674"/>
              <a:gd name="connsiteY3" fmla="*/ 458700 h 2307822"/>
              <a:gd name="connsiteX4" fmla="*/ 1798909 w 1815674"/>
              <a:gd name="connsiteY4" fmla="*/ 899989 h 2307822"/>
              <a:gd name="connsiteX5" fmla="*/ 1796428 w 1815674"/>
              <a:gd name="connsiteY5" fmla="*/ 1607402 h 2307822"/>
              <a:gd name="connsiteX6" fmla="*/ 1735435 w 1815674"/>
              <a:gd name="connsiteY6" fmla="*/ 2131264 h 2307822"/>
              <a:gd name="connsiteX7" fmla="*/ 1229060 w 1815674"/>
              <a:gd name="connsiteY7" fmla="*/ 2275300 h 2307822"/>
              <a:gd name="connsiteX8" fmla="*/ 69014 w 1815674"/>
              <a:gd name="connsiteY8" fmla="*/ 2298161 h 2307822"/>
              <a:gd name="connsiteX9" fmla="*/ 0 w 1815674"/>
              <a:gd name="connsiteY9" fmla="*/ 1657530 h 2307822"/>
              <a:gd name="connsiteX10" fmla="*/ 248790 w 1815674"/>
              <a:gd name="connsiteY10" fmla="*/ 1539671 h 2307822"/>
              <a:gd name="connsiteX11" fmla="*/ 226518 w 1815674"/>
              <a:gd name="connsiteY11" fmla="*/ 1049619 h 2307822"/>
              <a:gd name="connsiteX12" fmla="*/ 16100 w 1815674"/>
              <a:gd name="connsiteY12" fmla="*/ 1005469 h 2307822"/>
              <a:gd name="connsiteX13" fmla="*/ 87479 w 1815674"/>
              <a:gd name="connsiteY13" fmla="*/ 369408 h 2307822"/>
              <a:gd name="connsiteX14" fmla="*/ 813908 w 1815674"/>
              <a:gd name="connsiteY14" fmla="*/ 389002 h 2307822"/>
              <a:gd name="connsiteX15" fmla="*/ 779004 w 1815674"/>
              <a:gd name="connsiteY15" fmla="*/ 283670 h 2307822"/>
              <a:gd name="connsiteX16" fmla="*/ 1014747 w 1815674"/>
              <a:gd name="connsiteY16" fmla="*/ 3 h 2307822"/>
              <a:gd name="connsiteX0" fmla="*/ 1014747 w 1808912"/>
              <a:gd name="connsiteY0" fmla="*/ 3 h 2307822"/>
              <a:gd name="connsiteX1" fmla="*/ 1229060 w 1808912"/>
              <a:gd name="connsiteY1" fmla="*/ 286050 h 2307822"/>
              <a:gd name="connsiteX2" fmla="*/ 1206924 w 1808912"/>
              <a:gd name="connsiteY2" fmla="*/ 389002 h 2307822"/>
              <a:gd name="connsiteX3" fmla="*/ 1776601 w 1808912"/>
              <a:gd name="connsiteY3" fmla="*/ 441278 h 2307822"/>
              <a:gd name="connsiteX4" fmla="*/ 1798909 w 1808912"/>
              <a:gd name="connsiteY4" fmla="*/ 899989 h 2307822"/>
              <a:gd name="connsiteX5" fmla="*/ 1796428 w 1808912"/>
              <a:gd name="connsiteY5" fmla="*/ 1607402 h 2307822"/>
              <a:gd name="connsiteX6" fmla="*/ 1735435 w 1808912"/>
              <a:gd name="connsiteY6" fmla="*/ 2131264 h 2307822"/>
              <a:gd name="connsiteX7" fmla="*/ 1229060 w 1808912"/>
              <a:gd name="connsiteY7" fmla="*/ 2275300 h 2307822"/>
              <a:gd name="connsiteX8" fmla="*/ 69014 w 1808912"/>
              <a:gd name="connsiteY8" fmla="*/ 2298161 h 2307822"/>
              <a:gd name="connsiteX9" fmla="*/ 0 w 1808912"/>
              <a:gd name="connsiteY9" fmla="*/ 1657530 h 2307822"/>
              <a:gd name="connsiteX10" fmla="*/ 248790 w 1808912"/>
              <a:gd name="connsiteY10" fmla="*/ 1539671 h 2307822"/>
              <a:gd name="connsiteX11" fmla="*/ 226518 w 1808912"/>
              <a:gd name="connsiteY11" fmla="*/ 1049619 h 2307822"/>
              <a:gd name="connsiteX12" fmla="*/ 16100 w 1808912"/>
              <a:gd name="connsiteY12" fmla="*/ 1005469 h 2307822"/>
              <a:gd name="connsiteX13" fmla="*/ 87479 w 1808912"/>
              <a:gd name="connsiteY13" fmla="*/ 369408 h 2307822"/>
              <a:gd name="connsiteX14" fmla="*/ 813908 w 1808912"/>
              <a:gd name="connsiteY14" fmla="*/ 389002 h 2307822"/>
              <a:gd name="connsiteX15" fmla="*/ 779004 w 1808912"/>
              <a:gd name="connsiteY15" fmla="*/ 283670 h 2307822"/>
              <a:gd name="connsiteX16" fmla="*/ 1014747 w 1808912"/>
              <a:gd name="connsiteY16" fmla="*/ 3 h 2307822"/>
              <a:gd name="connsiteX0" fmla="*/ 1014747 w 1808912"/>
              <a:gd name="connsiteY0" fmla="*/ 3 h 2307822"/>
              <a:gd name="connsiteX1" fmla="*/ 1229060 w 1808912"/>
              <a:gd name="connsiteY1" fmla="*/ 286050 h 2307822"/>
              <a:gd name="connsiteX2" fmla="*/ 1206924 w 1808912"/>
              <a:gd name="connsiteY2" fmla="*/ 389002 h 2307822"/>
              <a:gd name="connsiteX3" fmla="*/ 1776601 w 1808912"/>
              <a:gd name="connsiteY3" fmla="*/ 441278 h 2307822"/>
              <a:gd name="connsiteX4" fmla="*/ 1798909 w 1808912"/>
              <a:gd name="connsiteY4" fmla="*/ 899989 h 2307822"/>
              <a:gd name="connsiteX5" fmla="*/ 1796428 w 1808912"/>
              <a:gd name="connsiteY5" fmla="*/ 1607402 h 2307822"/>
              <a:gd name="connsiteX6" fmla="*/ 1735435 w 1808912"/>
              <a:gd name="connsiteY6" fmla="*/ 2131264 h 2307822"/>
              <a:gd name="connsiteX7" fmla="*/ 1229060 w 1808912"/>
              <a:gd name="connsiteY7" fmla="*/ 2275300 h 2307822"/>
              <a:gd name="connsiteX8" fmla="*/ 69014 w 1808912"/>
              <a:gd name="connsiteY8" fmla="*/ 2298161 h 2307822"/>
              <a:gd name="connsiteX9" fmla="*/ 0 w 1808912"/>
              <a:gd name="connsiteY9" fmla="*/ 1657530 h 2307822"/>
              <a:gd name="connsiteX10" fmla="*/ 248790 w 1808912"/>
              <a:gd name="connsiteY10" fmla="*/ 1539671 h 2307822"/>
              <a:gd name="connsiteX11" fmla="*/ 226518 w 1808912"/>
              <a:gd name="connsiteY11" fmla="*/ 1049619 h 2307822"/>
              <a:gd name="connsiteX12" fmla="*/ 16100 w 1808912"/>
              <a:gd name="connsiteY12" fmla="*/ 1005469 h 2307822"/>
              <a:gd name="connsiteX13" fmla="*/ 87479 w 1808912"/>
              <a:gd name="connsiteY13" fmla="*/ 369408 h 2307822"/>
              <a:gd name="connsiteX14" fmla="*/ 813908 w 1808912"/>
              <a:gd name="connsiteY14" fmla="*/ 389002 h 2307822"/>
              <a:gd name="connsiteX15" fmla="*/ 779004 w 1808912"/>
              <a:gd name="connsiteY15" fmla="*/ 283670 h 2307822"/>
              <a:gd name="connsiteX16" fmla="*/ 1014747 w 1808912"/>
              <a:gd name="connsiteY16" fmla="*/ 3 h 2307822"/>
              <a:gd name="connsiteX0" fmla="*/ 1014747 w 1804103"/>
              <a:gd name="connsiteY0" fmla="*/ 3 h 2307822"/>
              <a:gd name="connsiteX1" fmla="*/ 1229060 w 1804103"/>
              <a:gd name="connsiteY1" fmla="*/ 286050 h 2307822"/>
              <a:gd name="connsiteX2" fmla="*/ 1206924 w 1804103"/>
              <a:gd name="connsiteY2" fmla="*/ 389002 h 2307822"/>
              <a:gd name="connsiteX3" fmla="*/ 1776601 w 1804103"/>
              <a:gd name="connsiteY3" fmla="*/ 441278 h 2307822"/>
              <a:gd name="connsiteX4" fmla="*/ 1786377 w 1804103"/>
              <a:gd name="connsiteY4" fmla="*/ 899989 h 2307822"/>
              <a:gd name="connsiteX5" fmla="*/ 1796428 w 1804103"/>
              <a:gd name="connsiteY5" fmla="*/ 1607402 h 2307822"/>
              <a:gd name="connsiteX6" fmla="*/ 1735435 w 1804103"/>
              <a:gd name="connsiteY6" fmla="*/ 2131264 h 2307822"/>
              <a:gd name="connsiteX7" fmla="*/ 1229060 w 1804103"/>
              <a:gd name="connsiteY7" fmla="*/ 2275300 h 2307822"/>
              <a:gd name="connsiteX8" fmla="*/ 69014 w 1804103"/>
              <a:gd name="connsiteY8" fmla="*/ 2298161 h 2307822"/>
              <a:gd name="connsiteX9" fmla="*/ 0 w 1804103"/>
              <a:gd name="connsiteY9" fmla="*/ 1657530 h 2307822"/>
              <a:gd name="connsiteX10" fmla="*/ 248790 w 1804103"/>
              <a:gd name="connsiteY10" fmla="*/ 1539671 h 2307822"/>
              <a:gd name="connsiteX11" fmla="*/ 226518 w 1804103"/>
              <a:gd name="connsiteY11" fmla="*/ 1049619 h 2307822"/>
              <a:gd name="connsiteX12" fmla="*/ 16100 w 1804103"/>
              <a:gd name="connsiteY12" fmla="*/ 1005469 h 2307822"/>
              <a:gd name="connsiteX13" fmla="*/ 87479 w 1804103"/>
              <a:gd name="connsiteY13" fmla="*/ 369408 h 2307822"/>
              <a:gd name="connsiteX14" fmla="*/ 813908 w 1804103"/>
              <a:gd name="connsiteY14" fmla="*/ 389002 h 2307822"/>
              <a:gd name="connsiteX15" fmla="*/ 779004 w 1804103"/>
              <a:gd name="connsiteY15" fmla="*/ 283670 h 2307822"/>
              <a:gd name="connsiteX16" fmla="*/ 1014747 w 1804103"/>
              <a:gd name="connsiteY16" fmla="*/ 3 h 2307822"/>
              <a:gd name="connsiteX0" fmla="*/ 1014747 w 1804103"/>
              <a:gd name="connsiteY0" fmla="*/ 3 h 2307822"/>
              <a:gd name="connsiteX1" fmla="*/ 1229060 w 1804103"/>
              <a:gd name="connsiteY1" fmla="*/ 286050 h 2307822"/>
              <a:gd name="connsiteX2" fmla="*/ 1206924 w 1804103"/>
              <a:gd name="connsiteY2" fmla="*/ 389002 h 2307822"/>
              <a:gd name="connsiteX3" fmla="*/ 1776601 w 1804103"/>
              <a:gd name="connsiteY3" fmla="*/ 441278 h 2307822"/>
              <a:gd name="connsiteX4" fmla="*/ 1786377 w 1804103"/>
              <a:gd name="connsiteY4" fmla="*/ 899989 h 2307822"/>
              <a:gd name="connsiteX5" fmla="*/ 1796428 w 1804103"/>
              <a:gd name="connsiteY5" fmla="*/ 1607402 h 2307822"/>
              <a:gd name="connsiteX6" fmla="*/ 1735435 w 1804103"/>
              <a:gd name="connsiteY6" fmla="*/ 2131264 h 2307822"/>
              <a:gd name="connsiteX7" fmla="*/ 1229060 w 1804103"/>
              <a:gd name="connsiteY7" fmla="*/ 2275300 h 2307822"/>
              <a:gd name="connsiteX8" fmla="*/ 69014 w 1804103"/>
              <a:gd name="connsiteY8" fmla="*/ 2298161 h 2307822"/>
              <a:gd name="connsiteX9" fmla="*/ 0 w 1804103"/>
              <a:gd name="connsiteY9" fmla="*/ 1657530 h 2307822"/>
              <a:gd name="connsiteX10" fmla="*/ 248790 w 1804103"/>
              <a:gd name="connsiteY10" fmla="*/ 1539671 h 2307822"/>
              <a:gd name="connsiteX11" fmla="*/ 226518 w 1804103"/>
              <a:gd name="connsiteY11" fmla="*/ 1049619 h 2307822"/>
              <a:gd name="connsiteX12" fmla="*/ 16100 w 1804103"/>
              <a:gd name="connsiteY12" fmla="*/ 1005469 h 2307822"/>
              <a:gd name="connsiteX13" fmla="*/ 87479 w 1804103"/>
              <a:gd name="connsiteY13" fmla="*/ 369408 h 2307822"/>
              <a:gd name="connsiteX14" fmla="*/ 813908 w 1804103"/>
              <a:gd name="connsiteY14" fmla="*/ 389002 h 2307822"/>
              <a:gd name="connsiteX15" fmla="*/ 779004 w 1804103"/>
              <a:gd name="connsiteY15" fmla="*/ 283670 h 2307822"/>
              <a:gd name="connsiteX16" fmla="*/ 1014747 w 1804103"/>
              <a:gd name="connsiteY16" fmla="*/ 3 h 2307822"/>
              <a:gd name="connsiteX0" fmla="*/ 1014747 w 1802857"/>
              <a:gd name="connsiteY0" fmla="*/ 3 h 2307822"/>
              <a:gd name="connsiteX1" fmla="*/ 1229060 w 1802857"/>
              <a:gd name="connsiteY1" fmla="*/ 286050 h 2307822"/>
              <a:gd name="connsiteX2" fmla="*/ 1206924 w 1802857"/>
              <a:gd name="connsiteY2" fmla="*/ 389002 h 2307822"/>
              <a:gd name="connsiteX3" fmla="*/ 1776601 w 1802857"/>
              <a:gd name="connsiteY3" fmla="*/ 441278 h 2307822"/>
              <a:gd name="connsiteX4" fmla="*/ 1786377 w 1802857"/>
              <a:gd name="connsiteY4" fmla="*/ 899989 h 2307822"/>
              <a:gd name="connsiteX5" fmla="*/ 1796428 w 1802857"/>
              <a:gd name="connsiteY5" fmla="*/ 1607402 h 2307822"/>
              <a:gd name="connsiteX6" fmla="*/ 1735435 w 1802857"/>
              <a:gd name="connsiteY6" fmla="*/ 2131264 h 2307822"/>
              <a:gd name="connsiteX7" fmla="*/ 1229060 w 1802857"/>
              <a:gd name="connsiteY7" fmla="*/ 2275300 h 2307822"/>
              <a:gd name="connsiteX8" fmla="*/ 69014 w 1802857"/>
              <a:gd name="connsiteY8" fmla="*/ 2298161 h 2307822"/>
              <a:gd name="connsiteX9" fmla="*/ 0 w 1802857"/>
              <a:gd name="connsiteY9" fmla="*/ 1657530 h 2307822"/>
              <a:gd name="connsiteX10" fmla="*/ 248790 w 1802857"/>
              <a:gd name="connsiteY10" fmla="*/ 1539671 h 2307822"/>
              <a:gd name="connsiteX11" fmla="*/ 226518 w 1802857"/>
              <a:gd name="connsiteY11" fmla="*/ 1049619 h 2307822"/>
              <a:gd name="connsiteX12" fmla="*/ 16100 w 1802857"/>
              <a:gd name="connsiteY12" fmla="*/ 1005469 h 2307822"/>
              <a:gd name="connsiteX13" fmla="*/ 87479 w 1802857"/>
              <a:gd name="connsiteY13" fmla="*/ 369408 h 2307822"/>
              <a:gd name="connsiteX14" fmla="*/ 813908 w 1802857"/>
              <a:gd name="connsiteY14" fmla="*/ 389002 h 2307822"/>
              <a:gd name="connsiteX15" fmla="*/ 779004 w 1802857"/>
              <a:gd name="connsiteY15" fmla="*/ 283670 h 2307822"/>
              <a:gd name="connsiteX16" fmla="*/ 1014747 w 1802857"/>
              <a:gd name="connsiteY16" fmla="*/ 3 h 230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2857" h="2307822">
                <a:moveTo>
                  <a:pt x="1014747" y="3"/>
                </a:moveTo>
                <a:cubicBezTo>
                  <a:pt x="1183816" y="-691"/>
                  <a:pt x="1351799" y="120921"/>
                  <a:pt x="1229060" y="286050"/>
                </a:cubicBezTo>
                <a:cubicBezTo>
                  <a:pt x="1212950" y="315682"/>
                  <a:pt x="1201168" y="348101"/>
                  <a:pt x="1206924" y="389002"/>
                </a:cubicBezTo>
                <a:cubicBezTo>
                  <a:pt x="1211992" y="528261"/>
                  <a:pt x="1538836" y="549391"/>
                  <a:pt x="1776601" y="441278"/>
                </a:cubicBezTo>
                <a:cubicBezTo>
                  <a:pt x="1767614" y="571703"/>
                  <a:pt x="1773663" y="756941"/>
                  <a:pt x="1786377" y="899989"/>
                </a:cubicBezTo>
                <a:cubicBezTo>
                  <a:pt x="1787463" y="1111947"/>
                  <a:pt x="1812752" y="1398469"/>
                  <a:pt x="1796428" y="1607402"/>
                </a:cubicBezTo>
                <a:cubicBezTo>
                  <a:pt x="1811435" y="1722079"/>
                  <a:pt x="1803643" y="2002665"/>
                  <a:pt x="1735435" y="2131264"/>
                </a:cubicBezTo>
                <a:cubicBezTo>
                  <a:pt x="1600924" y="2241128"/>
                  <a:pt x="1532778" y="2271984"/>
                  <a:pt x="1229060" y="2275300"/>
                </a:cubicBezTo>
                <a:cubicBezTo>
                  <a:pt x="1046864" y="2280826"/>
                  <a:pt x="367860" y="2327621"/>
                  <a:pt x="69014" y="2298161"/>
                </a:cubicBezTo>
                <a:cubicBezTo>
                  <a:pt x="46195" y="2147497"/>
                  <a:pt x="976" y="1794778"/>
                  <a:pt x="0" y="1657530"/>
                </a:cubicBezTo>
                <a:cubicBezTo>
                  <a:pt x="23569" y="1399547"/>
                  <a:pt x="142648" y="1475748"/>
                  <a:pt x="248790" y="1539671"/>
                </a:cubicBezTo>
                <a:cubicBezTo>
                  <a:pt x="563771" y="1555589"/>
                  <a:pt x="485163" y="925406"/>
                  <a:pt x="226518" y="1049619"/>
                </a:cubicBezTo>
                <a:cubicBezTo>
                  <a:pt x="150003" y="1086365"/>
                  <a:pt x="56561" y="1164379"/>
                  <a:pt x="16100" y="1005469"/>
                </a:cubicBezTo>
                <a:cubicBezTo>
                  <a:pt x="-32993" y="864734"/>
                  <a:pt x="47286" y="478570"/>
                  <a:pt x="87479" y="369408"/>
                </a:cubicBezTo>
                <a:cubicBezTo>
                  <a:pt x="483685" y="502036"/>
                  <a:pt x="775797" y="488473"/>
                  <a:pt x="813908" y="389002"/>
                </a:cubicBezTo>
                <a:cubicBezTo>
                  <a:pt x="824229" y="365427"/>
                  <a:pt x="814657" y="333342"/>
                  <a:pt x="779004" y="283670"/>
                </a:cubicBezTo>
                <a:cubicBezTo>
                  <a:pt x="673038" y="96344"/>
                  <a:pt x="845678" y="698"/>
                  <a:pt x="1014747" y="3"/>
                </a:cubicBezTo>
                <a:close/>
              </a:path>
            </a:pathLst>
          </a:custGeom>
          <a:solidFill>
            <a:schemeClr val="bg1">
              <a:lumMod val="85000"/>
            </a:schemeClr>
          </a:solidFill>
          <a:ln>
            <a:noFill/>
          </a:ln>
          <a:effectLst/>
          <a:scene3d>
            <a:camera prst="orthographicFront"/>
            <a:lightRig rig="threePt" dir="t"/>
          </a:scene3d>
          <a:sp3d prstMaterial="dkEdge">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27" name="Rectangle 5"/>
          <p:cNvSpPr/>
          <p:nvPr/>
        </p:nvSpPr>
        <p:spPr>
          <a:xfrm rot="5400000">
            <a:off x="8673860" y="3539423"/>
            <a:ext cx="1624210" cy="2750622"/>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58483 w 2069564"/>
              <a:gd name="connsiteY15" fmla="*/ 1557347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58483 w 2069564"/>
              <a:gd name="connsiteY15" fmla="*/ 1557347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362 w 2069164"/>
              <a:gd name="connsiteY0" fmla="*/ 3 h 2561350"/>
              <a:gd name="connsiteX1" fmla="*/ 1242675 w 2069164"/>
              <a:gd name="connsiteY1" fmla="*/ 286050 h 2561350"/>
              <a:gd name="connsiteX2" fmla="*/ 1220539 w 2069164"/>
              <a:gd name="connsiteY2" fmla="*/ 389002 h 2561350"/>
              <a:gd name="connsiteX3" fmla="*/ 1959393 w 2069164"/>
              <a:gd name="connsiteY3" fmla="*/ 361648 h 2561350"/>
              <a:gd name="connsiteX4" fmla="*/ 2067156 w 2069164"/>
              <a:gd name="connsiteY4" fmla="*/ 961234 h 2561350"/>
              <a:gd name="connsiteX5" fmla="*/ 1880648 w 2069164"/>
              <a:gd name="connsiteY5" fmla="*/ 1030865 h 2561350"/>
              <a:gd name="connsiteX6" fmla="*/ 1846973 w 2069164"/>
              <a:gd name="connsiteY6" fmla="*/ 1535481 h 2561350"/>
              <a:gd name="connsiteX7" fmla="*/ 2064670 w 2069164"/>
              <a:gd name="connsiteY7" fmla="*/ 1597847 h 2561350"/>
              <a:gd name="connsiteX8" fmla="*/ 1951933 w 2069164"/>
              <a:gd name="connsiteY8" fmla="*/ 2180265 h 2561350"/>
              <a:gd name="connsiteX9" fmla="*/ 1222802 w 2069164"/>
              <a:gd name="connsiteY9" fmla="*/ 2167002 h 2561350"/>
              <a:gd name="connsiteX10" fmla="*/ 1242675 w 2069164"/>
              <a:gd name="connsiteY10" fmla="*/ 2275300 h 2561350"/>
              <a:gd name="connsiteX11" fmla="*/ 792619 w 2069164"/>
              <a:gd name="connsiteY11" fmla="*/ 2277680 h 2561350"/>
              <a:gd name="connsiteX12" fmla="*/ 822552 w 2069164"/>
              <a:gd name="connsiteY12" fmla="*/ 2167002 h 2561350"/>
              <a:gd name="connsiteX13" fmla="*/ 129627 w 2069164"/>
              <a:gd name="connsiteY13" fmla="*/ 2200159 h 2561350"/>
              <a:gd name="connsiteX14" fmla="*/ 650 w 2069164"/>
              <a:gd name="connsiteY14" fmla="*/ 1657531 h 2561350"/>
              <a:gd name="connsiteX15" fmla="*/ 258083 w 2069164"/>
              <a:gd name="connsiteY15" fmla="*/ 1557347 h 2561350"/>
              <a:gd name="connsiteX16" fmla="*/ 270377 w 2069164"/>
              <a:gd name="connsiteY16" fmla="*/ 1028015 h 2561350"/>
              <a:gd name="connsiteX17" fmla="*/ 29715 w 2069164"/>
              <a:gd name="connsiteY17" fmla="*/ 1005469 h 2561350"/>
              <a:gd name="connsiteX18" fmla="*/ 109733 w 2069164"/>
              <a:gd name="connsiteY18" fmla="*/ 382371 h 2561350"/>
              <a:gd name="connsiteX19" fmla="*/ 827523 w 2069164"/>
              <a:gd name="connsiteY19" fmla="*/ 389002 h 2561350"/>
              <a:gd name="connsiteX20" fmla="*/ 792619 w 2069164"/>
              <a:gd name="connsiteY20" fmla="*/ 283670 h 2561350"/>
              <a:gd name="connsiteX21" fmla="*/ 1028362 w 206916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69727 w 2068514"/>
              <a:gd name="connsiteY16" fmla="*/ 1028015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69727 w 2068514"/>
              <a:gd name="connsiteY16" fmla="*/ 1028015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64020 w 2066875"/>
              <a:gd name="connsiteY7" fmla="*/ 1597847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952"/>
              <a:gd name="connsiteY0" fmla="*/ 3 h 2561350"/>
              <a:gd name="connsiteX1" fmla="*/ 1242025 w 2066952"/>
              <a:gd name="connsiteY1" fmla="*/ 286050 h 2561350"/>
              <a:gd name="connsiteX2" fmla="*/ 1219889 w 2066952"/>
              <a:gd name="connsiteY2" fmla="*/ 389002 h 2561350"/>
              <a:gd name="connsiteX3" fmla="*/ 1963063 w 2066952"/>
              <a:gd name="connsiteY3" fmla="*/ 357327 h 2561350"/>
              <a:gd name="connsiteX4" fmla="*/ 2066506 w 2066952"/>
              <a:gd name="connsiteY4" fmla="*/ 961234 h 2561350"/>
              <a:gd name="connsiteX5" fmla="*/ 1862717 w 2066952"/>
              <a:gd name="connsiteY5" fmla="*/ 1056790 h 2561350"/>
              <a:gd name="connsiteX6" fmla="*/ 1824721 w 2066952"/>
              <a:gd name="connsiteY6" fmla="*/ 1531159 h 2561350"/>
              <a:gd name="connsiteX7" fmla="*/ 2042416 w 2066952"/>
              <a:gd name="connsiteY7" fmla="*/ 1619452 h 2561350"/>
              <a:gd name="connsiteX8" fmla="*/ 1951283 w 2066952"/>
              <a:gd name="connsiteY8" fmla="*/ 2180265 h 2561350"/>
              <a:gd name="connsiteX9" fmla="*/ 1222152 w 2066952"/>
              <a:gd name="connsiteY9" fmla="*/ 2167002 h 2561350"/>
              <a:gd name="connsiteX10" fmla="*/ 1242025 w 2066952"/>
              <a:gd name="connsiteY10" fmla="*/ 2275300 h 2561350"/>
              <a:gd name="connsiteX11" fmla="*/ 791969 w 2066952"/>
              <a:gd name="connsiteY11" fmla="*/ 2277680 h 2561350"/>
              <a:gd name="connsiteX12" fmla="*/ 821902 w 2066952"/>
              <a:gd name="connsiteY12" fmla="*/ 2167002 h 2561350"/>
              <a:gd name="connsiteX13" fmla="*/ 128977 w 2066952"/>
              <a:gd name="connsiteY13" fmla="*/ 2200159 h 2561350"/>
              <a:gd name="connsiteX14" fmla="*/ 0 w 2066952"/>
              <a:gd name="connsiteY14" fmla="*/ 1657531 h 2561350"/>
              <a:gd name="connsiteX15" fmla="*/ 257433 w 2066952"/>
              <a:gd name="connsiteY15" fmla="*/ 1557347 h 2561350"/>
              <a:gd name="connsiteX16" fmla="*/ 239483 w 2066952"/>
              <a:gd name="connsiteY16" fmla="*/ 1049619 h 2561350"/>
              <a:gd name="connsiteX17" fmla="*/ 29065 w 2066952"/>
              <a:gd name="connsiteY17" fmla="*/ 1005469 h 2561350"/>
              <a:gd name="connsiteX18" fmla="*/ 100444 w 2066952"/>
              <a:gd name="connsiteY18" fmla="*/ 369408 h 2561350"/>
              <a:gd name="connsiteX19" fmla="*/ 826873 w 2066952"/>
              <a:gd name="connsiteY19" fmla="*/ 389002 h 2561350"/>
              <a:gd name="connsiteX20" fmla="*/ 791969 w 2066952"/>
              <a:gd name="connsiteY20" fmla="*/ 283670 h 2561350"/>
              <a:gd name="connsiteX21" fmla="*/ 1027712 w 2066952"/>
              <a:gd name="connsiteY21" fmla="*/ 3 h 2561350"/>
              <a:gd name="connsiteX0" fmla="*/ 1027712 w 2067063"/>
              <a:gd name="connsiteY0" fmla="*/ 3 h 2561350"/>
              <a:gd name="connsiteX1" fmla="*/ 1242025 w 2067063"/>
              <a:gd name="connsiteY1" fmla="*/ 286050 h 2561350"/>
              <a:gd name="connsiteX2" fmla="*/ 1219889 w 2067063"/>
              <a:gd name="connsiteY2" fmla="*/ 389002 h 2561350"/>
              <a:gd name="connsiteX3" fmla="*/ 1967384 w 2067063"/>
              <a:gd name="connsiteY3" fmla="*/ 344364 h 2561350"/>
              <a:gd name="connsiteX4" fmla="*/ 2066506 w 2067063"/>
              <a:gd name="connsiteY4" fmla="*/ 961234 h 2561350"/>
              <a:gd name="connsiteX5" fmla="*/ 1862717 w 2067063"/>
              <a:gd name="connsiteY5" fmla="*/ 1056790 h 2561350"/>
              <a:gd name="connsiteX6" fmla="*/ 1824721 w 2067063"/>
              <a:gd name="connsiteY6" fmla="*/ 1531159 h 2561350"/>
              <a:gd name="connsiteX7" fmla="*/ 2042416 w 2067063"/>
              <a:gd name="connsiteY7" fmla="*/ 1619452 h 2561350"/>
              <a:gd name="connsiteX8" fmla="*/ 1951283 w 2067063"/>
              <a:gd name="connsiteY8" fmla="*/ 2180265 h 2561350"/>
              <a:gd name="connsiteX9" fmla="*/ 1222152 w 2067063"/>
              <a:gd name="connsiteY9" fmla="*/ 2167002 h 2561350"/>
              <a:gd name="connsiteX10" fmla="*/ 1242025 w 2067063"/>
              <a:gd name="connsiteY10" fmla="*/ 2275300 h 2561350"/>
              <a:gd name="connsiteX11" fmla="*/ 791969 w 2067063"/>
              <a:gd name="connsiteY11" fmla="*/ 2277680 h 2561350"/>
              <a:gd name="connsiteX12" fmla="*/ 821902 w 2067063"/>
              <a:gd name="connsiteY12" fmla="*/ 2167002 h 2561350"/>
              <a:gd name="connsiteX13" fmla="*/ 128977 w 2067063"/>
              <a:gd name="connsiteY13" fmla="*/ 2200159 h 2561350"/>
              <a:gd name="connsiteX14" fmla="*/ 0 w 2067063"/>
              <a:gd name="connsiteY14" fmla="*/ 1657531 h 2561350"/>
              <a:gd name="connsiteX15" fmla="*/ 257433 w 2067063"/>
              <a:gd name="connsiteY15" fmla="*/ 1557347 h 2561350"/>
              <a:gd name="connsiteX16" fmla="*/ 239483 w 2067063"/>
              <a:gd name="connsiteY16" fmla="*/ 1049619 h 2561350"/>
              <a:gd name="connsiteX17" fmla="*/ 29065 w 2067063"/>
              <a:gd name="connsiteY17" fmla="*/ 1005469 h 2561350"/>
              <a:gd name="connsiteX18" fmla="*/ 100444 w 2067063"/>
              <a:gd name="connsiteY18" fmla="*/ 369408 h 2561350"/>
              <a:gd name="connsiteX19" fmla="*/ 826873 w 2067063"/>
              <a:gd name="connsiteY19" fmla="*/ 389002 h 2561350"/>
              <a:gd name="connsiteX20" fmla="*/ 791969 w 2067063"/>
              <a:gd name="connsiteY20" fmla="*/ 283670 h 2561350"/>
              <a:gd name="connsiteX21" fmla="*/ 1027712 w 2067063"/>
              <a:gd name="connsiteY21" fmla="*/ 3 h 2561350"/>
              <a:gd name="connsiteX0" fmla="*/ 1027712 w 2067063"/>
              <a:gd name="connsiteY0" fmla="*/ 3 h 2561350"/>
              <a:gd name="connsiteX1" fmla="*/ 1242025 w 2067063"/>
              <a:gd name="connsiteY1" fmla="*/ 286050 h 2561350"/>
              <a:gd name="connsiteX2" fmla="*/ 1219889 w 2067063"/>
              <a:gd name="connsiteY2" fmla="*/ 389002 h 2561350"/>
              <a:gd name="connsiteX3" fmla="*/ 1967384 w 2067063"/>
              <a:gd name="connsiteY3" fmla="*/ 344364 h 2561350"/>
              <a:gd name="connsiteX4" fmla="*/ 2066506 w 2067063"/>
              <a:gd name="connsiteY4" fmla="*/ 961234 h 2561350"/>
              <a:gd name="connsiteX5" fmla="*/ 1862717 w 2067063"/>
              <a:gd name="connsiteY5" fmla="*/ 1056790 h 2561350"/>
              <a:gd name="connsiteX6" fmla="*/ 1824721 w 2067063"/>
              <a:gd name="connsiteY6" fmla="*/ 1531159 h 2561350"/>
              <a:gd name="connsiteX7" fmla="*/ 2042416 w 2067063"/>
              <a:gd name="connsiteY7" fmla="*/ 1619452 h 2561350"/>
              <a:gd name="connsiteX8" fmla="*/ 1951283 w 2067063"/>
              <a:gd name="connsiteY8" fmla="*/ 2180265 h 2561350"/>
              <a:gd name="connsiteX9" fmla="*/ 1222152 w 2067063"/>
              <a:gd name="connsiteY9" fmla="*/ 2167002 h 2561350"/>
              <a:gd name="connsiteX10" fmla="*/ 1242025 w 2067063"/>
              <a:gd name="connsiteY10" fmla="*/ 2275300 h 2561350"/>
              <a:gd name="connsiteX11" fmla="*/ 791969 w 2067063"/>
              <a:gd name="connsiteY11" fmla="*/ 2277680 h 2561350"/>
              <a:gd name="connsiteX12" fmla="*/ 821902 w 2067063"/>
              <a:gd name="connsiteY12" fmla="*/ 2167002 h 2561350"/>
              <a:gd name="connsiteX13" fmla="*/ 128977 w 2067063"/>
              <a:gd name="connsiteY13" fmla="*/ 2200159 h 2561350"/>
              <a:gd name="connsiteX14" fmla="*/ 0 w 2067063"/>
              <a:gd name="connsiteY14" fmla="*/ 1657531 h 2561350"/>
              <a:gd name="connsiteX15" fmla="*/ 257433 w 2067063"/>
              <a:gd name="connsiteY15" fmla="*/ 1557347 h 2561350"/>
              <a:gd name="connsiteX16" fmla="*/ 239483 w 2067063"/>
              <a:gd name="connsiteY16" fmla="*/ 1049619 h 2561350"/>
              <a:gd name="connsiteX17" fmla="*/ 29065 w 2067063"/>
              <a:gd name="connsiteY17" fmla="*/ 1005469 h 2561350"/>
              <a:gd name="connsiteX18" fmla="*/ 100444 w 2067063"/>
              <a:gd name="connsiteY18" fmla="*/ 369408 h 2561350"/>
              <a:gd name="connsiteX19" fmla="*/ 826873 w 2067063"/>
              <a:gd name="connsiteY19" fmla="*/ 389002 h 2561350"/>
              <a:gd name="connsiteX20" fmla="*/ 791969 w 2067063"/>
              <a:gd name="connsiteY20" fmla="*/ 283670 h 2561350"/>
              <a:gd name="connsiteX21" fmla="*/ 1027712 w 2067063"/>
              <a:gd name="connsiteY21" fmla="*/ 3 h 2561350"/>
              <a:gd name="connsiteX0" fmla="*/ 1027712 w 2066650"/>
              <a:gd name="connsiteY0" fmla="*/ 3 h 2561350"/>
              <a:gd name="connsiteX1" fmla="*/ 1242025 w 2066650"/>
              <a:gd name="connsiteY1" fmla="*/ 286050 h 2561350"/>
              <a:gd name="connsiteX2" fmla="*/ 1219889 w 2066650"/>
              <a:gd name="connsiteY2" fmla="*/ 389002 h 2561350"/>
              <a:gd name="connsiteX3" fmla="*/ 1967384 w 2066650"/>
              <a:gd name="connsiteY3" fmla="*/ 344364 h 2561350"/>
              <a:gd name="connsiteX4" fmla="*/ 2066506 w 2066650"/>
              <a:gd name="connsiteY4" fmla="*/ 961234 h 2561350"/>
              <a:gd name="connsiteX5" fmla="*/ 1862717 w 2066650"/>
              <a:gd name="connsiteY5" fmla="*/ 1056790 h 2561350"/>
              <a:gd name="connsiteX6" fmla="*/ 1824721 w 2066650"/>
              <a:gd name="connsiteY6" fmla="*/ 1531159 h 2561350"/>
              <a:gd name="connsiteX7" fmla="*/ 2042416 w 2066650"/>
              <a:gd name="connsiteY7" fmla="*/ 1619452 h 2561350"/>
              <a:gd name="connsiteX8" fmla="*/ 1951283 w 2066650"/>
              <a:gd name="connsiteY8" fmla="*/ 2180265 h 2561350"/>
              <a:gd name="connsiteX9" fmla="*/ 1222152 w 2066650"/>
              <a:gd name="connsiteY9" fmla="*/ 2167002 h 2561350"/>
              <a:gd name="connsiteX10" fmla="*/ 1242025 w 2066650"/>
              <a:gd name="connsiteY10" fmla="*/ 2275300 h 2561350"/>
              <a:gd name="connsiteX11" fmla="*/ 791969 w 2066650"/>
              <a:gd name="connsiteY11" fmla="*/ 2277680 h 2561350"/>
              <a:gd name="connsiteX12" fmla="*/ 821902 w 2066650"/>
              <a:gd name="connsiteY12" fmla="*/ 2167002 h 2561350"/>
              <a:gd name="connsiteX13" fmla="*/ 128977 w 2066650"/>
              <a:gd name="connsiteY13" fmla="*/ 2200159 h 2561350"/>
              <a:gd name="connsiteX14" fmla="*/ 0 w 2066650"/>
              <a:gd name="connsiteY14" fmla="*/ 1657531 h 2561350"/>
              <a:gd name="connsiteX15" fmla="*/ 257433 w 2066650"/>
              <a:gd name="connsiteY15" fmla="*/ 1557347 h 2561350"/>
              <a:gd name="connsiteX16" fmla="*/ 239483 w 2066650"/>
              <a:gd name="connsiteY16" fmla="*/ 1049619 h 2561350"/>
              <a:gd name="connsiteX17" fmla="*/ 29065 w 2066650"/>
              <a:gd name="connsiteY17" fmla="*/ 1005469 h 2561350"/>
              <a:gd name="connsiteX18" fmla="*/ 100444 w 2066650"/>
              <a:gd name="connsiteY18" fmla="*/ 369408 h 2561350"/>
              <a:gd name="connsiteX19" fmla="*/ 826873 w 2066650"/>
              <a:gd name="connsiteY19" fmla="*/ 389002 h 2561350"/>
              <a:gd name="connsiteX20" fmla="*/ 791969 w 2066650"/>
              <a:gd name="connsiteY20" fmla="*/ 283670 h 2561350"/>
              <a:gd name="connsiteX21" fmla="*/ 1027712 w 2066650"/>
              <a:gd name="connsiteY21" fmla="*/ 3 h 2561350"/>
              <a:gd name="connsiteX0" fmla="*/ 1027712 w 2049409"/>
              <a:gd name="connsiteY0" fmla="*/ 3 h 2561350"/>
              <a:gd name="connsiteX1" fmla="*/ 1242025 w 2049409"/>
              <a:gd name="connsiteY1" fmla="*/ 286050 h 2561350"/>
              <a:gd name="connsiteX2" fmla="*/ 1219889 w 2049409"/>
              <a:gd name="connsiteY2" fmla="*/ 389002 h 2561350"/>
              <a:gd name="connsiteX3" fmla="*/ 1967384 w 2049409"/>
              <a:gd name="connsiteY3" fmla="*/ 344364 h 2561350"/>
              <a:gd name="connsiteX4" fmla="*/ 2049225 w 2049409"/>
              <a:gd name="connsiteY4" fmla="*/ 926667 h 2561350"/>
              <a:gd name="connsiteX5" fmla="*/ 1862717 w 2049409"/>
              <a:gd name="connsiteY5" fmla="*/ 1056790 h 2561350"/>
              <a:gd name="connsiteX6" fmla="*/ 1824721 w 2049409"/>
              <a:gd name="connsiteY6" fmla="*/ 1531159 h 2561350"/>
              <a:gd name="connsiteX7" fmla="*/ 2042416 w 2049409"/>
              <a:gd name="connsiteY7" fmla="*/ 1619452 h 2561350"/>
              <a:gd name="connsiteX8" fmla="*/ 1951283 w 2049409"/>
              <a:gd name="connsiteY8" fmla="*/ 2180265 h 2561350"/>
              <a:gd name="connsiteX9" fmla="*/ 1222152 w 2049409"/>
              <a:gd name="connsiteY9" fmla="*/ 2167002 h 2561350"/>
              <a:gd name="connsiteX10" fmla="*/ 1242025 w 2049409"/>
              <a:gd name="connsiteY10" fmla="*/ 2275300 h 2561350"/>
              <a:gd name="connsiteX11" fmla="*/ 791969 w 2049409"/>
              <a:gd name="connsiteY11" fmla="*/ 2277680 h 2561350"/>
              <a:gd name="connsiteX12" fmla="*/ 821902 w 2049409"/>
              <a:gd name="connsiteY12" fmla="*/ 2167002 h 2561350"/>
              <a:gd name="connsiteX13" fmla="*/ 128977 w 2049409"/>
              <a:gd name="connsiteY13" fmla="*/ 2200159 h 2561350"/>
              <a:gd name="connsiteX14" fmla="*/ 0 w 2049409"/>
              <a:gd name="connsiteY14" fmla="*/ 1657531 h 2561350"/>
              <a:gd name="connsiteX15" fmla="*/ 257433 w 2049409"/>
              <a:gd name="connsiteY15" fmla="*/ 1557347 h 2561350"/>
              <a:gd name="connsiteX16" fmla="*/ 239483 w 2049409"/>
              <a:gd name="connsiteY16" fmla="*/ 1049619 h 2561350"/>
              <a:gd name="connsiteX17" fmla="*/ 29065 w 2049409"/>
              <a:gd name="connsiteY17" fmla="*/ 1005469 h 2561350"/>
              <a:gd name="connsiteX18" fmla="*/ 100444 w 2049409"/>
              <a:gd name="connsiteY18" fmla="*/ 369408 h 2561350"/>
              <a:gd name="connsiteX19" fmla="*/ 826873 w 2049409"/>
              <a:gd name="connsiteY19" fmla="*/ 389002 h 2561350"/>
              <a:gd name="connsiteX20" fmla="*/ 791969 w 2049409"/>
              <a:gd name="connsiteY20" fmla="*/ 283670 h 2561350"/>
              <a:gd name="connsiteX21" fmla="*/ 1027712 w 2049409"/>
              <a:gd name="connsiteY21" fmla="*/ 3 h 2561350"/>
              <a:gd name="connsiteX0" fmla="*/ 1027712 w 2049338"/>
              <a:gd name="connsiteY0" fmla="*/ 3 h 2561350"/>
              <a:gd name="connsiteX1" fmla="*/ 1242025 w 2049338"/>
              <a:gd name="connsiteY1" fmla="*/ 286050 h 2561350"/>
              <a:gd name="connsiteX2" fmla="*/ 1219889 w 2049338"/>
              <a:gd name="connsiteY2" fmla="*/ 389002 h 2561350"/>
              <a:gd name="connsiteX3" fmla="*/ 1967384 w 2049338"/>
              <a:gd name="connsiteY3" fmla="*/ 344364 h 2561350"/>
              <a:gd name="connsiteX4" fmla="*/ 2049225 w 2049338"/>
              <a:gd name="connsiteY4" fmla="*/ 926667 h 2561350"/>
              <a:gd name="connsiteX5" fmla="*/ 1862717 w 2049338"/>
              <a:gd name="connsiteY5" fmla="*/ 1056790 h 2561350"/>
              <a:gd name="connsiteX6" fmla="*/ 1824721 w 2049338"/>
              <a:gd name="connsiteY6" fmla="*/ 1531159 h 2561350"/>
              <a:gd name="connsiteX7" fmla="*/ 2042416 w 2049338"/>
              <a:gd name="connsiteY7" fmla="*/ 1619452 h 2561350"/>
              <a:gd name="connsiteX8" fmla="*/ 1951283 w 2049338"/>
              <a:gd name="connsiteY8" fmla="*/ 2180265 h 2561350"/>
              <a:gd name="connsiteX9" fmla="*/ 1222152 w 2049338"/>
              <a:gd name="connsiteY9" fmla="*/ 2167002 h 2561350"/>
              <a:gd name="connsiteX10" fmla="*/ 1242025 w 2049338"/>
              <a:gd name="connsiteY10" fmla="*/ 2275300 h 2561350"/>
              <a:gd name="connsiteX11" fmla="*/ 791969 w 2049338"/>
              <a:gd name="connsiteY11" fmla="*/ 2277680 h 2561350"/>
              <a:gd name="connsiteX12" fmla="*/ 821902 w 2049338"/>
              <a:gd name="connsiteY12" fmla="*/ 2167002 h 2561350"/>
              <a:gd name="connsiteX13" fmla="*/ 128977 w 2049338"/>
              <a:gd name="connsiteY13" fmla="*/ 2200159 h 2561350"/>
              <a:gd name="connsiteX14" fmla="*/ 0 w 2049338"/>
              <a:gd name="connsiteY14" fmla="*/ 1657531 h 2561350"/>
              <a:gd name="connsiteX15" fmla="*/ 257433 w 2049338"/>
              <a:gd name="connsiteY15" fmla="*/ 1557347 h 2561350"/>
              <a:gd name="connsiteX16" fmla="*/ 239483 w 2049338"/>
              <a:gd name="connsiteY16" fmla="*/ 1049619 h 2561350"/>
              <a:gd name="connsiteX17" fmla="*/ 29065 w 2049338"/>
              <a:gd name="connsiteY17" fmla="*/ 1005469 h 2561350"/>
              <a:gd name="connsiteX18" fmla="*/ 100444 w 2049338"/>
              <a:gd name="connsiteY18" fmla="*/ 369408 h 2561350"/>
              <a:gd name="connsiteX19" fmla="*/ 826873 w 2049338"/>
              <a:gd name="connsiteY19" fmla="*/ 389002 h 2561350"/>
              <a:gd name="connsiteX20" fmla="*/ 791969 w 2049338"/>
              <a:gd name="connsiteY20" fmla="*/ 283670 h 2561350"/>
              <a:gd name="connsiteX21" fmla="*/ 1027712 w 2049338"/>
              <a:gd name="connsiteY21" fmla="*/ 3 h 2561350"/>
              <a:gd name="connsiteX0" fmla="*/ 1027712 w 2053522"/>
              <a:gd name="connsiteY0" fmla="*/ 3 h 2561350"/>
              <a:gd name="connsiteX1" fmla="*/ 1242025 w 2053522"/>
              <a:gd name="connsiteY1" fmla="*/ 286050 h 2561350"/>
              <a:gd name="connsiteX2" fmla="*/ 1219889 w 2053522"/>
              <a:gd name="connsiteY2" fmla="*/ 389002 h 2561350"/>
              <a:gd name="connsiteX3" fmla="*/ 1967384 w 2053522"/>
              <a:gd name="connsiteY3" fmla="*/ 344364 h 2561350"/>
              <a:gd name="connsiteX4" fmla="*/ 2049225 w 2053522"/>
              <a:gd name="connsiteY4" fmla="*/ 926667 h 2561350"/>
              <a:gd name="connsiteX5" fmla="*/ 1862717 w 2053522"/>
              <a:gd name="connsiteY5" fmla="*/ 1056790 h 2561350"/>
              <a:gd name="connsiteX6" fmla="*/ 1824721 w 2053522"/>
              <a:gd name="connsiteY6" fmla="*/ 1531159 h 2561350"/>
              <a:gd name="connsiteX7" fmla="*/ 2042416 w 2053522"/>
              <a:gd name="connsiteY7" fmla="*/ 1619452 h 2561350"/>
              <a:gd name="connsiteX8" fmla="*/ 1951283 w 2053522"/>
              <a:gd name="connsiteY8" fmla="*/ 2180265 h 2561350"/>
              <a:gd name="connsiteX9" fmla="*/ 1222152 w 2053522"/>
              <a:gd name="connsiteY9" fmla="*/ 2167002 h 2561350"/>
              <a:gd name="connsiteX10" fmla="*/ 1242025 w 2053522"/>
              <a:gd name="connsiteY10" fmla="*/ 2275300 h 2561350"/>
              <a:gd name="connsiteX11" fmla="*/ 791969 w 2053522"/>
              <a:gd name="connsiteY11" fmla="*/ 2277680 h 2561350"/>
              <a:gd name="connsiteX12" fmla="*/ 821902 w 2053522"/>
              <a:gd name="connsiteY12" fmla="*/ 2167002 h 2561350"/>
              <a:gd name="connsiteX13" fmla="*/ 128977 w 2053522"/>
              <a:gd name="connsiteY13" fmla="*/ 2200159 h 2561350"/>
              <a:gd name="connsiteX14" fmla="*/ 0 w 2053522"/>
              <a:gd name="connsiteY14" fmla="*/ 1657531 h 2561350"/>
              <a:gd name="connsiteX15" fmla="*/ 257433 w 2053522"/>
              <a:gd name="connsiteY15" fmla="*/ 1557347 h 2561350"/>
              <a:gd name="connsiteX16" fmla="*/ 239483 w 2053522"/>
              <a:gd name="connsiteY16" fmla="*/ 1049619 h 2561350"/>
              <a:gd name="connsiteX17" fmla="*/ 29065 w 2053522"/>
              <a:gd name="connsiteY17" fmla="*/ 1005469 h 2561350"/>
              <a:gd name="connsiteX18" fmla="*/ 100444 w 2053522"/>
              <a:gd name="connsiteY18" fmla="*/ 369408 h 2561350"/>
              <a:gd name="connsiteX19" fmla="*/ 826873 w 2053522"/>
              <a:gd name="connsiteY19" fmla="*/ 389002 h 2561350"/>
              <a:gd name="connsiteX20" fmla="*/ 791969 w 2053522"/>
              <a:gd name="connsiteY20" fmla="*/ 283670 h 2561350"/>
              <a:gd name="connsiteX21" fmla="*/ 1027712 w 2053522"/>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6166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42900 w 2040556"/>
              <a:gd name="connsiteY13" fmla="*/ 2119690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277324 w 2040556"/>
              <a:gd name="connsiteY13" fmla="*/ 2164395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277324 w 2040556"/>
              <a:gd name="connsiteY13" fmla="*/ 2164395 h 2561350"/>
              <a:gd name="connsiteX14" fmla="*/ 0 w 2040556"/>
              <a:gd name="connsiteY14" fmla="*/ 1657530 h 2561350"/>
              <a:gd name="connsiteX15" fmla="*/ 235351 w 2040556"/>
              <a:gd name="connsiteY15" fmla="*/ 1450260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5 w 2040554"/>
              <a:gd name="connsiteY0" fmla="*/ 3 h 2561350"/>
              <a:gd name="connsiteX1" fmla="*/ 1229058 w 2040554"/>
              <a:gd name="connsiteY1" fmla="*/ 286050 h 2561350"/>
              <a:gd name="connsiteX2" fmla="*/ 1206922 w 2040554"/>
              <a:gd name="connsiteY2" fmla="*/ 389002 h 2561350"/>
              <a:gd name="connsiteX3" fmla="*/ 1954417 w 2040554"/>
              <a:gd name="connsiteY3" fmla="*/ 344364 h 2561350"/>
              <a:gd name="connsiteX4" fmla="*/ 2036258 w 2040554"/>
              <a:gd name="connsiteY4" fmla="*/ 926667 h 2561350"/>
              <a:gd name="connsiteX5" fmla="*/ 1849750 w 2040554"/>
              <a:gd name="connsiteY5" fmla="*/ 1060129 h 2561350"/>
              <a:gd name="connsiteX6" fmla="*/ 1811754 w 2040554"/>
              <a:gd name="connsiteY6" fmla="*/ 1531159 h 2561350"/>
              <a:gd name="connsiteX7" fmla="*/ 2036127 w 2040554"/>
              <a:gd name="connsiteY7" fmla="*/ 1616113 h 2561350"/>
              <a:gd name="connsiteX8" fmla="*/ 1938316 w 2040554"/>
              <a:gd name="connsiteY8" fmla="*/ 2180265 h 2561350"/>
              <a:gd name="connsiteX9" fmla="*/ 1209185 w 2040554"/>
              <a:gd name="connsiteY9" fmla="*/ 2167002 h 2561350"/>
              <a:gd name="connsiteX10" fmla="*/ 1229058 w 2040554"/>
              <a:gd name="connsiteY10" fmla="*/ 2275300 h 2561350"/>
              <a:gd name="connsiteX11" fmla="*/ 779002 w 2040554"/>
              <a:gd name="connsiteY11" fmla="*/ 2277680 h 2561350"/>
              <a:gd name="connsiteX12" fmla="*/ 808935 w 2040554"/>
              <a:gd name="connsiteY12" fmla="*/ 2167002 h 2561350"/>
              <a:gd name="connsiteX13" fmla="*/ 277322 w 2040554"/>
              <a:gd name="connsiteY13" fmla="*/ 2164395 h 2561350"/>
              <a:gd name="connsiteX14" fmla="*/ 0 w 2040554"/>
              <a:gd name="connsiteY14" fmla="*/ 1586001 h 2561350"/>
              <a:gd name="connsiteX15" fmla="*/ 235349 w 2040554"/>
              <a:gd name="connsiteY15" fmla="*/ 1450260 h 2561350"/>
              <a:gd name="connsiteX16" fmla="*/ 226516 w 2040554"/>
              <a:gd name="connsiteY16" fmla="*/ 1049619 h 2561350"/>
              <a:gd name="connsiteX17" fmla="*/ 16098 w 2040554"/>
              <a:gd name="connsiteY17" fmla="*/ 1005469 h 2561350"/>
              <a:gd name="connsiteX18" fmla="*/ 87477 w 2040554"/>
              <a:gd name="connsiteY18" fmla="*/ 369408 h 2561350"/>
              <a:gd name="connsiteX19" fmla="*/ 813906 w 2040554"/>
              <a:gd name="connsiteY19" fmla="*/ 389002 h 2561350"/>
              <a:gd name="connsiteX20" fmla="*/ 779002 w 2040554"/>
              <a:gd name="connsiteY20" fmla="*/ 283670 h 2561350"/>
              <a:gd name="connsiteX21" fmla="*/ 1014745 w 2040554"/>
              <a:gd name="connsiteY21" fmla="*/ 3 h 2561350"/>
              <a:gd name="connsiteX0" fmla="*/ 1014745 w 2040554"/>
              <a:gd name="connsiteY0" fmla="*/ 3 h 2565885"/>
              <a:gd name="connsiteX1" fmla="*/ 1229058 w 2040554"/>
              <a:gd name="connsiteY1" fmla="*/ 286050 h 2565885"/>
              <a:gd name="connsiteX2" fmla="*/ 1206922 w 2040554"/>
              <a:gd name="connsiteY2" fmla="*/ 389002 h 2565885"/>
              <a:gd name="connsiteX3" fmla="*/ 1954417 w 2040554"/>
              <a:gd name="connsiteY3" fmla="*/ 344364 h 2565885"/>
              <a:gd name="connsiteX4" fmla="*/ 2036258 w 2040554"/>
              <a:gd name="connsiteY4" fmla="*/ 926667 h 2565885"/>
              <a:gd name="connsiteX5" fmla="*/ 1849750 w 2040554"/>
              <a:gd name="connsiteY5" fmla="*/ 1060129 h 2565885"/>
              <a:gd name="connsiteX6" fmla="*/ 1811754 w 2040554"/>
              <a:gd name="connsiteY6" fmla="*/ 1531159 h 2565885"/>
              <a:gd name="connsiteX7" fmla="*/ 2036127 w 2040554"/>
              <a:gd name="connsiteY7" fmla="*/ 1616113 h 2565885"/>
              <a:gd name="connsiteX8" fmla="*/ 1938316 w 2040554"/>
              <a:gd name="connsiteY8" fmla="*/ 2180265 h 2565885"/>
              <a:gd name="connsiteX9" fmla="*/ 1209185 w 2040554"/>
              <a:gd name="connsiteY9" fmla="*/ 2167002 h 2565885"/>
              <a:gd name="connsiteX10" fmla="*/ 1296272 w 2040554"/>
              <a:gd name="connsiteY10" fmla="*/ 2284241 h 2565885"/>
              <a:gd name="connsiteX11" fmla="*/ 779002 w 2040554"/>
              <a:gd name="connsiteY11" fmla="*/ 2277680 h 2565885"/>
              <a:gd name="connsiteX12" fmla="*/ 808935 w 2040554"/>
              <a:gd name="connsiteY12" fmla="*/ 2167002 h 2565885"/>
              <a:gd name="connsiteX13" fmla="*/ 277322 w 2040554"/>
              <a:gd name="connsiteY13" fmla="*/ 2164395 h 2565885"/>
              <a:gd name="connsiteX14" fmla="*/ 0 w 2040554"/>
              <a:gd name="connsiteY14" fmla="*/ 1586001 h 2565885"/>
              <a:gd name="connsiteX15" fmla="*/ 235349 w 2040554"/>
              <a:gd name="connsiteY15" fmla="*/ 1450260 h 2565885"/>
              <a:gd name="connsiteX16" fmla="*/ 226516 w 2040554"/>
              <a:gd name="connsiteY16" fmla="*/ 1049619 h 2565885"/>
              <a:gd name="connsiteX17" fmla="*/ 16098 w 2040554"/>
              <a:gd name="connsiteY17" fmla="*/ 1005469 h 2565885"/>
              <a:gd name="connsiteX18" fmla="*/ 87477 w 2040554"/>
              <a:gd name="connsiteY18" fmla="*/ 369408 h 2565885"/>
              <a:gd name="connsiteX19" fmla="*/ 813906 w 2040554"/>
              <a:gd name="connsiteY19" fmla="*/ 389002 h 2565885"/>
              <a:gd name="connsiteX20" fmla="*/ 779002 w 2040554"/>
              <a:gd name="connsiteY20" fmla="*/ 283670 h 2565885"/>
              <a:gd name="connsiteX21" fmla="*/ 1014745 w 2040554"/>
              <a:gd name="connsiteY21" fmla="*/ 3 h 2565885"/>
              <a:gd name="connsiteX0" fmla="*/ 1014745 w 2040554"/>
              <a:gd name="connsiteY0" fmla="*/ 3 h 2565885"/>
              <a:gd name="connsiteX1" fmla="*/ 1229058 w 2040554"/>
              <a:gd name="connsiteY1" fmla="*/ 286050 h 2565885"/>
              <a:gd name="connsiteX2" fmla="*/ 1206922 w 2040554"/>
              <a:gd name="connsiteY2" fmla="*/ 389002 h 2565885"/>
              <a:gd name="connsiteX3" fmla="*/ 1954417 w 2040554"/>
              <a:gd name="connsiteY3" fmla="*/ 344364 h 2565885"/>
              <a:gd name="connsiteX4" fmla="*/ 2036258 w 2040554"/>
              <a:gd name="connsiteY4" fmla="*/ 926667 h 2565885"/>
              <a:gd name="connsiteX5" fmla="*/ 1849750 w 2040554"/>
              <a:gd name="connsiteY5" fmla="*/ 1060129 h 2565885"/>
              <a:gd name="connsiteX6" fmla="*/ 1811754 w 2040554"/>
              <a:gd name="connsiteY6" fmla="*/ 1531159 h 2565885"/>
              <a:gd name="connsiteX7" fmla="*/ 2036127 w 2040554"/>
              <a:gd name="connsiteY7" fmla="*/ 1616113 h 2565885"/>
              <a:gd name="connsiteX8" fmla="*/ 1938316 w 2040554"/>
              <a:gd name="connsiteY8" fmla="*/ 2180265 h 2565885"/>
              <a:gd name="connsiteX9" fmla="*/ 1236070 w 2040554"/>
              <a:gd name="connsiteY9" fmla="*/ 2184884 h 2565885"/>
              <a:gd name="connsiteX10" fmla="*/ 1296272 w 2040554"/>
              <a:gd name="connsiteY10" fmla="*/ 2284241 h 2565885"/>
              <a:gd name="connsiteX11" fmla="*/ 779002 w 2040554"/>
              <a:gd name="connsiteY11" fmla="*/ 2277680 h 2565885"/>
              <a:gd name="connsiteX12" fmla="*/ 808935 w 2040554"/>
              <a:gd name="connsiteY12" fmla="*/ 2167002 h 2565885"/>
              <a:gd name="connsiteX13" fmla="*/ 277322 w 2040554"/>
              <a:gd name="connsiteY13" fmla="*/ 2164395 h 2565885"/>
              <a:gd name="connsiteX14" fmla="*/ 0 w 2040554"/>
              <a:gd name="connsiteY14" fmla="*/ 1586001 h 2565885"/>
              <a:gd name="connsiteX15" fmla="*/ 235349 w 2040554"/>
              <a:gd name="connsiteY15" fmla="*/ 1450260 h 2565885"/>
              <a:gd name="connsiteX16" fmla="*/ 226516 w 2040554"/>
              <a:gd name="connsiteY16" fmla="*/ 1049619 h 2565885"/>
              <a:gd name="connsiteX17" fmla="*/ 16098 w 2040554"/>
              <a:gd name="connsiteY17" fmla="*/ 1005469 h 2565885"/>
              <a:gd name="connsiteX18" fmla="*/ 87477 w 2040554"/>
              <a:gd name="connsiteY18" fmla="*/ 369408 h 2565885"/>
              <a:gd name="connsiteX19" fmla="*/ 813906 w 2040554"/>
              <a:gd name="connsiteY19" fmla="*/ 389002 h 2565885"/>
              <a:gd name="connsiteX20" fmla="*/ 779002 w 2040554"/>
              <a:gd name="connsiteY20" fmla="*/ 283670 h 2565885"/>
              <a:gd name="connsiteX21" fmla="*/ 1014745 w 2040554"/>
              <a:gd name="connsiteY21" fmla="*/ 3 h 2565885"/>
              <a:gd name="connsiteX0" fmla="*/ 1014745 w 2040554"/>
              <a:gd name="connsiteY0" fmla="*/ 3 h 2565885"/>
              <a:gd name="connsiteX1" fmla="*/ 1229058 w 2040554"/>
              <a:gd name="connsiteY1" fmla="*/ 286050 h 2565885"/>
              <a:gd name="connsiteX2" fmla="*/ 1206922 w 2040554"/>
              <a:gd name="connsiteY2" fmla="*/ 389002 h 2565885"/>
              <a:gd name="connsiteX3" fmla="*/ 1954417 w 2040554"/>
              <a:gd name="connsiteY3" fmla="*/ 344364 h 2565885"/>
              <a:gd name="connsiteX4" fmla="*/ 2036258 w 2040554"/>
              <a:gd name="connsiteY4" fmla="*/ 926667 h 2565885"/>
              <a:gd name="connsiteX5" fmla="*/ 1849750 w 2040554"/>
              <a:gd name="connsiteY5" fmla="*/ 1060129 h 2565885"/>
              <a:gd name="connsiteX6" fmla="*/ 1811754 w 2040554"/>
              <a:gd name="connsiteY6" fmla="*/ 1531159 h 2565885"/>
              <a:gd name="connsiteX7" fmla="*/ 2036127 w 2040554"/>
              <a:gd name="connsiteY7" fmla="*/ 1616113 h 2565885"/>
              <a:gd name="connsiteX8" fmla="*/ 1924874 w 2040554"/>
              <a:gd name="connsiteY8" fmla="*/ 2189206 h 2565885"/>
              <a:gd name="connsiteX9" fmla="*/ 1236070 w 2040554"/>
              <a:gd name="connsiteY9" fmla="*/ 2184884 h 2565885"/>
              <a:gd name="connsiteX10" fmla="*/ 1296272 w 2040554"/>
              <a:gd name="connsiteY10" fmla="*/ 2284241 h 2565885"/>
              <a:gd name="connsiteX11" fmla="*/ 779002 w 2040554"/>
              <a:gd name="connsiteY11" fmla="*/ 2277680 h 2565885"/>
              <a:gd name="connsiteX12" fmla="*/ 808935 w 2040554"/>
              <a:gd name="connsiteY12" fmla="*/ 2167002 h 2565885"/>
              <a:gd name="connsiteX13" fmla="*/ 277322 w 2040554"/>
              <a:gd name="connsiteY13" fmla="*/ 2164395 h 2565885"/>
              <a:gd name="connsiteX14" fmla="*/ 0 w 2040554"/>
              <a:gd name="connsiteY14" fmla="*/ 1586001 h 2565885"/>
              <a:gd name="connsiteX15" fmla="*/ 235349 w 2040554"/>
              <a:gd name="connsiteY15" fmla="*/ 1450260 h 2565885"/>
              <a:gd name="connsiteX16" fmla="*/ 226516 w 2040554"/>
              <a:gd name="connsiteY16" fmla="*/ 1049619 h 2565885"/>
              <a:gd name="connsiteX17" fmla="*/ 16098 w 2040554"/>
              <a:gd name="connsiteY17" fmla="*/ 1005469 h 2565885"/>
              <a:gd name="connsiteX18" fmla="*/ 87477 w 2040554"/>
              <a:gd name="connsiteY18" fmla="*/ 369408 h 2565885"/>
              <a:gd name="connsiteX19" fmla="*/ 813906 w 2040554"/>
              <a:gd name="connsiteY19" fmla="*/ 389002 h 2565885"/>
              <a:gd name="connsiteX20" fmla="*/ 779002 w 2040554"/>
              <a:gd name="connsiteY20" fmla="*/ 283670 h 2565885"/>
              <a:gd name="connsiteX21" fmla="*/ 1014745 w 2040554"/>
              <a:gd name="connsiteY21" fmla="*/ 3 h 2565885"/>
              <a:gd name="connsiteX0" fmla="*/ 1014745 w 2040554"/>
              <a:gd name="connsiteY0" fmla="*/ 3 h 2565885"/>
              <a:gd name="connsiteX1" fmla="*/ 1229058 w 2040554"/>
              <a:gd name="connsiteY1" fmla="*/ 286050 h 2565885"/>
              <a:gd name="connsiteX2" fmla="*/ 1206922 w 2040554"/>
              <a:gd name="connsiteY2" fmla="*/ 389002 h 2565885"/>
              <a:gd name="connsiteX3" fmla="*/ 1954417 w 2040554"/>
              <a:gd name="connsiteY3" fmla="*/ 344364 h 2565885"/>
              <a:gd name="connsiteX4" fmla="*/ 2036258 w 2040554"/>
              <a:gd name="connsiteY4" fmla="*/ 926667 h 2565885"/>
              <a:gd name="connsiteX5" fmla="*/ 1849750 w 2040554"/>
              <a:gd name="connsiteY5" fmla="*/ 1060129 h 2565885"/>
              <a:gd name="connsiteX6" fmla="*/ 1811754 w 2040554"/>
              <a:gd name="connsiteY6" fmla="*/ 1531159 h 2565885"/>
              <a:gd name="connsiteX7" fmla="*/ 2036127 w 2040554"/>
              <a:gd name="connsiteY7" fmla="*/ 1616113 h 2565885"/>
              <a:gd name="connsiteX8" fmla="*/ 1924874 w 2040554"/>
              <a:gd name="connsiteY8" fmla="*/ 2189206 h 2565885"/>
              <a:gd name="connsiteX9" fmla="*/ 1236070 w 2040554"/>
              <a:gd name="connsiteY9" fmla="*/ 2184884 h 2565885"/>
              <a:gd name="connsiteX10" fmla="*/ 1296272 w 2040554"/>
              <a:gd name="connsiteY10" fmla="*/ 2284241 h 2565885"/>
              <a:gd name="connsiteX11" fmla="*/ 779002 w 2040554"/>
              <a:gd name="connsiteY11" fmla="*/ 2277680 h 2565885"/>
              <a:gd name="connsiteX12" fmla="*/ 808935 w 2040554"/>
              <a:gd name="connsiteY12" fmla="*/ 2167002 h 2565885"/>
              <a:gd name="connsiteX13" fmla="*/ 277322 w 2040554"/>
              <a:gd name="connsiteY13" fmla="*/ 2164395 h 2565885"/>
              <a:gd name="connsiteX14" fmla="*/ 0 w 2040554"/>
              <a:gd name="connsiteY14" fmla="*/ 1586001 h 2565885"/>
              <a:gd name="connsiteX15" fmla="*/ 235349 w 2040554"/>
              <a:gd name="connsiteY15" fmla="*/ 1450260 h 2565885"/>
              <a:gd name="connsiteX16" fmla="*/ 226516 w 2040554"/>
              <a:gd name="connsiteY16" fmla="*/ 1049619 h 2565885"/>
              <a:gd name="connsiteX17" fmla="*/ 16098 w 2040554"/>
              <a:gd name="connsiteY17" fmla="*/ 1005469 h 2565885"/>
              <a:gd name="connsiteX18" fmla="*/ 87477 w 2040554"/>
              <a:gd name="connsiteY18" fmla="*/ 369408 h 2565885"/>
              <a:gd name="connsiteX19" fmla="*/ 813906 w 2040554"/>
              <a:gd name="connsiteY19" fmla="*/ 389002 h 2565885"/>
              <a:gd name="connsiteX20" fmla="*/ 779002 w 2040554"/>
              <a:gd name="connsiteY20" fmla="*/ 283670 h 2565885"/>
              <a:gd name="connsiteX21" fmla="*/ 1014745 w 2040554"/>
              <a:gd name="connsiteY21" fmla="*/ 3 h 2565885"/>
              <a:gd name="connsiteX0" fmla="*/ 1014745 w 2040554"/>
              <a:gd name="connsiteY0" fmla="*/ 3 h 2565885"/>
              <a:gd name="connsiteX1" fmla="*/ 1229058 w 2040554"/>
              <a:gd name="connsiteY1" fmla="*/ 286050 h 2565885"/>
              <a:gd name="connsiteX2" fmla="*/ 1206922 w 2040554"/>
              <a:gd name="connsiteY2" fmla="*/ 389002 h 2565885"/>
              <a:gd name="connsiteX3" fmla="*/ 1954417 w 2040554"/>
              <a:gd name="connsiteY3" fmla="*/ 344364 h 2565885"/>
              <a:gd name="connsiteX4" fmla="*/ 2036258 w 2040554"/>
              <a:gd name="connsiteY4" fmla="*/ 926667 h 2565885"/>
              <a:gd name="connsiteX5" fmla="*/ 1849750 w 2040554"/>
              <a:gd name="connsiteY5" fmla="*/ 1060129 h 2565885"/>
              <a:gd name="connsiteX6" fmla="*/ 1811754 w 2040554"/>
              <a:gd name="connsiteY6" fmla="*/ 1531159 h 2565885"/>
              <a:gd name="connsiteX7" fmla="*/ 2036127 w 2040554"/>
              <a:gd name="connsiteY7" fmla="*/ 1616113 h 2565885"/>
              <a:gd name="connsiteX8" fmla="*/ 1924874 w 2040554"/>
              <a:gd name="connsiteY8" fmla="*/ 2189206 h 2565885"/>
              <a:gd name="connsiteX9" fmla="*/ 1236070 w 2040554"/>
              <a:gd name="connsiteY9" fmla="*/ 2184884 h 2565885"/>
              <a:gd name="connsiteX10" fmla="*/ 1296272 w 2040554"/>
              <a:gd name="connsiteY10" fmla="*/ 2284241 h 2565885"/>
              <a:gd name="connsiteX11" fmla="*/ 779002 w 2040554"/>
              <a:gd name="connsiteY11" fmla="*/ 2277680 h 2565885"/>
              <a:gd name="connsiteX12" fmla="*/ 808935 w 2040554"/>
              <a:gd name="connsiteY12" fmla="*/ 2167002 h 2565885"/>
              <a:gd name="connsiteX13" fmla="*/ 277322 w 2040554"/>
              <a:gd name="connsiteY13" fmla="*/ 2164395 h 2565885"/>
              <a:gd name="connsiteX14" fmla="*/ 0 w 2040554"/>
              <a:gd name="connsiteY14" fmla="*/ 1586001 h 2565885"/>
              <a:gd name="connsiteX15" fmla="*/ 235349 w 2040554"/>
              <a:gd name="connsiteY15" fmla="*/ 1450260 h 2565885"/>
              <a:gd name="connsiteX16" fmla="*/ 226516 w 2040554"/>
              <a:gd name="connsiteY16" fmla="*/ 1049619 h 2565885"/>
              <a:gd name="connsiteX17" fmla="*/ 16098 w 2040554"/>
              <a:gd name="connsiteY17" fmla="*/ 1005469 h 2565885"/>
              <a:gd name="connsiteX18" fmla="*/ 87477 w 2040554"/>
              <a:gd name="connsiteY18" fmla="*/ 369408 h 2565885"/>
              <a:gd name="connsiteX19" fmla="*/ 813906 w 2040554"/>
              <a:gd name="connsiteY19" fmla="*/ 389002 h 2565885"/>
              <a:gd name="connsiteX20" fmla="*/ 779002 w 2040554"/>
              <a:gd name="connsiteY20" fmla="*/ 283670 h 2565885"/>
              <a:gd name="connsiteX21" fmla="*/ 1014745 w 2040554"/>
              <a:gd name="connsiteY21" fmla="*/ 3 h 2565885"/>
              <a:gd name="connsiteX0" fmla="*/ 1014745 w 2040554"/>
              <a:gd name="connsiteY0" fmla="*/ 3 h 2565885"/>
              <a:gd name="connsiteX1" fmla="*/ 1229058 w 2040554"/>
              <a:gd name="connsiteY1" fmla="*/ 286050 h 2565885"/>
              <a:gd name="connsiteX2" fmla="*/ 1206922 w 2040554"/>
              <a:gd name="connsiteY2" fmla="*/ 389002 h 2565885"/>
              <a:gd name="connsiteX3" fmla="*/ 1954417 w 2040554"/>
              <a:gd name="connsiteY3" fmla="*/ 344364 h 2565885"/>
              <a:gd name="connsiteX4" fmla="*/ 2036258 w 2040554"/>
              <a:gd name="connsiteY4" fmla="*/ 926667 h 2565885"/>
              <a:gd name="connsiteX5" fmla="*/ 1849750 w 2040554"/>
              <a:gd name="connsiteY5" fmla="*/ 1060129 h 2565885"/>
              <a:gd name="connsiteX6" fmla="*/ 2036127 w 2040554"/>
              <a:gd name="connsiteY6" fmla="*/ 1616113 h 2565885"/>
              <a:gd name="connsiteX7" fmla="*/ 1924874 w 2040554"/>
              <a:gd name="connsiteY7" fmla="*/ 2189206 h 2565885"/>
              <a:gd name="connsiteX8" fmla="*/ 1236070 w 2040554"/>
              <a:gd name="connsiteY8" fmla="*/ 2184884 h 2565885"/>
              <a:gd name="connsiteX9" fmla="*/ 1296272 w 2040554"/>
              <a:gd name="connsiteY9" fmla="*/ 2284241 h 2565885"/>
              <a:gd name="connsiteX10" fmla="*/ 779002 w 2040554"/>
              <a:gd name="connsiteY10" fmla="*/ 2277680 h 2565885"/>
              <a:gd name="connsiteX11" fmla="*/ 808935 w 2040554"/>
              <a:gd name="connsiteY11" fmla="*/ 2167002 h 2565885"/>
              <a:gd name="connsiteX12" fmla="*/ 277322 w 2040554"/>
              <a:gd name="connsiteY12" fmla="*/ 2164395 h 2565885"/>
              <a:gd name="connsiteX13" fmla="*/ 0 w 2040554"/>
              <a:gd name="connsiteY13" fmla="*/ 1586001 h 2565885"/>
              <a:gd name="connsiteX14" fmla="*/ 235349 w 2040554"/>
              <a:gd name="connsiteY14" fmla="*/ 1450260 h 2565885"/>
              <a:gd name="connsiteX15" fmla="*/ 226516 w 2040554"/>
              <a:gd name="connsiteY15" fmla="*/ 1049619 h 2565885"/>
              <a:gd name="connsiteX16" fmla="*/ 16098 w 2040554"/>
              <a:gd name="connsiteY16" fmla="*/ 1005469 h 2565885"/>
              <a:gd name="connsiteX17" fmla="*/ 87477 w 2040554"/>
              <a:gd name="connsiteY17" fmla="*/ 369408 h 2565885"/>
              <a:gd name="connsiteX18" fmla="*/ 813906 w 2040554"/>
              <a:gd name="connsiteY18" fmla="*/ 389002 h 2565885"/>
              <a:gd name="connsiteX19" fmla="*/ 779002 w 2040554"/>
              <a:gd name="connsiteY19" fmla="*/ 283670 h 2565885"/>
              <a:gd name="connsiteX20" fmla="*/ 1014745 w 2040554"/>
              <a:gd name="connsiteY20" fmla="*/ 3 h 2565885"/>
              <a:gd name="connsiteX0" fmla="*/ 1014745 w 2048323"/>
              <a:gd name="connsiteY0" fmla="*/ 3 h 2565885"/>
              <a:gd name="connsiteX1" fmla="*/ 1229058 w 2048323"/>
              <a:gd name="connsiteY1" fmla="*/ 286050 h 2565885"/>
              <a:gd name="connsiteX2" fmla="*/ 1206922 w 2048323"/>
              <a:gd name="connsiteY2" fmla="*/ 389002 h 2565885"/>
              <a:gd name="connsiteX3" fmla="*/ 1954417 w 2048323"/>
              <a:gd name="connsiteY3" fmla="*/ 344364 h 2565885"/>
              <a:gd name="connsiteX4" fmla="*/ 2036258 w 2048323"/>
              <a:gd name="connsiteY4" fmla="*/ 926667 h 2565885"/>
              <a:gd name="connsiteX5" fmla="*/ 2036127 w 2048323"/>
              <a:gd name="connsiteY5" fmla="*/ 1616113 h 2565885"/>
              <a:gd name="connsiteX6" fmla="*/ 1924874 w 2048323"/>
              <a:gd name="connsiteY6" fmla="*/ 2189206 h 2565885"/>
              <a:gd name="connsiteX7" fmla="*/ 1236070 w 2048323"/>
              <a:gd name="connsiteY7" fmla="*/ 2184884 h 2565885"/>
              <a:gd name="connsiteX8" fmla="*/ 1296272 w 2048323"/>
              <a:gd name="connsiteY8" fmla="*/ 2284241 h 2565885"/>
              <a:gd name="connsiteX9" fmla="*/ 779002 w 2048323"/>
              <a:gd name="connsiteY9" fmla="*/ 2277680 h 2565885"/>
              <a:gd name="connsiteX10" fmla="*/ 808935 w 2048323"/>
              <a:gd name="connsiteY10" fmla="*/ 2167002 h 2565885"/>
              <a:gd name="connsiteX11" fmla="*/ 277322 w 2048323"/>
              <a:gd name="connsiteY11" fmla="*/ 2164395 h 2565885"/>
              <a:gd name="connsiteX12" fmla="*/ 0 w 2048323"/>
              <a:gd name="connsiteY12" fmla="*/ 1586001 h 2565885"/>
              <a:gd name="connsiteX13" fmla="*/ 235349 w 2048323"/>
              <a:gd name="connsiteY13" fmla="*/ 1450260 h 2565885"/>
              <a:gd name="connsiteX14" fmla="*/ 226516 w 2048323"/>
              <a:gd name="connsiteY14" fmla="*/ 1049619 h 2565885"/>
              <a:gd name="connsiteX15" fmla="*/ 16098 w 2048323"/>
              <a:gd name="connsiteY15" fmla="*/ 1005469 h 2565885"/>
              <a:gd name="connsiteX16" fmla="*/ 87477 w 2048323"/>
              <a:gd name="connsiteY16" fmla="*/ 369408 h 2565885"/>
              <a:gd name="connsiteX17" fmla="*/ 813906 w 2048323"/>
              <a:gd name="connsiteY17" fmla="*/ 389002 h 2565885"/>
              <a:gd name="connsiteX18" fmla="*/ 779002 w 2048323"/>
              <a:gd name="connsiteY18" fmla="*/ 283670 h 2565885"/>
              <a:gd name="connsiteX19" fmla="*/ 1014745 w 2048323"/>
              <a:gd name="connsiteY19" fmla="*/ 3 h 2565885"/>
              <a:gd name="connsiteX0" fmla="*/ 1014745 w 2049579"/>
              <a:gd name="connsiteY0" fmla="*/ 3 h 2565885"/>
              <a:gd name="connsiteX1" fmla="*/ 1229058 w 2049579"/>
              <a:gd name="connsiteY1" fmla="*/ 286050 h 2565885"/>
              <a:gd name="connsiteX2" fmla="*/ 1206922 w 2049579"/>
              <a:gd name="connsiteY2" fmla="*/ 389002 h 2565885"/>
              <a:gd name="connsiteX3" fmla="*/ 1954417 w 2049579"/>
              <a:gd name="connsiteY3" fmla="*/ 344364 h 2565885"/>
              <a:gd name="connsiteX4" fmla="*/ 2036127 w 2049579"/>
              <a:gd name="connsiteY4" fmla="*/ 1616113 h 2565885"/>
              <a:gd name="connsiteX5" fmla="*/ 1924874 w 2049579"/>
              <a:gd name="connsiteY5" fmla="*/ 2189206 h 2565885"/>
              <a:gd name="connsiteX6" fmla="*/ 1236070 w 2049579"/>
              <a:gd name="connsiteY6" fmla="*/ 2184884 h 2565885"/>
              <a:gd name="connsiteX7" fmla="*/ 1296272 w 2049579"/>
              <a:gd name="connsiteY7" fmla="*/ 2284241 h 2565885"/>
              <a:gd name="connsiteX8" fmla="*/ 779002 w 2049579"/>
              <a:gd name="connsiteY8" fmla="*/ 2277680 h 2565885"/>
              <a:gd name="connsiteX9" fmla="*/ 808935 w 2049579"/>
              <a:gd name="connsiteY9" fmla="*/ 2167002 h 2565885"/>
              <a:gd name="connsiteX10" fmla="*/ 277322 w 2049579"/>
              <a:gd name="connsiteY10" fmla="*/ 2164395 h 2565885"/>
              <a:gd name="connsiteX11" fmla="*/ 0 w 2049579"/>
              <a:gd name="connsiteY11" fmla="*/ 1586001 h 2565885"/>
              <a:gd name="connsiteX12" fmla="*/ 235349 w 2049579"/>
              <a:gd name="connsiteY12" fmla="*/ 1450260 h 2565885"/>
              <a:gd name="connsiteX13" fmla="*/ 226516 w 2049579"/>
              <a:gd name="connsiteY13" fmla="*/ 1049619 h 2565885"/>
              <a:gd name="connsiteX14" fmla="*/ 16098 w 2049579"/>
              <a:gd name="connsiteY14" fmla="*/ 1005469 h 2565885"/>
              <a:gd name="connsiteX15" fmla="*/ 87477 w 2049579"/>
              <a:gd name="connsiteY15" fmla="*/ 369408 h 2565885"/>
              <a:gd name="connsiteX16" fmla="*/ 813906 w 2049579"/>
              <a:gd name="connsiteY16" fmla="*/ 389002 h 2565885"/>
              <a:gd name="connsiteX17" fmla="*/ 779002 w 2049579"/>
              <a:gd name="connsiteY17" fmla="*/ 283670 h 2565885"/>
              <a:gd name="connsiteX18" fmla="*/ 1014745 w 2049579"/>
              <a:gd name="connsiteY18" fmla="*/ 3 h 2565885"/>
              <a:gd name="connsiteX0" fmla="*/ 1014745 w 2030764"/>
              <a:gd name="connsiteY0" fmla="*/ 3 h 2565885"/>
              <a:gd name="connsiteX1" fmla="*/ 1229058 w 2030764"/>
              <a:gd name="connsiteY1" fmla="*/ 286050 h 2565885"/>
              <a:gd name="connsiteX2" fmla="*/ 1206922 w 2030764"/>
              <a:gd name="connsiteY2" fmla="*/ 389002 h 2565885"/>
              <a:gd name="connsiteX3" fmla="*/ 1954417 w 2030764"/>
              <a:gd name="connsiteY3" fmla="*/ 344364 h 2565885"/>
              <a:gd name="connsiteX4" fmla="*/ 1924874 w 2030764"/>
              <a:gd name="connsiteY4" fmla="*/ 2189206 h 2565885"/>
              <a:gd name="connsiteX5" fmla="*/ 1236070 w 2030764"/>
              <a:gd name="connsiteY5" fmla="*/ 2184884 h 2565885"/>
              <a:gd name="connsiteX6" fmla="*/ 1296272 w 2030764"/>
              <a:gd name="connsiteY6" fmla="*/ 2284241 h 2565885"/>
              <a:gd name="connsiteX7" fmla="*/ 779002 w 2030764"/>
              <a:gd name="connsiteY7" fmla="*/ 2277680 h 2565885"/>
              <a:gd name="connsiteX8" fmla="*/ 808935 w 2030764"/>
              <a:gd name="connsiteY8" fmla="*/ 2167002 h 2565885"/>
              <a:gd name="connsiteX9" fmla="*/ 277322 w 2030764"/>
              <a:gd name="connsiteY9" fmla="*/ 2164395 h 2565885"/>
              <a:gd name="connsiteX10" fmla="*/ 0 w 2030764"/>
              <a:gd name="connsiteY10" fmla="*/ 1586001 h 2565885"/>
              <a:gd name="connsiteX11" fmla="*/ 235349 w 2030764"/>
              <a:gd name="connsiteY11" fmla="*/ 1450260 h 2565885"/>
              <a:gd name="connsiteX12" fmla="*/ 226516 w 2030764"/>
              <a:gd name="connsiteY12" fmla="*/ 1049619 h 2565885"/>
              <a:gd name="connsiteX13" fmla="*/ 16098 w 2030764"/>
              <a:gd name="connsiteY13" fmla="*/ 1005469 h 2565885"/>
              <a:gd name="connsiteX14" fmla="*/ 87477 w 2030764"/>
              <a:gd name="connsiteY14" fmla="*/ 369408 h 2565885"/>
              <a:gd name="connsiteX15" fmla="*/ 813906 w 2030764"/>
              <a:gd name="connsiteY15" fmla="*/ 389002 h 2565885"/>
              <a:gd name="connsiteX16" fmla="*/ 779002 w 2030764"/>
              <a:gd name="connsiteY16" fmla="*/ 283670 h 2565885"/>
              <a:gd name="connsiteX17" fmla="*/ 1014745 w 2030764"/>
              <a:gd name="connsiteY17" fmla="*/ 3 h 2565885"/>
              <a:gd name="connsiteX0" fmla="*/ 1014745 w 2030764"/>
              <a:gd name="connsiteY0" fmla="*/ 3 h 2565885"/>
              <a:gd name="connsiteX1" fmla="*/ 1229058 w 2030764"/>
              <a:gd name="connsiteY1" fmla="*/ 286050 h 2565885"/>
              <a:gd name="connsiteX2" fmla="*/ 1206922 w 2030764"/>
              <a:gd name="connsiteY2" fmla="*/ 389002 h 2565885"/>
              <a:gd name="connsiteX3" fmla="*/ 1954417 w 2030764"/>
              <a:gd name="connsiteY3" fmla="*/ 344364 h 2565885"/>
              <a:gd name="connsiteX4" fmla="*/ 1924874 w 2030764"/>
              <a:gd name="connsiteY4" fmla="*/ 2189206 h 2565885"/>
              <a:gd name="connsiteX5" fmla="*/ 1236070 w 2030764"/>
              <a:gd name="connsiteY5" fmla="*/ 2184884 h 2565885"/>
              <a:gd name="connsiteX6" fmla="*/ 1296272 w 2030764"/>
              <a:gd name="connsiteY6" fmla="*/ 2284241 h 2565885"/>
              <a:gd name="connsiteX7" fmla="*/ 779002 w 2030764"/>
              <a:gd name="connsiteY7" fmla="*/ 2277680 h 2565885"/>
              <a:gd name="connsiteX8" fmla="*/ 808935 w 2030764"/>
              <a:gd name="connsiteY8" fmla="*/ 2167002 h 2565885"/>
              <a:gd name="connsiteX9" fmla="*/ 277322 w 2030764"/>
              <a:gd name="connsiteY9" fmla="*/ 2164395 h 2565885"/>
              <a:gd name="connsiteX10" fmla="*/ 0 w 2030764"/>
              <a:gd name="connsiteY10" fmla="*/ 1586001 h 2565885"/>
              <a:gd name="connsiteX11" fmla="*/ 235349 w 2030764"/>
              <a:gd name="connsiteY11" fmla="*/ 1450260 h 2565885"/>
              <a:gd name="connsiteX12" fmla="*/ 226516 w 2030764"/>
              <a:gd name="connsiteY12" fmla="*/ 1049619 h 2565885"/>
              <a:gd name="connsiteX13" fmla="*/ 16098 w 2030764"/>
              <a:gd name="connsiteY13" fmla="*/ 1005469 h 2565885"/>
              <a:gd name="connsiteX14" fmla="*/ 87477 w 2030764"/>
              <a:gd name="connsiteY14" fmla="*/ 369408 h 2565885"/>
              <a:gd name="connsiteX15" fmla="*/ 813906 w 2030764"/>
              <a:gd name="connsiteY15" fmla="*/ 389002 h 2565885"/>
              <a:gd name="connsiteX16" fmla="*/ 779002 w 2030764"/>
              <a:gd name="connsiteY16" fmla="*/ 283670 h 2565885"/>
              <a:gd name="connsiteX17" fmla="*/ 1014745 w 2030764"/>
              <a:gd name="connsiteY17" fmla="*/ 3 h 2565885"/>
              <a:gd name="connsiteX0" fmla="*/ 1014745 w 2030764"/>
              <a:gd name="connsiteY0" fmla="*/ 3 h 2565885"/>
              <a:gd name="connsiteX1" fmla="*/ 1229058 w 2030764"/>
              <a:gd name="connsiteY1" fmla="*/ 286050 h 2565885"/>
              <a:gd name="connsiteX2" fmla="*/ 1954417 w 2030764"/>
              <a:gd name="connsiteY2" fmla="*/ 344364 h 2565885"/>
              <a:gd name="connsiteX3" fmla="*/ 1924874 w 2030764"/>
              <a:gd name="connsiteY3" fmla="*/ 2189206 h 2565885"/>
              <a:gd name="connsiteX4" fmla="*/ 1236070 w 2030764"/>
              <a:gd name="connsiteY4" fmla="*/ 2184884 h 2565885"/>
              <a:gd name="connsiteX5" fmla="*/ 1296272 w 2030764"/>
              <a:gd name="connsiteY5" fmla="*/ 2284241 h 2565885"/>
              <a:gd name="connsiteX6" fmla="*/ 779002 w 2030764"/>
              <a:gd name="connsiteY6" fmla="*/ 2277680 h 2565885"/>
              <a:gd name="connsiteX7" fmla="*/ 808935 w 2030764"/>
              <a:gd name="connsiteY7" fmla="*/ 2167002 h 2565885"/>
              <a:gd name="connsiteX8" fmla="*/ 277322 w 2030764"/>
              <a:gd name="connsiteY8" fmla="*/ 2164395 h 2565885"/>
              <a:gd name="connsiteX9" fmla="*/ 0 w 2030764"/>
              <a:gd name="connsiteY9" fmla="*/ 1586001 h 2565885"/>
              <a:gd name="connsiteX10" fmla="*/ 235349 w 2030764"/>
              <a:gd name="connsiteY10" fmla="*/ 1450260 h 2565885"/>
              <a:gd name="connsiteX11" fmla="*/ 226516 w 2030764"/>
              <a:gd name="connsiteY11" fmla="*/ 1049619 h 2565885"/>
              <a:gd name="connsiteX12" fmla="*/ 16098 w 2030764"/>
              <a:gd name="connsiteY12" fmla="*/ 1005469 h 2565885"/>
              <a:gd name="connsiteX13" fmla="*/ 87477 w 2030764"/>
              <a:gd name="connsiteY13" fmla="*/ 369408 h 2565885"/>
              <a:gd name="connsiteX14" fmla="*/ 813906 w 2030764"/>
              <a:gd name="connsiteY14" fmla="*/ 389002 h 2565885"/>
              <a:gd name="connsiteX15" fmla="*/ 779002 w 2030764"/>
              <a:gd name="connsiteY15" fmla="*/ 283670 h 2565885"/>
              <a:gd name="connsiteX16" fmla="*/ 1014745 w 2030764"/>
              <a:gd name="connsiteY16" fmla="*/ 3 h 2565885"/>
              <a:gd name="connsiteX0" fmla="*/ 1014745 w 2030764"/>
              <a:gd name="connsiteY0" fmla="*/ 0 h 2565882"/>
              <a:gd name="connsiteX1" fmla="*/ 1954417 w 2030764"/>
              <a:gd name="connsiteY1" fmla="*/ 344361 h 2565882"/>
              <a:gd name="connsiteX2" fmla="*/ 1924874 w 2030764"/>
              <a:gd name="connsiteY2" fmla="*/ 2189203 h 2565882"/>
              <a:gd name="connsiteX3" fmla="*/ 1236070 w 2030764"/>
              <a:gd name="connsiteY3" fmla="*/ 2184881 h 2565882"/>
              <a:gd name="connsiteX4" fmla="*/ 1296272 w 2030764"/>
              <a:gd name="connsiteY4" fmla="*/ 2284238 h 2565882"/>
              <a:gd name="connsiteX5" fmla="*/ 779002 w 2030764"/>
              <a:gd name="connsiteY5" fmla="*/ 2277677 h 2565882"/>
              <a:gd name="connsiteX6" fmla="*/ 808935 w 2030764"/>
              <a:gd name="connsiteY6" fmla="*/ 2166999 h 2565882"/>
              <a:gd name="connsiteX7" fmla="*/ 277322 w 2030764"/>
              <a:gd name="connsiteY7" fmla="*/ 2164392 h 2565882"/>
              <a:gd name="connsiteX8" fmla="*/ 0 w 2030764"/>
              <a:gd name="connsiteY8" fmla="*/ 1585998 h 2565882"/>
              <a:gd name="connsiteX9" fmla="*/ 235349 w 2030764"/>
              <a:gd name="connsiteY9" fmla="*/ 1450257 h 2565882"/>
              <a:gd name="connsiteX10" fmla="*/ 226516 w 2030764"/>
              <a:gd name="connsiteY10" fmla="*/ 1049616 h 2565882"/>
              <a:gd name="connsiteX11" fmla="*/ 16098 w 2030764"/>
              <a:gd name="connsiteY11" fmla="*/ 1005466 h 2565882"/>
              <a:gd name="connsiteX12" fmla="*/ 87477 w 2030764"/>
              <a:gd name="connsiteY12" fmla="*/ 369405 h 2565882"/>
              <a:gd name="connsiteX13" fmla="*/ 813906 w 2030764"/>
              <a:gd name="connsiteY13" fmla="*/ 388999 h 2565882"/>
              <a:gd name="connsiteX14" fmla="*/ 779002 w 2030764"/>
              <a:gd name="connsiteY14" fmla="*/ 283667 h 2565882"/>
              <a:gd name="connsiteX15" fmla="*/ 1014745 w 2030764"/>
              <a:gd name="connsiteY15" fmla="*/ 0 h 2565882"/>
              <a:gd name="connsiteX0" fmla="*/ 779002 w 2030764"/>
              <a:gd name="connsiteY0" fmla="*/ 100144 h 2382359"/>
              <a:gd name="connsiteX1" fmla="*/ 1954417 w 2030764"/>
              <a:gd name="connsiteY1" fmla="*/ 160838 h 2382359"/>
              <a:gd name="connsiteX2" fmla="*/ 1924874 w 2030764"/>
              <a:gd name="connsiteY2" fmla="*/ 2005680 h 2382359"/>
              <a:gd name="connsiteX3" fmla="*/ 1236070 w 2030764"/>
              <a:gd name="connsiteY3" fmla="*/ 2001358 h 2382359"/>
              <a:gd name="connsiteX4" fmla="*/ 1296272 w 2030764"/>
              <a:gd name="connsiteY4" fmla="*/ 2100715 h 2382359"/>
              <a:gd name="connsiteX5" fmla="*/ 779002 w 2030764"/>
              <a:gd name="connsiteY5" fmla="*/ 2094154 h 2382359"/>
              <a:gd name="connsiteX6" fmla="*/ 808935 w 2030764"/>
              <a:gd name="connsiteY6" fmla="*/ 1983476 h 2382359"/>
              <a:gd name="connsiteX7" fmla="*/ 277322 w 2030764"/>
              <a:gd name="connsiteY7" fmla="*/ 1980869 h 2382359"/>
              <a:gd name="connsiteX8" fmla="*/ 0 w 2030764"/>
              <a:gd name="connsiteY8" fmla="*/ 1402475 h 2382359"/>
              <a:gd name="connsiteX9" fmla="*/ 235349 w 2030764"/>
              <a:gd name="connsiteY9" fmla="*/ 1266734 h 2382359"/>
              <a:gd name="connsiteX10" fmla="*/ 226516 w 2030764"/>
              <a:gd name="connsiteY10" fmla="*/ 866093 h 2382359"/>
              <a:gd name="connsiteX11" fmla="*/ 16098 w 2030764"/>
              <a:gd name="connsiteY11" fmla="*/ 821943 h 2382359"/>
              <a:gd name="connsiteX12" fmla="*/ 87477 w 2030764"/>
              <a:gd name="connsiteY12" fmla="*/ 185882 h 2382359"/>
              <a:gd name="connsiteX13" fmla="*/ 813906 w 2030764"/>
              <a:gd name="connsiteY13" fmla="*/ 205476 h 2382359"/>
              <a:gd name="connsiteX14" fmla="*/ 779002 w 2030764"/>
              <a:gd name="connsiteY14" fmla="*/ 100144 h 2382359"/>
              <a:gd name="connsiteX0" fmla="*/ 813906 w 2030764"/>
              <a:gd name="connsiteY0" fmla="*/ 168129 h 2345012"/>
              <a:gd name="connsiteX1" fmla="*/ 1954417 w 2030764"/>
              <a:gd name="connsiteY1" fmla="*/ 123491 h 2345012"/>
              <a:gd name="connsiteX2" fmla="*/ 1924874 w 2030764"/>
              <a:gd name="connsiteY2" fmla="*/ 1968333 h 2345012"/>
              <a:gd name="connsiteX3" fmla="*/ 1236070 w 2030764"/>
              <a:gd name="connsiteY3" fmla="*/ 1964011 h 2345012"/>
              <a:gd name="connsiteX4" fmla="*/ 1296272 w 2030764"/>
              <a:gd name="connsiteY4" fmla="*/ 2063368 h 2345012"/>
              <a:gd name="connsiteX5" fmla="*/ 779002 w 2030764"/>
              <a:gd name="connsiteY5" fmla="*/ 2056807 h 2345012"/>
              <a:gd name="connsiteX6" fmla="*/ 808935 w 2030764"/>
              <a:gd name="connsiteY6" fmla="*/ 1946129 h 2345012"/>
              <a:gd name="connsiteX7" fmla="*/ 277322 w 2030764"/>
              <a:gd name="connsiteY7" fmla="*/ 1943522 h 2345012"/>
              <a:gd name="connsiteX8" fmla="*/ 0 w 2030764"/>
              <a:gd name="connsiteY8" fmla="*/ 1365128 h 2345012"/>
              <a:gd name="connsiteX9" fmla="*/ 235349 w 2030764"/>
              <a:gd name="connsiteY9" fmla="*/ 1229387 h 2345012"/>
              <a:gd name="connsiteX10" fmla="*/ 226516 w 2030764"/>
              <a:gd name="connsiteY10" fmla="*/ 828746 h 2345012"/>
              <a:gd name="connsiteX11" fmla="*/ 16098 w 2030764"/>
              <a:gd name="connsiteY11" fmla="*/ 784596 h 2345012"/>
              <a:gd name="connsiteX12" fmla="*/ 87477 w 2030764"/>
              <a:gd name="connsiteY12" fmla="*/ 148535 h 2345012"/>
              <a:gd name="connsiteX13" fmla="*/ 813906 w 2030764"/>
              <a:gd name="connsiteY13" fmla="*/ 168129 h 2345012"/>
              <a:gd name="connsiteX0" fmla="*/ 87477 w 2030764"/>
              <a:gd name="connsiteY0" fmla="*/ 179459 h 2375936"/>
              <a:gd name="connsiteX1" fmla="*/ 1954417 w 2030764"/>
              <a:gd name="connsiteY1" fmla="*/ 154415 h 2375936"/>
              <a:gd name="connsiteX2" fmla="*/ 1924874 w 2030764"/>
              <a:gd name="connsiteY2" fmla="*/ 1999257 h 2375936"/>
              <a:gd name="connsiteX3" fmla="*/ 1236070 w 2030764"/>
              <a:gd name="connsiteY3" fmla="*/ 1994935 h 2375936"/>
              <a:gd name="connsiteX4" fmla="*/ 1296272 w 2030764"/>
              <a:gd name="connsiteY4" fmla="*/ 2094292 h 2375936"/>
              <a:gd name="connsiteX5" fmla="*/ 779002 w 2030764"/>
              <a:gd name="connsiteY5" fmla="*/ 2087731 h 2375936"/>
              <a:gd name="connsiteX6" fmla="*/ 808935 w 2030764"/>
              <a:gd name="connsiteY6" fmla="*/ 1977053 h 2375936"/>
              <a:gd name="connsiteX7" fmla="*/ 277322 w 2030764"/>
              <a:gd name="connsiteY7" fmla="*/ 1974446 h 2375936"/>
              <a:gd name="connsiteX8" fmla="*/ 0 w 2030764"/>
              <a:gd name="connsiteY8" fmla="*/ 1396052 h 2375936"/>
              <a:gd name="connsiteX9" fmla="*/ 235349 w 2030764"/>
              <a:gd name="connsiteY9" fmla="*/ 1260311 h 2375936"/>
              <a:gd name="connsiteX10" fmla="*/ 226516 w 2030764"/>
              <a:gd name="connsiteY10" fmla="*/ 859670 h 2375936"/>
              <a:gd name="connsiteX11" fmla="*/ 16098 w 2030764"/>
              <a:gd name="connsiteY11" fmla="*/ 815520 h 2375936"/>
              <a:gd name="connsiteX12" fmla="*/ 87477 w 2030764"/>
              <a:gd name="connsiteY12" fmla="*/ 179459 h 2375936"/>
              <a:gd name="connsiteX0" fmla="*/ 87477 w 2030764"/>
              <a:gd name="connsiteY0" fmla="*/ 155858 h 2388099"/>
              <a:gd name="connsiteX1" fmla="*/ 1954417 w 2030764"/>
              <a:gd name="connsiteY1" fmla="*/ 166578 h 2388099"/>
              <a:gd name="connsiteX2" fmla="*/ 1924874 w 2030764"/>
              <a:gd name="connsiteY2" fmla="*/ 2011420 h 2388099"/>
              <a:gd name="connsiteX3" fmla="*/ 1236070 w 2030764"/>
              <a:gd name="connsiteY3" fmla="*/ 2007098 h 2388099"/>
              <a:gd name="connsiteX4" fmla="*/ 1296272 w 2030764"/>
              <a:gd name="connsiteY4" fmla="*/ 2106455 h 2388099"/>
              <a:gd name="connsiteX5" fmla="*/ 779002 w 2030764"/>
              <a:gd name="connsiteY5" fmla="*/ 2099894 h 2388099"/>
              <a:gd name="connsiteX6" fmla="*/ 808935 w 2030764"/>
              <a:gd name="connsiteY6" fmla="*/ 1989216 h 2388099"/>
              <a:gd name="connsiteX7" fmla="*/ 277322 w 2030764"/>
              <a:gd name="connsiteY7" fmla="*/ 1986609 h 2388099"/>
              <a:gd name="connsiteX8" fmla="*/ 0 w 2030764"/>
              <a:gd name="connsiteY8" fmla="*/ 1408215 h 2388099"/>
              <a:gd name="connsiteX9" fmla="*/ 235349 w 2030764"/>
              <a:gd name="connsiteY9" fmla="*/ 1272474 h 2388099"/>
              <a:gd name="connsiteX10" fmla="*/ 226516 w 2030764"/>
              <a:gd name="connsiteY10" fmla="*/ 871833 h 2388099"/>
              <a:gd name="connsiteX11" fmla="*/ 16098 w 2030764"/>
              <a:gd name="connsiteY11" fmla="*/ 827683 h 2388099"/>
              <a:gd name="connsiteX12" fmla="*/ 87477 w 2030764"/>
              <a:gd name="connsiteY12" fmla="*/ 155858 h 2388099"/>
              <a:gd name="connsiteX0" fmla="*/ 219472 w 2162759"/>
              <a:gd name="connsiteY0" fmla="*/ 129682 h 2361923"/>
              <a:gd name="connsiteX1" fmla="*/ 2086412 w 2162759"/>
              <a:gd name="connsiteY1" fmla="*/ 140402 h 2361923"/>
              <a:gd name="connsiteX2" fmla="*/ 2056869 w 2162759"/>
              <a:gd name="connsiteY2" fmla="*/ 1985244 h 2361923"/>
              <a:gd name="connsiteX3" fmla="*/ 1368065 w 2162759"/>
              <a:gd name="connsiteY3" fmla="*/ 1980922 h 2361923"/>
              <a:gd name="connsiteX4" fmla="*/ 1428267 w 2162759"/>
              <a:gd name="connsiteY4" fmla="*/ 2080279 h 2361923"/>
              <a:gd name="connsiteX5" fmla="*/ 910997 w 2162759"/>
              <a:gd name="connsiteY5" fmla="*/ 2073718 h 2361923"/>
              <a:gd name="connsiteX6" fmla="*/ 940930 w 2162759"/>
              <a:gd name="connsiteY6" fmla="*/ 1963040 h 2361923"/>
              <a:gd name="connsiteX7" fmla="*/ 409317 w 2162759"/>
              <a:gd name="connsiteY7" fmla="*/ 1960433 h 2361923"/>
              <a:gd name="connsiteX8" fmla="*/ 131995 w 2162759"/>
              <a:gd name="connsiteY8" fmla="*/ 1382039 h 2361923"/>
              <a:gd name="connsiteX9" fmla="*/ 367344 w 2162759"/>
              <a:gd name="connsiteY9" fmla="*/ 1246298 h 2361923"/>
              <a:gd name="connsiteX10" fmla="*/ 358511 w 2162759"/>
              <a:gd name="connsiteY10" fmla="*/ 845657 h 2361923"/>
              <a:gd name="connsiteX11" fmla="*/ 148093 w 2162759"/>
              <a:gd name="connsiteY11" fmla="*/ 801507 h 2361923"/>
              <a:gd name="connsiteX12" fmla="*/ 219472 w 2162759"/>
              <a:gd name="connsiteY12" fmla="*/ 129682 h 2361923"/>
              <a:gd name="connsiteX0" fmla="*/ 219472 w 2155091"/>
              <a:gd name="connsiteY0" fmla="*/ 104642 h 2336883"/>
              <a:gd name="connsiteX1" fmla="*/ 2072971 w 2155091"/>
              <a:gd name="connsiteY1" fmla="*/ 151126 h 2336883"/>
              <a:gd name="connsiteX2" fmla="*/ 2056869 w 2155091"/>
              <a:gd name="connsiteY2" fmla="*/ 1960204 h 2336883"/>
              <a:gd name="connsiteX3" fmla="*/ 1368065 w 2155091"/>
              <a:gd name="connsiteY3" fmla="*/ 1955882 h 2336883"/>
              <a:gd name="connsiteX4" fmla="*/ 1428267 w 2155091"/>
              <a:gd name="connsiteY4" fmla="*/ 2055239 h 2336883"/>
              <a:gd name="connsiteX5" fmla="*/ 910997 w 2155091"/>
              <a:gd name="connsiteY5" fmla="*/ 2048678 h 2336883"/>
              <a:gd name="connsiteX6" fmla="*/ 940930 w 2155091"/>
              <a:gd name="connsiteY6" fmla="*/ 1938000 h 2336883"/>
              <a:gd name="connsiteX7" fmla="*/ 409317 w 2155091"/>
              <a:gd name="connsiteY7" fmla="*/ 1935393 h 2336883"/>
              <a:gd name="connsiteX8" fmla="*/ 131995 w 2155091"/>
              <a:gd name="connsiteY8" fmla="*/ 1356999 h 2336883"/>
              <a:gd name="connsiteX9" fmla="*/ 367344 w 2155091"/>
              <a:gd name="connsiteY9" fmla="*/ 1221258 h 2336883"/>
              <a:gd name="connsiteX10" fmla="*/ 358511 w 2155091"/>
              <a:gd name="connsiteY10" fmla="*/ 820617 h 2336883"/>
              <a:gd name="connsiteX11" fmla="*/ 148093 w 2155091"/>
              <a:gd name="connsiteY11" fmla="*/ 776467 h 2336883"/>
              <a:gd name="connsiteX12" fmla="*/ 219472 w 2155091"/>
              <a:gd name="connsiteY12" fmla="*/ 104642 h 2336883"/>
              <a:gd name="connsiteX0" fmla="*/ 219472 w 2155091"/>
              <a:gd name="connsiteY0" fmla="*/ 24606 h 2256847"/>
              <a:gd name="connsiteX1" fmla="*/ 2072971 w 2155091"/>
              <a:gd name="connsiteY1" fmla="*/ 71090 h 2256847"/>
              <a:gd name="connsiteX2" fmla="*/ 2056869 w 2155091"/>
              <a:gd name="connsiteY2" fmla="*/ 1880168 h 2256847"/>
              <a:gd name="connsiteX3" fmla="*/ 1368065 w 2155091"/>
              <a:gd name="connsiteY3" fmla="*/ 1875846 h 2256847"/>
              <a:gd name="connsiteX4" fmla="*/ 1428267 w 2155091"/>
              <a:gd name="connsiteY4" fmla="*/ 1975203 h 2256847"/>
              <a:gd name="connsiteX5" fmla="*/ 910997 w 2155091"/>
              <a:gd name="connsiteY5" fmla="*/ 1968642 h 2256847"/>
              <a:gd name="connsiteX6" fmla="*/ 940930 w 2155091"/>
              <a:gd name="connsiteY6" fmla="*/ 1857964 h 2256847"/>
              <a:gd name="connsiteX7" fmla="*/ 409317 w 2155091"/>
              <a:gd name="connsiteY7" fmla="*/ 1855357 h 2256847"/>
              <a:gd name="connsiteX8" fmla="*/ 131995 w 2155091"/>
              <a:gd name="connsiteY8" fmla="*/ 1276963 h 2256847"/>
              <a:gd name="connsiteX9" fmla="*/ 367344 w 2155091"/>
              <a:gd name="connsiteY9" fmla="*/ 1141222 h 2256847"/>
              <a:gd name="connsiteX10" fmla="*/ 358511 w 2155091"/>
              <a:gd name="connsiteY10" fmla="*/ 740581 h 2256847"/>
              <a:gd name="connsiteX11" fmla="*/ 148093 w 2155091"/>
              <a:gd name="connsiteY11" fmla="*/ 696431 h 2256847"/>
              <a:gd name="connsiteX12" fmla="*/ 219472 w 2155091"/>
              <a:gd name="connsiteY12" fmla="*/ 24606 h 2256847"/>
              <a:gd name="connsiteX0" fmla="*/ 219472 w 2098404"/>
              <a:gd name="connsiteY0" fmla="*/ 24606 h 2256847"/>
              <a:gd name="connsiteX1" fmla="*/ 2072971 w 2098404"/>
              <a:gd name="connsiteY1" fmla="*/ 71090 h 2256847"/>
              <a:gd name="connsiteX2" fmla="*/ 2056869 w 2098404"/>
              <a:gd name="connsiteY2" fmla="*/ 1880168 h 2256847"/>
              <a:gd name="connsiteX3" fmla="*/ 1368065 w 2098404"/>
              <a:gd name="connsiteY3" fmla="*/ 1875846 h 2256847"/>
              <a:gd name="connsiteX4" fmla="*/ 1428267 w 2098404"/>
              <a:gd name="connsiteY4" fmla="*/ 1975203 h 2256847"/>
              <a:gd name="connsiteX5" fmla="*/ 910997 w 2098404"/>
              <a:gd name="connsiteY5" fmla="*/ 1968642 h 2256847"/>
              <a:gd name="connsiteX6" fmla="*/ 940930 w 2098404"/>
              <a:gd name="connsiteY6" fmla="*/ 1857964 h 2256847"/>
              <a:gd name="connsiteX7" fmla="*/ 409317 w 2098404"/>
              <a:gd name="connsiteY7" fmla="*/ 1855357 h 2256847"/>
              <a:gd name="connsiteX8" fmla="*/ 131995 w 2098404"/>
              <a:gd name="connsiteY8" fmla="*/ 1276963 h 2256847"/>
              <a:gd name="connsiteX9" fmla="*/ 367344 w 2098404"/>
              <a:gd name="connsiteY9" fmla="*/ 1141222 h 2256847"/>
              <a:gd name="connsiteX10" fmla="*/ 358511 w 2098404"/>
              <a:gd name="connsiteY10" fmla="*/ 740581 h 2256847"/>
              <a:gd name="connsiteX11" fmla="*/ 148093 w 2098404"/>
              <a:gd name="connsiteY11" fmla="*/ 696431 h 2256847"/>
              <a:gd name="connsiteX12" fmla="*/ 219472 w 2098404"/>
              <a:gd name="connsiteY12" fmla="*/ 24606 h 2256847"/>
              <a:gd name="connsiteX0" fmla="*/ 219472 w 2117808"/>
              <a:gd name="connsiteY0" fmla="*/ 24606 h 2256847"/>
              <a:gd name="connsiteX1" fmla="*/ 2072971 w 2117808"/>
              <a:gd name="connsiteY1" fmla="*/ 71090 h 2256847"/>
              <a:gd name="connsiteX2" fmla="*/ 2056869 w 2117808"/>
              <a:gd name="connsiteY2" fmla="*/ 1880168 h 2256847"/>
              <a:gd name="connsiteX3" fmla="*/ 1368065 w 2117808"/>
              <a:gd name="connsiteY3" fmla="*/ 1875846 h 2256847"/>
              <a:gd name="connsiteX4" fmla="*/ 1428267 w 2117808"/>
              <a:gd name="connsiteY4" fmla="*/ 1975203 h 2256847"/>
              <a:gd name="connsiteX5" fmla="*/ 910997 w 2117808"/>
              <a:gd name="connsiteY5" fmla="*/ 1968642 h 2256847"/>
              <a:gd name="connsiteX6" fmla="*/ 940930 w 2117808"/>
              <a:gd name="connsiteY6" fmla="*/ 1857964 h 2256847"/>
              <a:gd name="connsiteX7" fmla="*/ 409317 w 2117808"/>
              <a:gd name="connsiteY7" fmla="*/ 1855357 h 2256847"/>
              <a:gd name="connsiteX8" fmla="*/ 131995 w 2117808"/>
              <a:gd name="connsiteY8" fmla="*/ 1276963 h 2256847"/>
              <a:gd name="connsiteX9" fmla="*/ 367344 w 2117808"/>
              <a:gd name="connsiteY9" fmla="*/ 1141222 h 2256847"/>
              <a:gd name="connsiteX10" fmla="*/ 358511 w 2117808"/>
              <a:gd name="connsiteY10" fmla="*/ 740581 h 2256847"/>
              <a:gd name="connsiteX11" fmla="*/ 148093 w 2117808"/>
              <a:gd name="connsiteY11" fmla="*/ 696431 h 2256847"/>
              <a:gd name="connsiteX12" fmla="*/ 219472 w 2117808"/>
              <a:gd name="connsiteY12" fmla="*/ 24606 h 2256847"/>
              <a:gd name="connsiteX0" fmla="*/ 219472 w 2117808"/>
              <a:gd name="connsiteY0" fmla="*/ 24606 h 2256847"/>
              <a:gd name="connsiteX1" fmla="*/ 2072971 w 2117808"/>
              <a:gd name="connsiteY1" fmla="*/ 71090 h 2256847"/>
              <a:gd name="connsiteX2" fmla="*/ 2056869 w 2117808"/>
              <a:gd name="connsiteY2" fmla="*/ 1880168 h 2256847"/>
              <a:gd name="connsiteX3" fmla="*/ 1368065 w 2117808"/>
              <a:gd name="connsiteY3" fmla="*/ 1875846 h 2256847"/>
              <a:gd name="connsiteX4" fmla="*/ 1428267 w 2117808"/>
              <a:gd name="connsiteY4" fmla="*/ 1975203 h 2256847"/>
              <a:gd name="connsiteX5" fmla="*/ 910997 w 2117808"/>
              <a:gd name="connsiteY5" fmla="*/ 1968642 h 2256847"/>
              <a:gd name="connsiteX6" fmla="*/ 940930 w 2117808"/>
              <a:gd name="connsiteY6" fmla="*/ 1857964 h 2256847"/>
              <a:gd name="connsiteX7" fmla="*/ 409317 w 2117808"/>
              <a:gd name="connsiteY7" fmla="*/ 1855357 h 2256847"/>
              <a:gd name="connsiteX8" fmla="*/ 131995 w 2117808"/>
              <a:gd name="connsiteY8" fmla="*/ 1276963 h 2256847"/>
              <a:gd name="connsiteX9" fmla="*/ 367344 w 2117808"/>
              <a:gd name="connsiteY9" fmla="*/ 1141222 h 2256847"/>
              <a:gd name="connsiteX10" fmla="*/ 573588 w 2117808"/>
              <a:gd name="connsiteY10" fmla="*/ 731640 h 2256847"/>
              <a:gd name="connsiteX11" fmla="*/ 148093 w 2117808"/>
              <a:gd name="connsiteY11" fmla="*/ 696431 h 2256847"/>
              <a:gd name="connsiteX12" fmla="*/ 219472 w 2117808"/>
              <a:gd name="connsiteY12" fmla="*/ 24606 h 2256847"/>
              <a:gd name="connsiteX0" fmla="*/ 219472 w 2117808"/>
              <a:gd name="connsiteY0" fmla="*/ 24606 h 2256847"/>
              <a:gd name="connsiteX1" fmla="*/ 2072971 w 2117808"/>
              <a:gd name="connsiteY1" fmla="*/ 71090 h 2256847"/>
              <a:gd name="connsiteX2" fmla="*/ 2056869 w 2117808"/>
              <a:gd name="connsiteY2" fmla="*/ 1880168 h 2256847"/>
              <a:gd name="connsiteX3" fmla="*/ 1368065 w 2117808"/>
              <a:gd name="connsiteY3" fmla="*/ 1875846 h 2256847"/>
              <a:gd name="connsiteX4" fmla="*/ 1428267 w 2117808"/>
              <a:gd name="connsiteY4" fmla="*/ 1975203 h 2256847"/>
              <a:gd name="connsiteX5" fmla="*/ 910997 w 2117808"/>
              <a:gd name="connsiteY5" fmla="*/ 1968642 h 2256847"/>
              <a:gd name="connsiteX6" fmla="*/ 940930 w 2117808"/>
              <a:gd name="connsiteY6" fmla="*/ 1857964 h 2256847"/>
              <a:gd name="connsiteX7" fmla="*/ 409317 w 2117808"/>
              <a:gd name="connsiteY7" fmla="*/ 1855357 h 2256847"/>
              <a:gd name="connsiteX8" fmla="*/ 131995 w 2117808"/>
              <a:gd name="connsiteY8" fmla="*/ 1276963 h 2256847"/>
              <a:gd name="connsiteX9" fmla="*/ 367344 w 2117808"/>
              <a:gd name="connsiteY9" fmla="*/ 1141222 h 2256847"/>
              <a:gd name="connsiteX10" fmla="*/ 613915 w 2117808"/>
              <a:gd name="connsiteY10" fmla="*/ 821051 h 2256847"/>
              <a:gd name="connsiteX11" fmla="*/ 148093 w 2117808"/>
              <a:gd name="connsiteY11" fmla="*/ 696431 h 2256847"/>
              <a:gd name="connsiteX12" fmla="*/ 219472 w 2117808"/>
              <a:gd name="connsiteY12" fmla="*/ 24606 h 2256847"/>
              <a:gd name="connsiteX0" fmla="*/ 219472 w 2117808"/>
              <a:gd name="connsiteY0" fmla="*/ 24606 h 2256847"/>
              <a:gd name="connsiteX1" fmla="*/ 2072971 w 2117808"/>
              <a:gd name="connsiteY1" fmla="*/ 71090 h 2256847"/>
              <a:gd name="connsiteX2" fmla="*/ 2056869 w 2117808"/>
              <a:gd name="connsiteY2" fmla="*/ 1880168 h 2256847"/>
              <a:gd name="connsiteX3" fmla="*/ 1368065 w 2117808"/>
              <a:gd name="connsiteY3" fmla="*/ 1875846 h 2256847"/>
              <a:gd name="connsiteX4" fmla="*/ 1428267 w 2117808"/>
              <a:gd name="connsiteY4" fmla="*/ 1975203 h 2256847"/>
              <a:gd name="connsiteX5" fmla="*/ 910997 w 2117808"/>
              <a:gd name="connsiteY5" fmla="*/ 1968642 h 2256847"/>
              <a:gd name="connsiteX6" fmla="*/ 940930 w 2117808"/>
              <a:gd name="connsiteY6" fmla="*/ 1857964 h 2256847"/>
              <a:gd name="connsiteX7" fmla="*/ 409317 w 2117808"/>
              <a:gd name="connsiteY7" fmla="*/ 1855357 h 2256847"/>
              <a:gd name="connsiteX8" fmla="*/ 131995 w 2117808"/>
              <a:gd name="connsiteY8" fmla="*/ 1276963 h 2256847"/>
              <a:gd name="connsiteX9" fmla="*/ 394229 w 2117808"/>
              <a:gd name="connsiteY9" fmla="*/ 1105458 h 2256847"/>
              <a:gd name="connsiteX10" fmla="*/ 613915 w 2117808"/>
              <a:gd name="connsiteY10" fmla="*/ 821051 h 2256847"/>
              <a:gd name="connsiteX11" fmla="*/ 148093 w 2117808"/>
              <a:gd name="connsiteY11" fmla="*/ 696431 h 2256847"/>
              <a:gd name="connsiteX12" fmla="*/ 219472 w 2117808"/>
              <a:gd name="connsiteY12" fmla="*/ 24606 h 2256847"/>
              <a:gd name="connsiteX0" fmla="*/ 219472 w 2117808"/>
              <a:gd name="connsiteY0" fmla="*/ 24606 h 2256847"/>
              <a:gd name="connsiteX1" fmla="*/ 2072971 w 2117808"/>
              <a:gd name="connsiteY1" fmla="*/ 71090 h 2256847"/>
              <a:gd name="connsiteX2" fmla="*/ 2056869 w 2117808"/>
              <a:gd name="connsiteY2" fmla="*/ 1880168 h 2256847"/>
              <a:gd name="connsiteX3" fmla="*/ 1368065 w 2117808"/>
              <a:gd name="connsiteY3" fmla="*/ 1875846 h 2256847"/>
              <a:gd name="connsiteX4" fmla="*/ 1428267 w 2117808"/>
              <a:gd name="connsiteY4" fmla="*/ 1975203 h 2256847"/>
              <a:gd name="connsiteX5" fmla="*/ 910997 w 2117808"/>
              <a:gd name="connsiteY5" fmla="*/ 1968642 h 2256847"/>
              <a:gd name="connsiteX6" fmla="*/ 940930 w 2117808"/>
              <a:gd name="connsiteY6" fmla="*/ 1857964 h 2256847"/>
              <a:gd name="connsiteX7" fmla="*/ 409317 w 2117808"/>
              <a:gd name="connsiteY7" fmla="*/ 1855357 h 2256847"/>
              <a:gd name="connsiteX8" fmla="*/ 131995 w 2117808"/>
              <a:gd name="connsiteY8" fmla="*/ 1276963 h 2256847"/>
              <a:gd name="connsiteX9" fmla="*/ 394229 w 2117808"/>
              <a:gd name="connsiteY9" fmla="*/ 1105458 h 2256847"/>
              <a:gd name="connsiteX10" fmla="*/ 613915 w 2117808"/>
              <a:gd name="connsiteY10" fmla="*/ 821051 h 2256847"/>
              <a:gd name="connsiteX11" fmla="*/ 148093 w 2117808"/>
              <a:gd name="connsiteY11" fmla="*/ 696431 h 2256847"/>
              <a:gd name="connsiteX12" fmla="*/ 219472 w 2117808"/>
              <a:gd name="connsiteY12" fmla="*/ 24606 h 2256847"/>
              <a:gd name="connsiteX0" fmla="*/ 219472 w 2117808"/>
              <a:gd name="connsiteY0" fmla="*/ 24606 h 2270807"/>
              <a:gd name="connsiteX1" fmla="*/ 2072971 w 2117808"/>
              <a:gd name="connsiteY1" fmla="*/ 71090 h 2270807"/>
              <a:gd name="connsiteX2" fmla="*/ 2056869 w 2117808"/>
              <a:gd name="connsiteY2" fmla="*/ 1880168 h 2270807"/>
              <a:gd name="connsiteX3" fmla="*/ 1368065 w 2117808"/>
              <a:gd name="connsiteY3" fmla="*/ 1875846 h 2270807"/>
              <a:gd name="connsiteX4" fmla="*/ 1428267 w 2117808"/>
              <a:gd name="connsiteY4" fmla="*/ 1975203 h 2270807"/>
              <a:gd name="connsiteX5" fmla="*/ 910997 w 2117808"/>
              <a:gd name="connsiteY5" fmla="*/ 1968642 h 2270807"/>
              <a:gd name="connsiteX6" fmla="*/ 940930 w 2117808"/>
              <a:gd name="connsiteY6" fmla="*/ 1857964 h 2270807"/>
              <a:gd name="connsiteX7" fmla="*/ 409317 w 2117808"/>
              <a:gd name="connsiteY7" fmla="*/ 1855357 h 2270807"/>
              <a:gd name="connsiteX8" fmla="*/ 131995 w 2117808"/>
              <a:gd name="connsiteY8" fmla="*/ 1276963 h 2270807"/>
              <a:gd name="connsiteX9" fmla="*/ 394229 w 2117808"/>
              <a:gd name="connsiteY9" fmla="*/ 1105458 h 2270807"/>
              <a:gd name="connsiteX10" fmla="*/ 613915 w 2117808"/>
              <a:gd name="connsiteY10" fmla="*/ 821051 h 2270807"/>
              <a:gd name="connsiteX11" fmla="*/ 148093 w 2117808"/>
              <a:gd name="connsiteY11" fmla="*/ 696431 h 2270807"/>
              <a:gd name="connsiteX12" fmla="*/ 219472 w 2117808"/>
              <a:gd name="connsiteY12" fmla="*/ 24606 h 2270807"/>
              <a:gd name="connsiteX0" fmla="*/ 219472 w 2117811"/>
              <a:gd name="connsiteY0" fmla="*/ 24606 h 2270807"/>
              <a:gd name="connsiteX1" fmla="*/ 2072971 w 2117811"/>
              <a:gd name="connsiteY1" fmla="*/ 71090 h 2270807"/>
              <a:gd name="connsiteX2" fmla="*/ 2056872 w 2117811"/>
              <a:gd name="connsiteY2" fmla="*/ 1870830 h 2270807"/>
              <a:gd name="connsiteX3" fmla="*/ 1368065 w 2117811"/>
              <a:gd name="connsiteY3" fmla="*/ 1875846 h 2270807"/>
              <a:gd name="connsiteX4" fmla="*/ 1428267 w 2117811"/>
              <a:gd name="connsiteY4" fmla="*/ 1975203 h 2270807"/>
              <a:gd name="connsiteX5" fmla="*/ 910997 w 2117811"/>
              <a:gd name="connsiteY5" fmla="*/ 1968642 h 2270807"/>
              <a:gd name="connsiteX6" fmla="*/ 940930 w 2117811"/>
              <a:gd name="connsiteY6" fmla="*/ 1857964 h 2270807"/>
              <a:gd name="connsiteX7" fmla="*/ 409317 w 2117811"/>
              <a:gd name="connsiteY7" fmla="*/ 1855357 h 2270807"/>
              <a:gd name="connsiteX8" fmla="*/ 131995 w 2117811"/>
              <a:gd name="connsiteY8" fmla="*/ 1276963 h 2270807"/>
              <a:gd name="connsiteX9" fmla="*/ 394229 w 2117811"/>
              <a:gd name="connsiteY9" fmla="*/ 1105458 h 2270807"/>
              <a:gd name="connsiteX10" fmla="*/ 613915 w 2117811"/>
              <a:gd name="connsiteY10" fmla="*/ 821051 h 2270807"/>
              <a:gd name="connsiteX11" fmla="*/ 148093 w 2117811"/>
              <a:gd name="connsiteY11" fmla="*/ 696431 h 2270807"/>
              <a:gd name="connsiteX12" fmla="*/ 219472 w 2117811"/>
              <a:gd name="connsiteY12" fmla="*/ 24606 h 2270807"/>
              <a:gd name="connsiteX0" fmla="*/ 219472 w 2117810"/>
              <a:gd name="connsiteY0" fmla="*/ 24606 h 2270807"/>
              <a:gd name="connsiteX1" fmla="*/ 2072971 w 2117810"/>
              <a:gd name="connsiteY1" fmla="*/ 71090 h 2270807"/>
              <a:gd name="connsiteX2" fmla="*/ 2056872 w 2117810"/>
              <a:gd name="connsiteY2" fmla="*/ 1870830 h 2270807"/>
              <a:gd name="connsiteX3" fmla="*/ 1368065 w 2117810"/>
              <a:gd name="connsiteY3" fmla="*/ 1875846 h 2270807"/>
              <a:gd name="connsiteX4" fmla="*/ 1428267 w 2117810"/>
              <a:gd name="connsiteY4" fmla="*/ 1975203 h 2270807"/>
              <a:gd name="connsiteX5" fmla="*/ 910997 w 2117810"/>
              <a:gd name="connsiteY5" fmla="*/ 1968642 h 2270807"/>
              <a:gd name="connsiteX6" fmla="*/ 940930 w 2117810"/>
              <a:gd name="connsiteY6" fmla="*/ 1857964 h 2270807"/>
              <a:gd name="connsiteX7" fmla="*/ 409317 w 2117810"/>
              <a:gd name="connsiteY7" fmla="*/ 1855357 h 2270807"/>
              <a:gd name="connsiteX8" fmla="*/ 131995 w 2117810"/>
              <a:gd name="connsiteY8" fmla="*/ 1276963 h 2270807"/>
              <a:gd name="connsiteX9" fmla="*/ 394229 w 2117810"/>
              <a:gd name="connsiteY9" fmla="*/ 1105458 h 2270807"/>
              <a:gd name="connsiteX10" fmla="*/ 613915 w 2117810"/>
              <a:gd name="connsiteY10" fmla="*/ 821051 h 2270807"/>
              <a:gd name="connsiteX11" fmla="*/ 148093 w 2117810"/>
              <a:gd name="connsiteY11" fmla="*/ 696431 h 2270807"/>
              <a:gd name="connsiteX12" fmla="*/ 219472 w 2117810"/>
              <a:gd name="connsiteY12" fmla="*/ 24606 h 2270807"/>
              <a:gd name="connsiteX0" fmla="*/ 219472 w 2117810"/>
              <a:gd name="connsiteY0" fmla="*/ 24606 h 2270807"/>
              <a:gd name="connsiteX1" fmla="*/ 2072971 w 2117810"/>
              <a:gd name="connsiteY1" fmla="*/ 71090 h 2270807"/>
              <a:gd name="connsiteX2" fmla="*/ 2056872 w 2117810"/>
              <a:gd name="connsiteY2" fmla="*/ 1870830 h 2270807"/>
              <a:gd name="connsiteX3" fmla="*/ 1368065 w 2117810"/>
              <a:gd name="connsiteY3" fmla="*/ 1875846 h 2270807"/>
              <a:gd name="connsiteX4" fmla="*/ 1428267 w 2117810"/>
              <a:gd name="connsiteY4" fmla="*/ 1975203 h 2270807"/>
              <a:gd name="connsiteX5" fmla="*/ 910997 w 2117810"/>
              <a:gd name="connsiteY5" fmla="*/ 1968642 h 2270807"/>
              <a:gd name="connsiteX6" fmla="*/ 940930 w 2117810"/>
              <a:gd name="connsiteY6" fmla="*/ 1857964 h 2270807"/>
              <a:gd name="connsiteX7" fmla="*/ 409317 w 2117810"/>
              <a:gd name="connsiteY7" fmla="*/ 1855357 h 2270807"/>
              <a:gd name="connsiteX8" fmla="*/ 131995 w 2117810"/>
              <a:gd name="connsiteY8" fmla="*/ 1276963 h 2270807"/>
              <a:gd name="connsiteX9" fmla="*/ 394229 w 2117810"/>
              <a:gd name="connsiteY9" fmla="*/ 1105458 h 2270807"/>
              <a:gd name="connsiteX10" fmla="*/ 613915 w 2117810"/>
              <a:gd name="connsiteY10" fmla="*/ 821051 h 2270807"/>
              <a:gd name="connsiteX11" fmla="*/ 148093 w 2117810"/>
              <a:gd name="connsiteY11" fmla="*/ 696431 h 2270807"/>
              <a:gd name="connsiteX12" fmla="*/ 219472 w 2117810"/>
              <a:gd name="connsiteY12" fmla="*/ 24606 h 2270807"/>
              <a:gd name="connsiteX0" fmla="*/ 219472 w 2075407"/>
              <a:gd name="connsiteY0" fmla="*/ 24606 h 2270807"/>
              <a:gd name="connsiteX1" fmla="*/ 2072971 w 2075407"/>
              <a:gd name="connsiteY1" fmla="*/ 71090 h 2270807"/>
              <a:gd name="connsiteX2" fmla="*/ 2056872 w 2075407"/>
              <a:gd name="connsiteY2" fmla="*/ 1870830 h 2270807"/>
              <a:gd name="connsiteX3" fmla="*/ 1368065 w 2075407"/>
              <a:gd name="connsiteY3" fmla="*/ 1875846 h 2270807"/>
              <a:gd name="connsiteX4" fmla="*/ 1428267 w 2075407"/>
              <a:gd name="connsiteY4" fmla="*/ 1975203 h 2270807"/>
              <a:gd name="connsiteX5" fmla="*/ 910997 w 2075407"/>
              <a:gd name="connsiteY5" fmla="*/ 1968642 h 2270807"/>
              <a:gd name="connsiteX6" fmla="*/ 940930 w 2075407"/>
              <a:gd name="connsiteY6" fmla="*/ 1857964 h 2270807"/>
              <a:gd name="connsiteX7" fmla="*/ 409317 w 2075407"/>
              <a:gd name="connsiteY7" fmla="*/ 1855357 h 2270807"/>
              <a:gd name="connsiteX8" fmla="*/ 131995 w 2075407"/>
              <a:gd name="connsiteY8" fmla="*/ 1276963 h 2270807"/>
              <a:gd name="connsiteX9" fmla="*/ 394229 w 2075407"/>
              <a:gd name="connsiteY9" fmla="*/ 1105458 h 2270807"/>
              <a:gd name="connsiteX10" fmla="*/ 613915 w 2075407"/>
              <a:gd name="connsiteY10" fmla="*/ 821051 h 2270807"/>
              <a:gd name="connsiteX11" fmla="*/ 148093 w 2075407"/>
              <a:gd name="connsiteY11" fmla="*/ 696431 h 2270807"/>
              <a:gd name="connsiteX12" fmla="*/ 219472 w 2075407"/>
              <a:gd name="connsiteY12" fmla="*/ 24606 h 2270807"/>
              <a:gd name="connsiteX0" fmla="*/ 219472 w 2075407"/>
              <a:gd name="connsiteY0" fmla="*/ 24606 h 2270807"/>
              <a:gd name="connsiteX1" fmla="*/ 2072971 w 2075407"/>
              <a:gd name="connsiteY1" fmla="*/ 71090 h 2270807"/>
              <a:gd name="connsiteX2" fmla="*/ 2056872 w 2075407"/>
              <a:gd name="connsiteY2" fmla="*/ 1880167 h 2270807"/>
              <a:gd name="connsiteX3" fmla="*/ 1368065 w 2075407"/>
              <a:gd name="connsiteY3" fmla="*/ 1875846 h 2270807"/>
              <a:gd name="connsiteX4" fmla="*/ 1428267 w 2075407"/>
              <a:gd name="connsiteY4" fmla="*/ 1975203 h 2270807"/>
              <a:gd name="connsiteX5" fmla="*/ 910997 w 2075407"/>
              <a:gd name="connsiteY5" fmla="*/ 1968642 h 2270807"/>
              <a:gd name="connsiteX6" fmla="*/ 940930 w 2075407"/>
              <a:gd name="connsiteY6" fmla="*/ 1857964 h 2270807"/>
              <a:gd name="connsiteX7" fmla="*/ 409317 w 2075407"/>
              <a:gd name="connsiteY7" fmla="*/ 1855357 h 2270807"/>
              <a:gd name="connsiteX8" fmla="*/ 131995 w 2075407"/>
              <a:gd name="connsiteY8" fmla="*/ 1276963 h 2270807"/>
              <a:gd name="connsiteX9" fmla="*/ 394229 w 2075407"/>
              <a:gd name="connsiteY9" fmla="*/ 1105458 h 2270807"/>
              <a:gd name="connsiteX10" fmla="*/ 613915 w 2075407"/>
              <a:gd name="connsiteY10" fmla="*/ 821051 h 2270807"/>
              <a:gd name="connsiteX11" fmla="*/ 148093 w 2075407"/>
              <a:gd name="connsiteY11" fmla="*/ 696431 h 2270807"/>
              <a:gd name="connsiteX12" fmla="*/ 219472 w 2075407"/>
              <a:gd name="connsiteY12" fmla="*/ 24606 h 2270807"/>
              <a:gd name="connsiteX0" fmla="*/ 175234 w 2012634"/>
              <a:gd name="connsiteY0" fmla="*/ 66167 h 2312368"/>
              <a:gd name="connsiteX1" fmla="*/ 1985717 w 2012634"/>
              <a:gd name="connsiteY1" fmla="*/ 103314 h 2312368"/>
              <a:gd name="connsiteX2" fmla="*/ 2012634 w 2012634"/>
              <a:gd name="connsiteY2" fmla="*/ 1921728 h 2312368"/>
              <a:gd name="connsiteX3" fmla="*/ 1323827 w 2012634"/>
              <a:gd name="connsiteY3" fmla="*/ 1917407 h 2312368"/>
              <a:gd name="connsiteX4" fmla="*/ 1384029 w 2012634"/>
              <a:gd name="connsiteY4" fmla="*/ 2016764 h 2312368"/>
              <a:gd name="connsiteX5" fmla="*/ 866759 w 2012634"/>
              <a:gd name="connsiteY5" fmla="*/ 2010203 h 2312368"/>
              <a:gd name="connsiteX6" fmla="*/ 896692 w 2012634"/>
              <a:gd name="connsiteY6" fmla="*/ 1899525 h 2312368"/>
              <a:gd name="connsiteX7" fmla="*/ 365079 w 2012634"/>
              <a:gd name="connsiteY7" fmla="*/ 1896918 h 2312368"/>
              <a:gd name="connsiteX8" fmla="*/ 87757 w 2012634"/>
              <a:gd name="connsiteY8" fmla="*/ 1318524 h 2312368"/>
              <a:gd name="connsiteX9" fmla="*/ 349991 w 2012634"/>
              <a:gd name="connsiteY9" fmla="*/ 1147019 h 2312368"/>
              <a:gd name="connsiteX10" fmla="*/ 569677 w 2012634"/>
              <a:gd name="connsiteY10" fmla="*/ 862612 h 2312368"/>
              <a:gd name="connsiteX11" fmla="*/ 103855 w 2012634"/>
              <a:gd name="connsiteY11" fmla="*/ 737992 h 2312368"/>
              <a:gd name="connsiteX12" fmla="*/ 175234 w 2012634"/>
              <a:gd name="connsiteY12" fmla="*/ 66167 h 2312368"/>
              <a:gd name="connsiteX0" fmla="*/ 175233 w 1989311"/>
              <a:gd name="connsiteY0" fmla="*/ 66167 h 2312368"/>
              <a:gd name="connsiteX1" fmla="*/ 1985716 w 1989311"/>
              <a:gd name="connsiteY1" fmla="*/ 103314 h 2312368"/>
              <a:gd name="connsiteX2" fmla="*/ 1983959 w 1989311"/>
              <a:gd name="connsiteY2" fmla="*/ 1912391 h 2312368"/>
              <a:gd name="connsiteX3" fmla="*/ 1323826 w 1989311"/>
              <a:gd name="connsiteY3" fmla="*/ 1917407 h 2312368"/>
              <a:gd name="connsiteX4" fmla="*/ 1384028 w 1989311"/>
              <a:gd name="connsiteY4" fmla="*/ 2016764 h 2312368"/>
              <a:gd name="connsiteX5" fmla="*/ 866758 w 1989311"/>
              <a:gd name="connsiteY5" fmla="*/ 2010203 h 2312368"/>
              <a:gd name="connsiteX6" fmla="*/ 896691 w 1989311"/>
              <a:gd name="connsiteY6" fmla="*/ 1899525 h 2312368"/>
              <a:gd name="connsiteX7" fmla="*/ 365078 w 1989311"/>
              <a:gd name="connsiteY7" fmla="*/ 1896918 h 2312368"/>
              <a:gd name="connsiteX8" fmla="*/ 87756 w 1989311"/>
              <a:gd name="connsiteY8" fmla="*/ 1318524 h 2312368"/>
              <a:gd name="connsiteX9" fmla="*/ 349990 w 1989311"/>
              <a:gd name="connsiteY9" fmla="*/ 1147019 h 2312368"/>
              <a:gd name="connsiteX10" fmla="*/ 569676 w 1989311"/>
              <a:gd name="connsiteY10" fmla="*/ 862612 h 2312368"/>
              <a:gd name="connsiteX11" fmla="*/ 103854 w 1989311"/>
              <a:gd name="connsiteY11" fmla="*/ 737992 h 2312368"/>
              <a:gd name="connsiteX12" fmla="*/ 175233 w 1989311"/>
              <a:gd name="connsiteY12" fmla="*/ 66167 h 2312368"/>
              <a:gd name="connsiteX0" fmla="*/ 175233 w 1988152"/>
              <a:gd name="connsiteY0" fmla="*/ 66167 h 2312368"/>
              <a:gd name="connsiteX1" fmla="*/ 1985716 w 1988152"/>
              <a:gd name="connsiteY1" fmla="*/ 103314 h 2312368"/>
              <a:gd name="connsiteX2" fmla="*/ 1969624 w 1988152"/>
              <a:gd name="connsiteY2" fmla="*/ 1912391 h 2312368"/>
              <a:gd name="connsiteX3" fmla="*/ 1323826 w 1988152"/>
              <a:gd name="connsiteY3" fmla="*/ 1917407 h 2312368"/>
              <a:gd name="connsiteX4" fmla="*/ 1384028 w 1988152"/>
              <a:gd name="connsiteY4" fmla="*/ 2016764 h 2312368"/>
              <a:gd name="connsiteX5" fmla="*/ 866758 w 1988152"/>
              <a:gd name="connsiteY5" fmla="*/ 2010203 h 2312368"/>
              <a:gd name="connsiteX6" fmla="*/ 896691 w 1988152"/>
              <a:gd name="connsiteY6" fmla="*/ 1899525 h 2312368"/>
              <a:gd name="connsiteX7" fmla="*/ 365078 w 1988152"/>
              <a:gd name="connsiteY7" fmla="*/ 1896918 h 2312368"/>
              <a:gd name="connsiteX8" fmla="*/ 87756 w 1988152"/>
              <a:gd name="connsiteY8" fmla="*/ 1318524 h 2312368"/>
              <a:gd name="connsiteX9" fmla="*/ 349990 w 1988152"/>
              <a:gd name="connsiteY9" fmla="*/ 1147019 h 2312368"/>
              <a:gd name="connsiteX10" fmla="*/ 569676 w 1988152"/>
              <a:gd name="connsiteY10" fmla="*/ 862612 h 2312368"/>
              <a:gd name="connsiteX11" fmla="*/ 103854 w 1988152"/>
              <a:gd name="connsiteY11" fmla="*/ 737992 h 2312368"/>
              <a:gd name="connsiteX12" fmla="*/ 175233 w 1988152"/>
              <a:gd name="connsiteY12" fmla="*/ 66167 h 2312368"/>
              <a:gd name="connsiteX0" fmla="*/ 175233 w 1988152"/>
              <a:gd name="connsiteY0" fmla="*/ 66167 h 2312368"/>
              <a:gd name="connsiteX1" fmla="*/ 1985716 w 1988152"/>
              <a:gd name="connsiteY1" fmla="*/ 103314 h 2312368"/>
              <a:gd name="connsiteX2" fmla="*/ 1969624 w 1988152"/>
              <a:gd name="connsiteY2" fmla="*/ 1912391 h 2312368"/>
              <a:gd name="connsiteX3" fmla="*/ 1323826 w 1988152"/>
              <a:gd name="connsiteY3" fmla="*/ 1917407 h 2312368"/>
              <a:gd name="connsiteX4" fmla="*/ 1384028 w 1988152"/>
              <a:gd name="connsiteY4" fmla="*/ 2016764 h 2312368"/>
              <a:gd name="connsiteX5" fmla="*/ 866758 w 1988152"/>
              <a:gd name="connsiteY5" fmla="*/ 2010203 h 2312368"/>
              <a:gd name="connsiteX6" fmla="*/ 896691 w 1988152"/>
              <a:gd name="connsiteY6" fmla="*/ 1899525 h 2312368"/>
              <a:gd name="connsiteX7" fmla="*/ 365078 w 1988152"/>
              <a:gd name="connsiteY7" fmla="*/ 1896918 h 2312368"/>
              <a:gd name="connsiteX8" fmla="*/ 87756 w 1988152"/>
              <a:gd name="connsiteY8" fmla="*/ 1318524 h 2312368"/>
              <a:gd name="connsiteX9" fmla="*/ 349990 w 1988152"/>
              <a:gd name="connsiteY9" fmla="*/ 1147019 h 2312368"/>
              <a:gd name="connsiteX10" fmla="*/ 569676 w 1988152"/>
              <a:gd name="connsiteY10" fmla="*/ 862612 h 2312368"/>
              <a:gd name="connsiteX11" fmla="*/ 103854 w 1988152"/>
              <a:gd name="connsiteY11" fmla="*/ 737992 h 2312368"/>
              <a:gd name="connsiteX12" fmla="*/ 175233 w 1988152"/>
              <a:gd name="connsiteY12" fmla="*/ 66167 h 2312368"/>
              <a:gd name="connsiteX0" fmla="*/ 172219 w 1966609"/>
              <a:gd name="connsiteY0" fmla="*/ 66167 h 2312368"/>
              <a:gd name="connsiteX1" fmla="*/ 1939690 w 1966609"/>
              <a:gd name="connsiteY1" fmla="*/ 103314 h 2312368"/>
              <a:gd name="connsiteX2" fmla="*/ 1966610 w 1966609"/>
              <a:gd name="connsiteY2" fmla="*/ 1912391 h 2312368"/>
              <a:gd name="connsiteX3" fmla="*/ 1320812 w 1966609"/>
              <a:gd name="connsiteY3" fmla="*/ 1917407 h 2312368"/>
              <a:gd name="connsiteX4" fmla="*/ 1381014 w 1966609"/>
              <a:gd name="connsiteY4" fmla="*/ 2016764 h 2312368"/>
              <a:gd name="connsiteX5" fmla="*/ 863744 w 1966609"/>
              <a:gd name="connsiteY5" fmla="*/ 2010203 h 2312368"/>
              <a:gd name="connsiteX6" fmla="*/ 893677 w 1966609"/>
              <a:gd name="connsiteY6" fmla="*/ 1899525 h 2312368"/>
              <a:gd name="connsiteX7" fmla="*/ 362064 w 1966609"/>
              <a:gd name="connsiteY7" fmla="*/ 1896918 h 2312368"/>
              <a:gd name="connsiteX8" fmla="*/ 84742 w 1966609"/>
              <a:gd name="connsiteY8" fmla="*/ 1318524 h 2312368"/>
              <a:gd name="connsiteX9" fmla="*/ 346976 w 1966609"/>
              <a:gd name="connsiteY9" fmla="*/ 1147019 h 2312368"/>
              <a:gd name="connsiteX10" fmla="*/ 566662 w 1966609"/>
              <a:gd name="connsiteY10" fmla="*/ 862612 h 2312368"/>
              <a:gd name="connsiteX11" fmla="*/ 100840 w 1966609"/>
              <a:gd name="connsiteY11" fmla="*/ 737992 h 2312368"/>
              <a:gd name="connsiteX12" fmla="*/ 172219 w 1966609"/>
              <a:gd name="connsiteY12" fmla="*/ 66167 h 2312368"/>
              <a:gd name="connsiteX0" fmla="*/ 172218 w 1966609"/>
              <a:gd name="connsiteY0" fmla="*/ 48534 h 2294735"/>
              <a:gd name="connsiteX1" fmla="*/ 1939689 w 1966609"/>
              <a:gd name="connsiteY1" fmla="*/ 85681 h 2294735"/>
              <a:gd name="connsiteX2" fmla="*/ 1966609 w 1966609"/>
              <a:gd name="connsiteY2" fmla="*/ 1894758 h 2294735"/>
              <a:gd name="connsiteX3" fmla="*/ 1320811 w 1966609"/>
              <a:gd name="connsiteY3" fmla="*/ 1899774 h 2294735"/>
              <a:gd name="connsiteX4" fmla="*/ 1381013 w 1966609"/>
              <a:gd name="connsiteY4" fmla="*/ 1999131 h 2294735"/>
              <a:gd name="connsiteX5" fmla="*/ 863743 w 1966609"/>
              <a:gd name="connsiteY5" fmla="*/ 1992570 h 2294735"/>
              <a:gd name="connsiteX6" fmla="*/ 893676 w 1966609"/>
              <a:gd name="connsiteY6" fmla="*/ 1881892 h 2294735"/>
              <a:gd name="connsiteX7" fmla="*/ 362063 w 1966609"/>
              <a:gd name="connsiteY7" fmla="*/ 1879285 h 2294735"/>
              <a:gd name="connsiteX8" fmla="*/ 84741 w 1966609"/>
              <a:gd name="connsiteY8" fmla="*/ 1300891 h 2294735"/>
              <a:gd name="connsiteX9" fmla="*/ 346975 w 1966609"/>
              <a:gd name="connsiteY9" fmla="*/ 1129386 h 2294735"/>
              <a:gd name="connsiteX10" fmla="*/ 566661 w 1966609"/>
              <a:gd name="connsiteY10" fmla="*/ 844979 h 2294735"/>
              <a:gd name="connsiteX11" fmla="*/ 100839 w 1966609"/>
              <a:gd name="connsiteY11" fmla="*/ 720359 h 2294735"/>
              <a:gd name="connsiteX12" fmla="*/ 172218 w 1966609"/>
              <a:gd name="connsiteY12" fmla="*/ 48534 h 2294735"/>
              <a:gd name="connsiteX0" fmla="*/ 172218 w 1966609"/>
              <a:gd name="connsiteY0" fmla="*/ 52950 h 2299151"/>
              <a:gd name="connsiteX1" fmla="*/ 1939689 w 1966609"/>
              <a:gd name="connsiteY1" fmla="*/ 90097 h 2299151"/>
              <a:gd name="connsiteX2" fmla="*/ 1966609 w 1966609"/>
              <a:gd name="connsiteY2" fmla="*/ 1899174 h 2299151"/>
              <a:gd name="connsiteX3" fmla="*/ 1320811 w 1966609"/>
              <a:gd name="connsiteY3" fmla="*/ 1904190 h 2299151"/>
              <a:gd name="connsiteX4" fmla="*/ 1381013 w 1966609"/>
              <a:gd name="connsiteY4" fmla="*/ 2003547 h 2299151"/>
              <a:gd name="connsiteX5" fmla="*/ 863743 w 1966609"/>
              <a:gd name="connsiteY5" fmla="*/ 1996986 h 2299151"/>
              <a:gd name="connsiteX6" fmla="*/ 893676 w 1966609"/>
              <a:gd name="connsiteY6" fmla="*/ 1886308 h 2299151"/>
              <a:gd name="connsiteX7" fmla="*/ 362063 w 1966609"/>
              <a:gd name="connsiteY7" fmla="*/ 1883701 h 2299151"/>
              <a:gd name="connsiteX8" fmla="*/ 84741 w 1966609"/>
              <a:gd name="connsiteY8" fmla="*/ 1305307 h 2299151"/>
              <a:gd name="connsiteX9" fmla="*/ 346975 w 1966609"/>
              <a:gd name="connsiteY9" fmla="*/ 1133802 h 2299151"/>
              <a:gd name="connsiteX10" fmla="*/ 566661 w 1966609"/>
              <a:gd name="connsiteY10" fmla="*/ 849395 h 2299151"/>
              <a:gd name="connsiteX11" fmla="*/ 100839 w 1966609"/>
              <a:gd name="connsiteY11" fmla="*/ 724775 h 2299151"/>
              <a:gd name="connsiteX12" fmla="*/ 172218 w 1966609"/>
              <a:gd name="connsiteY12" fmla="*/ 52950 h 2299151"/>
              <a:gd name="connsiteX0" fmla="*/ 169214 w 1963605"/>
              <a:gd name="connsiteY0" fmla="*/ 38298 h 2284499"/>
              <a:gd name="connsiteX1" fmla="*/ 1893673 w 1963605"/>
              <a:gd name="connsiteY1" fmla="*/ 122131 h 2284499"/>
              <a:gd name="connsiteX2" fmla="*/ 1963605 w 1963605"/>
              <a:gd name="connsiteY2" fmla="*/ 1884522 h 2284499"/>
              <a:gd name="connsiteX3" fmla="*/ 1317807 w 1963605"/>
              <a:gd name="connsiteY3" fmla="*/ 1889538 h 2284499"/>
              <a:gd name="connsiteX4" fmla="*/ 1378009 w 1963605"/>
              <a:gd name="connsiteY4" fmla="*/ 1988895 h 2284499"/>
              <a:gd name="connsiteX5" fmla="*/ 860739 w 1963605"/>
              <a:gd name="connsiteY5" fmla="*/ 1982334 h 2284499"/>
              <a:gd name="connsiteX6" fmla="*/ 890672 w 1963605"/>
              <a:gd name="connsiteY6" fmla="*/ 1871656 h 2284499"/>
              <a:gd name="connsiteX7" fmla="*/ 359059 w 1963605"/>
              <a:gd name="connsiteY7" fmla="*/ 1869049 h 2284499"/>
              <a:gd name="connsiteX8" fmla="*/ 81737 w 1963605"/>
              <a:gd name="connsiteY8" fmla="*/ 1290655 h 2284499"/>
              <a:gd name="connsiteX9" fmla="*/ 343971 w 1963605"/>
              <a:gd name="connsiteY9" fmla="*/ 1119150 h 2284499"/>
              <a:gd name="connsiteX10" fmla="*/ 563657 w 1963605"/>
              <a:gd name="connsiteY10" fmla="*/ 834743 h 2284499"/>
              <a:gd name="connsiteX11" fmla="*/ 97835 w 1963605"/>
              <a:gd name="connsiteY11" fmla="*/ 710123 h 2284499"/>
              <a:gd name="connsiteX12" fmla="*/ 169214 w 1963605"/>
              <a:gd name="connsiteY12" fmla="*/ 38298 h 2284499"/>
              <a:gd name="connsiteX0" fmla="*/ 169213 w 1963604"/>
              <a:gd name="connsiteY0" fmla="*/ 45441 h 2291642"/>
              <a:gd name="connsiteX1" fmla="*/ 1893672 w 1963604"/>
              <a:gd name="connsiteY1" fmla="*/ 129274 h 2291642"/>
              <a:gd name="connsiteX2" fmla="*/ 1963604 w 1963604"/>
              <a:gd name="connsiteY2" fmla="*/ 1891665 h 2291642"/>
              <a:gd name="connsiteX3" fmla="*/ 1317806 w 1963604"/>
              <a:gd name="connsiteY3" fmla="*/ 1896681 h 2291642"/>
              <a:gd name="connsiteX4" fmla="*/ 1378008 w 1963604"/>
              <a:gd name="connsiteY4" fmla="*/ 1996038 h 2291642"/>
              <a:gd name="connsiteX5" fmla="*/ 860738 w 1963604"/>
              <a:gd name="connsiteY5" fmla="*/ 1989477 h 2291642"/>
              <a:gd name="connsiteX6" fmla="*/ 890671 w 1963604"/>
              <a:gd name="connsiteY6" fmla="*/ 1878799 h 2291642"/>
              <a:gd name="connsiteX7" fmla="*/ 359058 w 1963604"/>
              <a:gd name="connsiteY7" fmla="*/ 1876192 h 2291642"/>
              <a:gd name="connsiteX8" fmla="*/ 81736 w 1963604"/>
              <a:gd name="connsiteY8" fmla="*/ 1297798 h 2291642"/>
              <a:gd name="connsiteX9" fmla="*/ 343970 w 1963604"/>
              <a:gd name="connsiteY9" fmla="*/ 1126293 h 2291642"/>
              <a:gd name="connsiteX10" fmla="*/ 563656 w 1963604"/>
              <a:gd name="connsiteY10" fmla="*/ 841886 h 2291642"/>
              <a:gd name="connsiteX11" fmla="*/ 97834 w 1963604"/>
              <a:gd name="connsiteY11" fmla="*/ 717266 h 2291642"/>
              <a:gd name="connsiteX12" fmla="*/ 169213 w 1963604"/>
              <a:gd name="connsiteY12" fmla="*/ 45441 h 2291642"/>
              <a:gd name="connsiteX0" fmla="*/ 167215 w 1961606"/>
              <a:gd name="connsiteY0" fmla="*/ 51901 h 2298102"/>
              <a:gd name="connsiteX1" fmla="*/ 1863000 w 1961606"/>
              <a:gd name="connsiteY1" fmla="*/ 117059 h 2298102"/>
              <a:gd name="connsiteX2" fmla="*/ 1961606 w 1961606"/>
              <a:gd name="connsiteY2" fmla="*/ 1898125 h 2298102"/>
              <a:gd name="connsiteX3" fmla="*/ 1315808 w 1961606"/>
              <a:gd name="connsiteY3" fmla="*/ 1903141 h 2298102"/>
              <a:gd name="connsiteX4" fmla="*/ 1376010 w 1961606"/>
              <a:gd name="connsiteY4" fmla="*/ 2002498 h 2298102"/>
              <a:gd name="connsiteX5" fmla="*/ 858740 w 1961606"/>
              <a:gd name="connsiteY5" fmla="*/ 1995937 h 2298102"/>
              <a:gd name="connsiteX6" fmla="*/ 888673 w 1961606"/>
              <a:gd name="connsiteY6" fmla="*/ 1885259 h 2298102"/>
              <a:gd name="connsiteX7" fmla="*/ 357060 w 1961606"/>
              <a:gd name="connsiteY7" fmla="*/ 1882652 h 2298102"/>
              <a:gd name="connsiteX8" fmla="*/ 79738 w 1961606"/>
              <a:gd name="connsiteY8" fmla="*/ 1304258 h 2298102"/>
              <a:gd name="connsiteX9" fmla="*/ 341972 w 1961606"/>
              <a:gd name="connsiteY9" fmla="*/ 1132753 h 2298102"/>
              <a:gd name="connsiteX10" fmla="*/ 561658 w 1961606"/>
              <a:gd name="connsiteY10" fmla="*/ 848346 h 2298102"/>
              <a:gd name="connsiteX11" fmla="*/ 95836 w 1961606"/>
              <a:gd name="connsiteY11" fmla="*/ 723726 h 2298102"/>
              <a:gd name="connsiteX12" fmla="*/ 167215 w 1961606"/>
              <a:gd name="connsiteY12" fmla="*/ 51901 h 2298102"/>
              <a:gd name="connsiteX0" fmla="*/ 167215 w 1967856"/>
              <a:gd name="connsiteY0" fmla="*/ 51901 h 2298102"/>
              <a:gd name="connsiteX1" fmla="*/ 1863000 w 1967856"/>
              <a:gd name="connsiteY1" fmla="*/ 117059 h 2298102"/>
              <a:gd name="connsiteX2" fmla="*/ 1961606 w 1967856"/>
              <a:gd name="connsiteY2" fmla="*/ 1898125 h 2298102"/>
              <a:gd name="connsiteX3" fmla="*/ 1315808 w 1967856"/>
              <a:gd name="connsiteY3" fmla="*/ 1903141 h 2298102"/>
              <a:gd name="connsiteX4" fmla="*/ 1376010 w 1967856"/>
              <a:gd name="connsiteY4" fmla="*/ 2002498 h 2298102"/>
              <a:gd name="connsiteX5" fmla="*/ 858740 w 1967856"/>
              <a:gd name="connsiteY5" fmla="*/ 1995937 h 2298102"/>
              <a:gd name="connsiteX6" fmla="*/ 888673 w 1967856"/>
              <a:gd name="connsiteY6" fmla="*/ 1885259 h 2298102"/>
              <a:gd name="connsiteX7" fmla="*/ 357060 w 1967856"/>
              <a:gd name="connsiteY7" fmla="*/ 1882652 h 2298102"/>
              <a:gd name="connsiteX8" fmla="*/ 79738 w 1967856"/>
              <a:gd name="connsiteY8" fmla="*/ 1304258 h 2298102"/>
              <a:gd name="connsiteX9" fmla="*/ 341972 w 1967856"/>
              <a:gd name="connsiteY9" fmla="*/ 1132753 h 2298102"/>
              <a:gd name="connsiteX10" fmla="*/ 561658 w 1967856"/>
              <a:gd name="connsiteY10" fmla="*/ 848346 h 2298102"/>
              <a:gd name="connsiteX11" fmla="*/ 95836 w 1967856"/>
              <a:gd name="connsiteY11" fmla="*/ 723726 h 2298102"/>
              <a:gd name="connsiteX12" fmla="*/ 167215 w 1967856"/>
              <a:gd name="connsiteY12" fmla="*/ 51901 h 2298102"/>
              <a:gd name="connsiteX0" fmla="*/ 170213 w 1993251"/>
              <a:gd name="connsiteY0" fmla="*/ 63286 h 2309487"/>
              <a:gd name="connsiteX1" fmla="*/ 1909013 w 1993251"/>
              <a:gd name="connsiteY1" fmla="*/ 100433 h 2309487"/>
              <a:gd name="connsiteX2" fmla="*/ 1964604 w 1993251"/>
              <a:gd name="connsiteY2" fmla="*/ 1909510 h 2309487"/>
              <a:gd name="connsiteX3" fmla="*/ 1318806 w 1993251"/>
              <a:gd name="connsiteY3" fmla="*/ 1914526 h 2309487"/>
              <a:gd name="connsiteX4" fmla="*/ 1379008 w 1993251"/>
              <a:gd name="connsiteY4" fmla="*/ 2013883 h 2309487"/>
              <a:gd name="connsiteX5" fmla="*/ 861738 w 1993251"/>
              <a:gd name="connsiteY5" fmla="*/ 2007322 h 2309487"/>
              <a:gd name="connsiteX6" fmla="*/ 891671 w 1993251"/>
              <a:gd name="connsiteY6" fmla="*/ 1896644 h 2309487"/>
              <a:gd name="connsiteX7" fmla="*/ 360058 w 1993251"/>
              <a:gd name="connsiteY7" fmla="*/ 1894037 h 2309487"/>
              <a:gd name="connsiteX8" fmla="*/ 82736 w 1993251"/>
              <a:gd name="connsiteY8" fmla="*/ 1315643 h 2309487"/>
              <a:gd name="connsiteX9" fmla="*/ 344970 w 1993251"/>
              <a:gd name="connsiteY9" fmla="*/ 1144138 h 2309487"/>
              <a:gd name="connsiteX10" fmla="*/ 564656 w 1993251"/>
              <a:gd name="connsiteY10" fmla="*/ 859731 h 2309487"/>
              <a:gd name="connsiteX11" fmla="*/ 98834 w 1993251"/>
              <a:gd name="connsiteY11" fmla="*/ 735111 h 2309487"/>
              <a:gd name="connsiteX12" fmla="*/ 170213 w 1993251"/>
              <a:gd name="connsiteY12" fmla="*/ 63286 h 2309487"/>
              <a:gd name="connsiteX0" fmla="*/ 170213 w 1993251"/>
              <a:gd name="connsiteY0" fmla="*/ 46512 h 2292713"/>
              <a:gd name="connsiteX1" fmla="*/ 1909013 w 1993251"/>
              <a:gd name="connsiteY1" fmla="*/ 83659 h 2292713"/>
              <a:gd name="connsiteX2" fmla="*/ 1964604 w 1993251"/>
              <a:gd name="connsiteY2" fmla="*/ 1892736 h 2292713"/>
              <a:gd name="connsiteX3" fmla="*/ 1318806 w 1993251"/>
              <a:gd name="connsiteY3" fmla="*/ 1897752 h 2292713"/>
              <a:gd name="connsiteX4" fmla="*/ 1379008 w 1993251"/>
              <a:gd name="connsiteY4" fmla="*/ 1997109 h 2292713"/>
              <a:gd name="connsiteX5" fmla="*/ 861738 w 1993251"/>
              <a:gd name="connsiteY5" fmla="*/ 1990548 h 2292713"/>
              <a:gd name="connsiteX6" fmla="*/ 891671 w 1993251"/>
              <a:gd name="connsiteY6" fmla="*/ 1879870 h 2292713"/>
              <a:gd name="connsiteX7" fmla="*/ 360058 w 1993251"/>
              <a:gd name="connsiteY7" fmla="*/ 1877263 h 2292713"/>
              <a:gd name="connsiteX8" fmla="*/ 82736 w 1993251"/>
              <a:gd name="connsiteY8" fmla="*/ 1298869 h 2292713"/>
              <a:gd name="connsiteX9" fmla="*/ 344970 w 1993251"/>
              <a:gd name="connsiteY9" fmla="*/ 1127364 h 2292713"/>
              <a:gd name="connsiteX10" fmla="*/ 564656 w 1993251"/>
              <a:gd name="connsiteY10" fmla="*/ 842957 h 2292713"/>
              <a:gd name="connsiteX11" fmla="*/ 98834 w 1993251"/>
              <a:gd name="connsiteY11" fmla="*/ 718337 h 2292713"/>
              <a:gd name="connsiteX12" fmla="*/ 170213 w 1993251"/>
              <a:gd name="connsiteY12" fmla="*/ 46512 h 2292713"/>
              <a:gd name="connsiteX0" fmla="*/ 170213 w 1999339"/>
              <a:gd name="connsiteY0" fmla="*/ 46512 h 2292713"/>
              <a:gd name="connsiteX1" fmla="*/ 1909013 w 1999339"/>
              <a:gd name="connsiteY1" fmla="*/ 83659 h 2292713"/>
              <a:gd name="connsiteX2" fmla="*/ 1964604 w 1999339"/>
              <a:gd name="connsiteY2" fmla="*/ 1892736 h 2292713"/>
              <a:gd name="connsiteX3" fmla="*/ 1318806 w 1999339"/>
              <a:gd name="connsiteY3" fmla="*/ 1897752 h 2292713"/>
              <a:gd name="connsiteX4" fmla="*/ 1379008 w 1999339"/>
              <a:gd name="connsiteY4" fmla="*/ 1997109 h 2292713"/>
              <a:gd name="connsiteX5" fmla="*/ 861738 w 1999339"/>
              <a:gd name="connsiteY5" fmla="*/ 1990548 h 2292713"/>
              <a:gd name="connsiteX6" fmla="*/ 891671 w 1999339"/>
              <a:gd name="connsiteY6" fmla="*/ 1879870 h 2292713"/>
              <a:gd name="connsiteX7" fmla="*/ 360058 w 1999339"/>
              <a:gd name="connsiteY7" fmla="*/ 1877263 h 2292713"/>
              <a:gd name="connsiteX8" fmla="*/ 82736 w 1999339"/>
              <a:gd name="connsiteY8" fmla="*/ 1298869 h 2292713"/>
              <a:gd name="connsiteX9" fmla="*/ 344970 w 1999339"/>
              <a:gd name="connsiteY9" fmla="*/ 1127364 h 2292713"/>
              <a:gd name="connsiteX10" fmla="*/ 564656 w 1999339"/>
              <a:gd name="connsiteY10" fmla="*/ 842957 h 2292713"/>
              <a:gd name="connsiteX11" fmla="*/ 98834 w 1999339"/>
              <a:gd name="connsiteY11" fmla="*/ 718337 h 2292713"/>
              <a:gd name="connsiteX12" fmla="*/ 170213 w 1999339"/>
              <a:gd name="connsiteY12" fmla="*/ 46512 h 2292713"/>
              <a:gd name="connsiteX0" fmla="*/ 170213 w 1981335"/>
              <a:gd name="connsiteY0" fmla="*/ 46512 h 2292713"/>
              <a:gd name="connsiteX1" fmla="*/ 1909013 w 1981335"/>
              <a:gd name="connsiteY1" fmla="*/ 83659 h 2292713"/>
              <a:gd name="connsiteX2" fmla="*/ 1964604 w 1981335"/>
              <a:gd name="connsiteY2" fmla="*/ 1892736 h 2292713"/>
              <a:gd name="connsiteX3" fmla="*/ 1318806 w 1981335"/>
              <a:gd name="connsiteY3" fmla="*/ 1897752 h 2292713"/>
              <a:gd name="connsiteX4" fmla="*/ 1379008 w 1981335"/>
              <a:gd name="connsiteY4" fmla="*/ 1997109 h 2292713"/>
              <a:gd name="connsiteX5" fmla="*/ 861738 w 1981335"/>
              <a:gd name="connsiteY5" fmla="*/ 1990548 h 2292713"/>
              <a:gd name="connsiteX6" fmla="*/ 891671 w 1981335"/>
              <a:gd name="connsiteY6" fmla="*/ 1879870 h 2292713"/>
              <a:gd name="connsiteX7" fmla="*/ 360058 w 1981335"/>
              <a:gd name="connsiteY7" fmla="*/ 1877263 h 2292713"/>
              <a:gd name="connsiteX8" fmla="*/ 82736 w 1981335"/>
              <a:gd name="connsiteY8" fmla="*/ 1298869 h 2292713"/>
              <a:gd name="connsiteX9" fmla="*/ 344970 w 1981335"/>
              <a:gd name="connsiteY9" fmla="*/ 1127364 h 2292713"/>
              <a:gd name="connsiteX10" fmla="*/ 564656 w 1981335"/>
              <a:gd name="connsiteY10" fmla="*/ 842957 h 2292713"/>
              <a:gd name="connsiteX11" fmla="*/ 98834 w 1981335"/>
              <a:gd name="connsiteY11" fmla="*/ 718337 h 2292713"/>
              <a:gd name="connsiteX12" fmla="*/ 170213 w 1981335"/>
              <a:gd name="connsiteY12" fmla="*/ 46512 h 2292713"/>
              <a:gd name="connsiteX0" fmla="*/ 154597 w 2008735"/>
              <a:gd name="connsiteY0" fmla="*/ 48890 h 2285754"/>
              <a:gd name="connsiteX1" fmla="*/ 1936413 w 2008735"/>
              <a:gd name="connsiteY1" fmla="*/ 76700 h 2285754"/>
              <a:gd name="connsiteX2" fmla="*/ 1992004 w 2008735"/>
              <a:gd name="connsiteY2" fmla="*/ 1885777 h 2285754"/>
              <a:gd name="connsiteX3" fmla="*/ 1346206 w 2008735"/>
              <a:gd name="connsiteY3" fmla="*/ 1890793 h 2285754"/>
              <a:gd name="connsiteX4" fmla="*/ 1406408 w 2008735"/>
              <a:gd name="connsiteY4" fmla="*/ 1990150 h 2285754"/>
              <a:gd name="connsiteX5" fmla="*/ 889138 w 2008735"/>
              <a:gd name="connsiteY5" fmla="*/ 1983589 h 2285754"/>
              <a:gd name="connsiteX6" fmla="*/ 919071 w 2008735"/>
              <a:gd name="connsiteY6" fmla="*/ 1872911 h 2285754"/>
              <a:gd name="connsiteX7" fmla="*/ 387458 w 2008735"/>
              <a:gd name="connsiteY7" fmla="*/ 1870304 h 2285754"/>
              <a:gd name="connsiteX8" fmla="*/ 110136 w 2008735"/>
              <a:gd name="connsiteY8" fmla="*/ 1291910 h 2285754"/>
              <a:gd name="connsiteX9" fmla="*/ 372370 w 2008735"/>
              <a:gd name="connsiteY9" fmla="*/ 1120405 h 2285754"/>
              <a:gd name="connsiteX10" fmla="*/ 592056 w 2008735"/>
              <a:gd name="connsiteY10" fmla="*/ 835998 h 2285754"/>
              <a:gd name="connsiteX11" fmla="*/ 126234 w 2008735"/>
              <a:gd name="connsiteY11" fmla="*/ 711378 h 2285754"/>
              <a:gd name="connsiteX12" fmla="*/ 154597 w 2008735"/>
              <a:gd name="connsiteY12" fmla="*/ 48890 h 2285754"/>
              <a:gd name="connsiteX0" fmla="*/ 186007 w 2040145"/>
              <a:gd name="connsiteY0" fmla="*/ 19855 h 2256719"/>
              <a:gd name="connsiteX1" fmla="*/ 1967823 w 2040145"/>
              <a:gd name="connsiteY1" fmla="*/ 47665 h 2256719"/>
              <a:gd name="connsiteX2" fmla="*/ 2023414 w 2040145"/>
              <a:gd name="connsiteY2" fmla="*/ 1856742 h 2256719"/>
              <a:gd name="connsiteX3" fmla="*/ 1377616 w 2040145"/>
              <a:gd name="connsiteY3" fmla="*/ 1861758 h 2256719"/>
              <a:gd name="connsiteX4" fmla="*/ 1437818 w 2040145"/>
              <a:gd name="connsiteY4" fmla="*/ 1961115 h 2256719"/>
              <a:gd name="connsiteX5" fmla="*/ 920548 w 2040145"/>
              <a:gd name="connsiteY5" fmla="*/ 1954554 h 2256719"/>
              <a:gd name="connsiteX6" fmla="*/ 950481 w 2040145"/>
              <a:gd name="connsiteY6" fmla="*/ 1843876 h 2256719"/>
              <a:gd name="connsiteX7" fmla="*/ 418868 w 2040145"/>
              <a:gd name="connsiteY7" fmla="*/ 1841269 h 2256719"/>
              <a:gd name="connsiteX8" fmla="*/ 141546 w 2040145"/>
              <a:gd name="connsiteY8" fmla="*/ 1262875 h 2256719"/>
              <a:gd name="connsiteX9" fmla="*/ 403780 w 2040145"/>
              <a:gd name="connsiteY9" fmla="*/ 1091370 h 2256719"/>
              <a:gd name="connsiteX10" fmla="*/ 623466 w 2040145"/>
              <a:gd name="connsiteY10" fmla="*/ 806963 h 2256719"/>
              <a:gd name="connsiteX11" fmla="*/ 157644 w 2040145"/>
              <a:gd name="connsiteY11" fmla="*/ 682343 h 2256719"/>
              <a:gd name="connsiteX12" fmla="*/ 186007 w 2040145"/>
              <a:gd name="connsiteY12" fmla="*/ 19855 h 2256719"/>
              <a:gd name="connsiteX0" fmla="*/ 186006 w 2040144"/>
              <a:gd name="connsiteY0" fmla="*/ 7435 h 2244299"/>
              <a:gd name="connsiteX1" fmla="*/ 1967822 w 2040144"/>
              <a:gd name="connsiteY1" fmla="*/ 35245 h 2244299"/>
              <a:gd name="connsiteX2" fmla="*/ 2023413 w 2040144"/>
              <a:gd name="connsiteY2" fmla="*/ 1844322 h 2244299"/>
              <a:gd name="connsiteX3" fmla="*/ 1377615 w 2040144"/>
              <a:gd name="connsiteY3" fmla="*/ 1849338 h 2244299"/>
              <a:gd name="connsiteX4" fmla="*/ 1437817 w 2040144"/>
              <a:gd name="connsiteY4" fmla="*/ 1948695 h 2244299"/>
              <a:gd name="connsiteX5" fmla="*/ 920547 w 2040144"/>
              <a:gd name="connsiteY5" fmla="*/ 1942134 h 2244299"/>
              <a:gd name="connsiteX6" fmla="*/ 950480 w 2040144"/>
              <a:gd name="connsiteY6" fmla="*/ 1831456 h 2244299"/>
              <a:gd name="connsiteX7" fmla="*/ 418867 w 2040144"/>
              <a:gd name="connsiteY7" fmla="*/ 1828849 h 2244299"/>
              <a:gd name="connsiteX8" fmla="*/ 141545 w 2040144"/>
              <a:gd name="connsiteY8" fmla="*/ 1250455 h 2244299"/>
              <a:gd name="connsiteX9" fmla="*/ 403779 w 2040144"/>
              <a:gd name="connsiteY9" fmla="*/ 1078950 h 2244299"/>
              <a:gd name="connsiteX10" fmla="*/ 623465 w 2040144"/>
              <a:gd name="connsiteY10" fmla="*/ 794543 h 2244299"/>
              <a:gd name="connsiteX11" fmla="*/ 157643 w 2040144"/>
              <a:gd name="connsiteY11" fmla="*/ 669923 h 2244299"/>
              <a:gd name="connsiteX12" fmla="*/ 186006 w 2040144"/>
              <a:gd name="connsiteY12" fmla="*/ 7435 h 2244299"/>
              <a:gd name="connsiteX0" fmla="*/ 186006 w 2040144"/>
              <a:gd name="connsiteY0" fmla="*/ 7435 h 2244299"/>
              <a:gd name="connsiteX1" fmla="*/ 1967822 w 2040144"/>
              <a:gd name="connsiteY1" fmla="*/ 35245 h 2244299"/>
              <a:gd name="connsiteX2" fmla="*/ 2023413 w 2040144"/>
              <a:gd name="connsiteY2" fmla="*/ 1844322 h 2244299"/>
              <a:gd name="connsiteX3" fmla="*/ 1377615 w 2040144"/>
              <a:gd name="connsiteY3" fmla="*/ 1849338 h 2244299"/>
              <a:gd name="connsiteX4" fmla="*/ 1437817 w 2040144"/>
              <a:gd name="connsiteY4" fmla="*/ 1948695 h 2244299"/>
              <a:gd name="connsiteX5" fmla="*/ 920547 w 2040144"/>
              <a:gd name="connsiteY5" fmla="*/ 1942134 h 2244299"/>
              <a:gd name="connsiteX6" fmla="*/ 950480 w 2040144"/>
              <a:gd name="connsiteY6" fmla="*/ 1831456 h 2244299"/>
              <a:gd name="connsiteX7" fmla="*/ 418867 w 2040144"/>
              <a:gd name="connsiteY7" fmla="*/ 1828849 h 2244299"/>
              <a:gd name="connsiteX8" fmla="*/ 141545 w 2040144"/>
              <a:gd name="connsiteY8" fmla="*/ 1250455 h 2244299"/>
              <a:gd name="connsiteX9" fmla="*/ 403779 w 2040144"/>
              <a:gd name="connsiteY9" fmla="*/ 1078950 h 2244299"/>
              <a:gd name="connsiteX10" fmla="*/ 623465 w 2040144"/>
              <a:gd name="connsiteY10" fmla="*/ 747857 h 2244299"/>
              <a:gd name="connsiteX11" fmla="*/ 157643 w 2040144"/>
              <a:gd name="connsiteY11" fmla="*/ 669923 h 2244299"/>
              <a:gd name="connsiteX12" fmla="*/ 186006 w 2040144"/>
              <a:gd name="connsiteY12" fmla="*/ 7435 h 2244299"/>
              <a:gd name="connsiteX0" fmla="*/ 186006 w 2040144"/>
              <a:gd name="connsiteY0" fmla="*/ 7435 h 2244299"/>
              <a:gd name="connsiteX1" fmla="*/ 1967822 w 2040144"/>
              <a:gd name="connsiteY1" fmla="*/ 35245 h 2244299"/>
              <a:gd name="connsiteX2" fmla="*/ 2023413 w 2040144"/>
              <a:gd name="connsiteY2" fmla="*/ 1844322 h 2244299"/>
              <a:gd name="connsiteX3" fmla="*/ 1377615 w 2040144"/>
              <a:gd name="connsiteY3" fmla="*/ 1849338 h 2244299"/>
              <a:gd name="connsiteX4" fmla="*/ 1437817 w 2040144"/>
              <a:gd name="connsiteY4" fmla="*/ 1948695 h 2244299"/>
              <a:gd name="connsiteX5" fmla="*/ 920547 w 2040144"/>
              <a:gd name="connsiteY5" fmla="*/ 1942134 h 2244299"/>
              <a:gd name="connsiteX6" fmla="*/ 950480 w 2040144"/>
              <a:gd name="connsiteY6" fmla="*/ 1831456 h 2244299"/>
              <a:gd name="connsiteX7" fmla="*/ 418867 w 2040144"/>
              <a:gd name="connsiteY7" fmla="*/ 1828849 h 2244299"/>
              <a:gd name="connsiteX8" fmla="*/ 141545 w 2040144"/>
              <a:gd name="connsiteY8" fmla="*/ 1250455 h 2244299"/>
              <a:gd name="connsiteX9" fmla="*/ 403779 w 2040144"/>
              <a:gd name="connsiteY9" fmla="*/ 1078950 h 2244299"/>
              <a:gd name="connsiteX10" fmla="*/ 623465 w 2040144"/>
              <a:gd name="connsiteY10" fmla="*/ 747857 h 2244299"/>
              <a:gd name="connsiteX11" fmla="*/ 157643 w 2040144"/>
              <a:gd name="connsiteY11" fmla="*/ 669923 h 2244299"/>
              <a:gd name="connsiteX12" fmla="*/ 186006 w 2040144"/>
              <a:gd name="connsiteY12" fmla="*/ 7435 h 2244299"/>
              <a:gd name="connsiteX0" fmla="*/ 148915 w 2003053"/>
              <a:gd name="connsiteY0" fmla="*/ 45432 h 2282296"/>
              <a:gd name="connsiteX1" fmla="*/ 1930731 w 2003053"/>
              <a:gd name="connsiteY1" fmla="*/ 73242 h 2282296"/>
              <a:gd name="connsiteX2" fmla="*/ 1986322 w 2003053"/>
              <a:gd name="connsiteY2" fmla="*/ 1882319 h 2282296"/>
              <a:gd name="connsiteX3" fmla="*/ 1340524 w 2003053"/>
              <a:gd name="connsiteY3" fmla="*/ 1887335 h 2282296"/>
              <a:gd name="connsiteX4" fmla="*/ 1400726 w 2003053"/>
              <a:gd name="connsiteY4" fmla="*/ 1986692 h 2282296"/>
              <a:gd name="connsiteX5" fmla="*/ 883456 w 2003053"/>
              <a:gd name="connsiteY5" fmla="*/ 1980131 h 2282296"/>
              <a:gd name="connsiteX6" fmla="*/ 913389 w 2003053"/>
              <a:gd name="connsiteY6" fmla="*/ 1869453 h 2282296"/>
              <a:gd name="connsiteX7" fmla="*/ 381776 w 2003053"/>
              <a:gd name="connsiteY7" fmla="*/ 1866846 h 2282296"/>
              <a:gd name="connsiteX8" fmla="*/ 104454 w 2003053"/>
              <a:gd name="connsiteY8" fmla="*/ 1288452 h 2282296"/>
              <a:gd name="connsiteX9" fmla="*/ 366688 w 2003053"/>
              <a:gd name="connsiteY9" fmla="*/ 1116947 h 2282296"/>
              <a:gd name="connsiteX10" fmla="*/ 586374 w 2003053"/>
              <a:gd name="connsiteY10" fmla="*/ 785854 h 2282296"/>
              <a:gd name="connsiteX11" fmla="*/ 134890 w 2003053"/>
              <a:gd name="connsiteY11" fmla="*/ 661235 h 2282296"/>
              <a:gd name="connsiteX12" fmla="*/ 148915 w 2003053"/>
              <a:gd name="connsiteY12" fmla="*/ 45432 h 2282296"/>
              <a:gd name="connsiteX0" fmla="*/ 148915 w 2003053"/>
              <a:gd name="connsiteY0" fmla="*/ 45432 h 2282296"/>
              <a:gd name="connsiteX1" fmla="*/ 1930731 w 2003053"/>
              <a:gd name="connsiteY1" fmla="*/ 73242 h 2282296"/>
              <a:gd name="connsiteX2" fmla="*/ 1986322 w 2003053"/>
              <a:gd name="connsiteY2" fmla="*/ 1882319 h 2282296"/>
              <a:gd name="connsiteX3" fmla="*/ 1340524 w 2003053"/>
              <a:gd name="connsiteY3" fmla="*/ 1887335 h 2282296"/>
              <a:gd name="connsiteX4" fmla="*/ 1400726 w 2003053"/>
              <a:gd name="connsiteY4" fmla="*/ 1986692 h 2282296"/>
              <a:gd name="connsiteX5" fmla="*/ 883456 w 2003053"/>
              <a:gd name="connsiteY5" fmla="*/ 1980131 h 2282296"/>
              <a:gd name="connsiteX6" fmla="*/ 913389 w 2003053"/>
              <a:gd name="connsiteY6" fmla="*/ 1869453 h 2282296"/>
              <a:gd name="connsiteX7" fmla="*/ 381776 w 2003053"/>
              <a:gd name="connsiteY7" fmla="*/ 1866846 h 2282296"/>
              <a:gd name="connsiteX8" fmla="*/ 104454 w 2003053"/>
              <a:gd name="connsiteY8" fmla="*/ 1288452 h 2282296"/>
              <a:gd name="connsiteX9" fmla="*/ 366688 w 2003053"/>
              <a:gd name="connsiteY9" fmla="*/ 1116947 h 2282296"/>
              <a:gd name="connsiteX10" fmla="*/ 586374 w 2003053"/>
              <a:gd name="connsiteY10" fmla="*/ 785854 h 2282296"/>
              <a:gd name="connsiteX11" fmla="*/ 134890 w 2003053"/>
              <a:gd name="connsiteY11" fmla="*/ 661235 h 2282296"/>
              <a:gd name="connsiteX12" fmla="*/ 148915 w 2003053"/>
              <a:gd name="connsiteY12" fmla="*/ 45432 h 2282296"/>
              <a:gd name="connsiteX0" fmla="*/ 148915 w 2003053"/>
              <a:gd name="connsiteY0" fmla="*/ 45432 h 2282296"/>
              <a:gd name="connsiteX1" fmla="*/ 1930731 w 2003053"/>
              <a:gd name="connsiteY1" fmla="*/ 73242 h 2282296"/>
              <a:gd name="connsiteX2" fmla="*/ 1986322 w 2003053"/>
              <a:gd name="connsiteY2" fmla="*/ 1882319 h 2282296"/>
              <a:gd name="connsiteX3" fmla="*/ 1340524 w 2003053"/>
              <a:gd name="connsiteY3" fmla="*/ 1887335 h 2282296"/>
              <a:gd name="connsiteX4" fmla="*/ 1400726 w 2003053"/>
              <a:gd name="connsiteY4" fmla="*/ 1986692 h 2282296"/>
              <a:gd name="connsiteX5" fmla="*/ 883456 w 2003053"/>
              <a:gd name="connsiteY5" fmla="*/ 1980131 h 2282296"/>
              <a:gd name="connsiteX6" fmla="*/ 913389 w 2003053"/>
              <a:gd name="connsiteY6" fmla="*/ 1869453 h 2282296"/>
              <a:gd name="connsiteX7" fmla="*/ 381776 w 2003053"/>
              <a:gd name="connsiteY7" fmla="*/ 1866846 h 2282296"/>
              <a:gd name="connsiteX8" fmla="*/ 104454 w 2003053"/>
              <a:gd name="connsiteY8" fmla="*/ 1288452 h 2282296"/>
              <a:gd name="connsiteX9" fmla="*/ 366688 w 2003053"/>
              <a:gd name="connsiteY9" fmla="*/ 1116947 h 2282296"/>
              <a:gd name="connsiteX10" fmla="*/ 586374 w 2003053"/>
              <a:gd name="connsiteY10" fmla="*/ 785854 h 2282296"/>
              <a:gd name="connsiteX11" fmla="*/ 134890 w 2003053"/>
              <a:gd name="connsiteY11" fmla="*/ 661235 h 2282296"/>
              <a:gd name="connsiteX12" fmla="*/ 148915 w 2003053"/>
              <a:gd name="connsiteY12" fmla="*/ 45432 h 2282296"/>
              <a:gd name="connsiteX0" fmla="*/ 143472 w 1997610"/>
              <a:gd name="connsiteY0" fmla="*/ 50963 h 2287827"/>
              <a:gd name="connsiteX1" fmla="*/ 1925288 w 1997610"/>
              <a:gd name="connsiteY1" fmla="*/ 78773 h 2287827"/>
              <a:gd name="connsiteX2" fmla="*/ 1980879 w 1997610"/>
              <a:gd name="connsiteY2" fmla="*/ 1887850 h 2287827"/>
              <a:gd name="connsiteX3" fmla="*/ 1335081 w 1997610"/>
              <a:gd name="connsiteY3" fmla="*/ 1892866 h 2287827"/>
              <a:gd name="connsiteX4" fmla="*/ 1395283 w 1997610"/>
              <a:gd name="connsiteY4" fmla="*/ 1992223 h 2287827"/>
              <a:gd name="connsiteX5" fmla="*/ 878013 w 1997610"/>
              <a:gd name="connsiteY5" fmla="*/ 1985662 h 2287827"/>
              <a:gd name="connsiteX6" fmla="*/ 907946 w 1997610"/>
              <a:gd name="connsiteY6" fmla="*/ 1874984 h 2287827"/>
              <a:gd name="connsiteX7" fmla="*/ 376333 w 1997610"/>
              <a:gd name="connsiteY7" fmla="*/ 1872377 h 2287827"/>
              <a:gd name="connsiteX8" fmla="*/ 99011 w 1997610"/>
              <a:gd name="connsiteY8" fmla="*/ 1293983 h 2287827"/>
              <a:gd name="connsiteX9" fmla="*/ 361245 w 1997610"/>
              <a:gd name="connsiteY9" fmla="*/ 1122478 h 2287827"/>
              <a:gd name="connsiteX10" fmla="*/ 580931 w 1997610"/>
              <a:gd name="connsiteY10" fmla="*/ 791385 h 2287827"/>
              <a:gd name="connsiteX11" fmla="*/ 143788 w 1997610"/>
              <a:gd name="connsiteY11" fmla="*/ 741463 h 2287827"/>
              <a:gd name="connsiteX12" fmla="*/ 143472 w 1997610"/>
              <a:gd name="connsiteY12" fmla="*/ 50963 h 2287827"/>
              <a:gd name="connsiteX0" fmla="*/ 138257 w 1992395"/>
              <a:gd name="connsiteY0" fmla="*/ 53038 h 2289902"/>
              <a:gd name="connsiteX1" fmla="*/ 1920073 w 1992395"/>
              <a:gd name="connsiteY1" fmla="*/ 80848 h 2289902"/>
              <a:gd name="connsiteX2" fmla="*/ 1975664 w 1992395"/>
              <a:gd name="connsiteY2" fmla="*/ 1889925 h 2289902"/>
              <a:gd name="connsiteX3" fmla="*/ 1329866 w 1992395"/>
              <a:gd name="connsiteY3" fmla="*/ 1894941 h 2289902"/>
              <a:gd name="connsiteX4" fmla="*/ 1390068 w 1992395"/>
              <a:gd name="connsiteY4" fmla="*/ 1994298 h 2289902"/>
              <a:gd name="connsiteX5" fmla="*/ 872798 w 1992395"/>
              <a:gd name="connsiteY5" fmla="*/ 1987737 h 2289902"/>
              <a:gd name="connsiteX6" fmla="*/ 902731 w 1992395"/>
              <a:gd name="connsiteY6" fmla="*/ 1877059 h 2289902"/>
              <a:gd name="connsiteX7" fmla="*/ 371118 w 1992395"/>
              <a:gd name="connsiteY7" fmla="*/ 1874452 h 2289902"/>
              <a:gd name="connsiteX8" fmla="*/ 93796 w 1992395"/>
              <a:gd name="connsiteY8" fmla="*/ 1296058 h 2289902"/>
              <a:gd name="connsiteX9" fmla="*/ 356030 w 1992395"/>
              <a:gd name="connsiteY9" fmla="*/ 1124553 h 2289902"/>
              <a:gd name="connsiteX10" fmla="*/ 575716 w 1992395"/>
              <a:gd name="connsiteY10" fmla="*/ 793460 h 2289902"/>
              <a:gd name="connsiteX11" fmla="*/ 152914 w 1992395"/>
              <a:gd name="connsiteY11" fmla="*/ 771549 h 2289902"/>
              <a:gd name="connsiteX12" fmla="*/ 138257 w 1992395"/>
              <a:gd name="connsiteY12" fmla="*/ 53038 h 2289902"/>
              <a:gd name="connsiteX0" fmla="*/ 138257 w 1992395"/>
              <a:gd name="connsiteY0" fmla="*/ 53038 h 2289902"/>
              <a:gd name="connsiteX1" fmla="*/ 1920073 w 1992395"/>
              <a:gd name="connsiteY1" fmla="*/ 80848 h 2289902"/>
              <a:gd name="connsiteX2" fmla="*/ 1975664 w 1992395"/>
              <a:gd name="connsiteY2" fmla="*/ 1889925 h 2289902"/>
              <a:gd name="connsiteX3" fmla="*/ 1329866 w 1992395"/>
              <a:gd name="connsiteY3" fmla="*/ 1894941 h 2289902"/>
              <a:gd name="connsiteX4" fmla="*/ 1390068 w 1992395"/>
              <a:gd name="connsiteY4" fmla="*/ 1994298 h 2289902"/>
              <a:gd name="connsiteX5" fmla="*/ 872798 w 1992395"/>
              <a:gd name="connsiteY5" fmla="*/ 1987737 h 2289902"/>
              <a:gd name="connsiteX6" fmla="*/ 902731 w 1992395"/>
              <a:gd name="connsiteY6" fmla="*/ 1877059 h 2289902"/>
              <a:gd name="connsiteX7" fmla="*/ 371118 w 1992395"/>
              <a:gd name="connsiteY7" fmla="*/ 1874452 h 2289902"/>
              <a:gd name="connsiteX8" fmla="*/ 93796 w 1992395"/>
              <a:gd name="connsiteY8" fmla="*/ 1296058 h 2289902"/>
              <a:gd name="connsiteX9" fmla="*/ 356030 w 1992395"/>
              <a:gd name="connsiteY9" fmla="*/ 1124553 h 2289902"/>
              <a:gd name="connsiteX10" fmla="*/ 561378 w 1992395"/>
              <a:gd name="connsiteY10" fmla="*/ 802797 h 2289902"/>
              <a:gd name="connsiteX11" fmla="*/ 152914 w 1992395"/>
              <a:gd name="connsiteY11" fmla="*/ 771549 h 2289902"/>
              <a:gd name="connsiteX12" fmla="*/ 138257 w 1992395"/>
              <a:gd name="connsiteY12" fmla="*/ 53038 h 2289902"/>
              <a:gd name="connsiteX0" fmla="*/ 148912 w 2003050"/>
              <a:gd name="connsiteY0" fmla="*/ 50964 h 2287828"/>
              <a:gd name="connsiteX1" fmla="*/ 1930728 w 2003050"/>
              <a:gd name="connsiteY1" fmla="*/ 78774 h 2287828"/>
              <a:gd name="connsiteX2" fmla="*/ 1986319 w 2003050"/>
              <a:gd name="connsiteY2" fmla="*/ 1887851 h 2287828"/>
              <a:gd name="connsiteX3" fmla="*/ 1340521 w 2003050"/>
              <a:gd name="connsiteY3" fmla="*/ 1892867 h 2287828"/>
              <a:gd name="connsiteX4" fmla="*/ 1400723 w 2003050"/>
              <a:gd name="connsiteY4" fmla="*/ 1992224 h 2287828"/>
              <a:gd name="connsiteX5" fmla="*/ 883453 w 2003050"/>
              <a:gd name="connsiteY5" fmla="*/ 1985663 h 2287828"/>
              <a:gd name="connsiteX6" fmla="*/ 913386 w 2003050"/>
              <a:gd name="connsiteY6" fmla="*/ 1874985 h 2287828"/>
              <a:gd name="connsiteX7" fmla="*/ 381773 w 2003050"/>
              <a:gd name="connsiteY7" fmla="*/ 1872378 h 2287828"/>
              <a:gd name="connsiteX8" fmla="*/ 104451 w 2003050"/>
              <a:gd name="connsiteY8" fmla="*/ 1293984 h 2287828"/>
              <a:gd name="connsiteX9" fmla="*/ 366685 w 2003050"/>
              <a:gd name="connsiteY9" fmla="*/ 1122479 h 2287828"/>
              <a:gd name="connsiteX10" fmla="*/ 572033 w 2003050"/>
              <a:gd name="connsiteY10" fmla="*/ 800723 h 2287828"/>
              <a:gd name="connsiteX11" fmla="*/ 134892 w 2003050"/>
              <a:gd name="connsiteY11" fmla="*/ 741464 h 2287828"/>
              <a:gd name="connsiteX12" fmla="*/ 148912 w 2003050"/>
              <a:gd name="connsiteY12" fmla="*/ 50964 h 2287828"/>
              <a:gd name="connsiteX0" fmla="*/ 138257 w 1992395"/>
              <a:gd name="connsiteY0" fmla="*/ 53038 h 2289902"/>
              <a:gd name="connsiteX1" fmla="*/ 1920073 w 1992395"/>
              <a:gd name="connsiteY1" fmla="*/ 80848 h 2289902"/>
              <a:gd name="connsiteX2" fmla="*/ 1975664 w 1992395"/>
              <a:gd name="connsiteY2" fmla="*/ 1889925 h 2289902"/>
              <a:gd name="connsiteX3" fmla="*/ 1329866 w 1992395"/>
              <a:gd name="connsiteY3" fmla="*/ 1894941 h 2289902"/>
              <a:gd name="connsiteX4" fmla="*/ 1390068 w 1992395"/>
              <a:gd name="connsiteY4" fmla="*/ 1994298 h 2289902"/>
              <a:gd name="connsiteX5" fmla="*/ 872798 w 1992395"/>
              <a:gd name="connsiteY5" fmla="*/ 1987737 h 2289902"/>
              <a:gd name="connsiteX6" fmla="*/ 902731 w 1992395"/>
              <a:gd name="connsiteY6" fmla="*/ 1877059 h 2289902"/>
              <a:gd name="connsiteX7" fmla="*/ 371118 w 1992395"/>
              <a:gd name="connsiteY7" fmla="*/ 1874452 h 2289902"/>
              <a:gd name="connsiteX8" fmla="*/ 93796 w 1992395"/>
              <a:gd name="connsiteY8" fmla="*/ 1296058 h 2289902"/>
              <a:gd name="connsiteX9" fmla="*/ 356030 w 1992395"/>
              <a:gd name="connsiteY9" fmla="*/ 1124553 h 2289902"/>
              <a:gd name="connsiteX10" fmla="*/ 561378 w 1992395"/>
              <a:gd name="connsiteY10" fmla="*/ 802797 h 2289902"/>
              <a:gd name="connsiteX11" fmla="*/ 152917 w 1992395"/>
              <a:gd name="connsiteY11" fmla="*/ 771549 h 2289902"/>
              <a:gd name="connsiteX12" fmla="*/ 138257 w 1992395"/>
              <a:gd name="connsiteY12" fmla="*/ 53038 h 2289902"/>
              <a:gd name="connsiteX0" fmla="*/ 145348 w 1999486"/>
              <a:gd name="connsiteY0" fmla="*/ 53038 h 2289902"/>
              <a:gd name="connsiteX1" fmla="*/ 1927164 w 1999486"/>
              <a:gd name="connsiteY1" fmla="*/ 80848 h 2289902"/>
              <a:gd name="connsiteX2" fmla="*/ 1982755 w 1999486"/>
              <a:gd name="connsiteY2" fmla="*/ 1889925 h 2289902"/>
              <a:gd name="connsiteX3" fmla="*/ 1336957 w 1999486"/>
              <a:gd name="connsiteY3" fmla="*/ 1894941 h 2289902"/>
              <a:gd name="connsiteX4" fmla="*/ 1397159 w 1999486"/>
              <a:gd name="connsiteY4" fmla="*/ 1994298 h 2289902"/>
              <a:gd name="connsiteX5" fmla="*/ 879889 w 1999486"/>
              <a:gd name="connsiteY5" fmla="*/ 1987737 h 2289902"/>
              <a:gd name="connsiteX6" fmla="*/ 909822 w 1999486"/>
              <a:gd name="connsiteY6" fmla="*/ 1877059 h 2289902"/>
              <a:gd name="connsiteX7" fmla="*/ 378209 w 1999486"/>
              <a:gd name="connsiteY7" fmla="*/ 1874452 h 2289902"/>
              <a:gd name="connsiteX8" fmla="*/ 100887 w 1999486"/>
              <a:gd name="connsiteY8" fmla="*/ 1296058 h 2289902"/>
              <a:gd name="connsiteX9" fmla="*/ 363121 w 1999486"/>
              <a:gd name="connsiteY9" fmla="*/ 1124553 h 2289902"/>
              <a:gd name="connsiteX10" fmla="*/ 568469 w 1999486"/>
              <a:gd name="connsiteY10" fmla="*/ 802797 h 2289902"/>
              <a:gd name="connsiteX11" fmla="*/ 160008 w 1999486"/>
              <a:gd name="connsiteY11" fmla="*/ 771549 h 2289902"/>
              <a:gd name="connsiteX12" fmla="*/ 145348 w 1999486"/>
              <a:gd name="connsiteY12" fmla="*/ 53038 h 2289902"/>
              <a:gd name="connsiteX0" fmla="*/ 145349 w 1999487"/>
              <a:gd name="connsiteY0" fmla="*/ 53038 h 2289902"/>
              <a:gd name="connsiteX1" fmla="*/ 1927165 w 1999487"/>
              <a:gd name="connsiteY1" fmla="*/ 80848 h 2289902"/>
              <a:gd name="connsiteX2" fmla="*/ 1982756 w 1999487"/>
              <a:gd name="connsiteY2" fmla="*/ 1889925 h 2289902"/>
              <a:gd name="connsiteX3" fmla="*/ 1336958 w 1999487"/>
              <a:gd name="connsiteY3" fmla="*/ 1894941 h 2289902"/>
              <a:gd name="connsiteX4" fmla="*/ 1397160 w 1999487"/>
              <a:gd name="connsiteY4" fmla="*/ 1994298 h 2289902"/>
              <a:gd name="connsiteX5" fmla="*/ 879890 w 1999487"/>
              <a:gd name="connsiteY5" fmla="*/ 1987737 h 2289902"/>
              <a:gd name="connsiteX6" fmla="*/ 909823 w 1999487"/>
              <a:gd name="connsiteY6" fmla="*/ 1877059 h 2289902"/>
              <a:gd name="connsiteX7" fmla="*/ 378210 w 1999487"/>
              <a:gd name="connsiteY7" fmla="*/ 1874452 h 2289902"/>
              <a:gd name="connsiteX8" fmla="*/ 100888 w 1999487"/>
              <a:gd name="connsiteY8" fmla="*/ 1296058 h 2289902"/>
              <a:gd name="connsiteX9" fmla="*/ 363122 w 1999487"/>
              <a:gd name="connsiteY9" fmla="*/ 1124553 h 2289902"/>
              <a:gd name="connsiteX10" fmla="*/ 568470 w 1999487"/>
              <a:gd name="connsiteY10" fmla="*/ 802797 h 2289902"/>
              <a:gd name="connsiteX11" fmla="*/ 160009 w 1999487"/>
              <a:gd name="connsiteY11" fmla="*/ 771549 h 2289902"/>
              <a:gd name="connsiteX12" fmla="*/ 145349 w 1999487"/>
              <a:gd name="connsiteY12" fmla="*/ 53038 h 2289902"/>
              <a:gd name="connsiteX0" fmla="*/ 145349 w 1999487"/>
              <a:gd name="connsiteY0" fmla="*/ 53038 h 2289902"/>
              <a:gd name="connsiteX1" fmla="*/ 1927165 w 1999487"/>
              <a:gd name="connsiteY1" fmla="*/ 80848 h 2289902"/>
              <a:gd name="connsiteX2" fmla="*/ 1982756 w 1999487"/>
              <a:gd name="connsiteY2" fmla="*/ 1889925 h 2289902"/>
              <a:gd name="connsiteX3" fmla="*/ 1336958 w 1999487"/>
              <a:gd name="connsiteY3" fmla="*/ 1894941 h 2289902"/>
              <a:gd name="connsiteX4" fmla="*/ 1397160 w 1999487"/>
              <a:gd name="connsiteY4" fmla="*/ 1994298 h 2289902"/>
              <a:gd name="connsiteX5" fmla="*/ 879890 w 1999487"/>
              <a:gd name="connsiteY5" fmla="*/ 1987737 h 2289902"/>
              <a:gd name="connsiteX6" fmla="*/ 909823 w 1999487"/>
              <a:gd name="connsiteY6" fmla="*/ 1877059 h 2289902"/>
              <a:gd name="connsiteX7" fmla="*/ 378210 w 1999487"/>
              <a:gd name="connsiteY7" fmla="*/ 1874452 h 2289902"/>
              <a:gd name="connsiteX8" fmla="*/ 100888 w 1999487"/>
              <a:gd name="connsiteY8" fmla="*/ 1296058 h 2289902"/>
              <a:gd name="connsiteX9" fmla="*/ 363122 w 1999487"/>
              <a:gd name="connsiteY9" fmla="*/ 1124553 h 2289902"/>
              <a:gd name="connsiteX10" fmla="*/ 568470 w 1999487"/>
              <a:gd name="connsiteY10" fmla="*/ 802797 h 2289902"/>
              <a:gd name="connsiteX11" fmla="*/ 160009 w 1999487"/>
              <a:gd name="connsiteY11" fmla="*/ 771549 h 2289902"/>
              <a:gd name="connsiteX12" fmla="*/ 145349 w 1999487"/>
              <a:gd name="connsiteY12" fmla="*/ 53038 h 2289902"/>
              <a:gd name="connsiteX0" fmla="*/ 189710 w 2043848"/>
              <a:gd name="connsiteY0" fmla="*/ 7435 h 2244299"/>
              <a:gd name="connsiteX1" fmla="*/ 1971526 w 2043848"/>
              <a:gd name="connsiteY1" fmla="*/ 35245 h 2244299"/>
              <a:gd name="connsiteX2" fmla="*/ 2027117 w 2043848"/>
              <a:gd name="connsiteY2" fmla="*/ 1844322 h 2244299"/>
              <a:gd name="connsiteX3" fmla="*/ 1381319 w 2043848"/>
              <a:gd name="connsiteY3" fmla="*/ 1849338 h 2244299"/>
              <a:gd name="connsiteX4" fmla="*/ 1441521 w 2043848"/>
              <a:gd name="connsiteY4" fmla="*/ 1948695 h 2244299"/>
              <a:gd name="connsiteX5" fmla="*/ 924251 w 2043848"/>
              <a:gd name="connsiteY5" fmla="*/ 1942134 h 2244299"/>
              <a:gd name="connsiteX6" fmla="*/ 954184 w 2043848"/>
              <a:gd name="connsiteY6" fmla="*/ 1831456 h 2244299"/>
              <a:gd name="connsiteX7" fmla="*/ 422571 w 2043848"/>
              <a:gd name="connsiteY7" fmla="*/ 1828849 h 2244299"/>
              <a:gd name="connsiteX8" fmla="*/ 145249 w 2043848"/>
              <a:gd name="connsiteY8" fmla="*/ 1250455 h 2244299"/>
              <a:gd name="connsiteX9" fmla="*/ 407483 w 2043848"/>
              <a:gd name="connsiteY9" fmla="*/ 1078950 h 2244299"/>
              <a:gd name="connsiteX10" fmla="*/ 612831 w 2043848"/>
              <a:gd name="connsiteY10" fmla="*/ 757194 h 2244299"/>
              <a:gd name="connsiteX11" fmla="*/ 204370 w 2043848"/>
              <a:gd name="connsiteY11" fmla="*/ 725946 h 2244299"/>
              <a:gd name="connsiteX12" fmla="*/ 189710 w 2043848"/>
              <a:gd name="connsiteY12" fmla="*/ 7435 h 2244299"/>
              <a:gd name="connsiteX0" fmla="*/ 189713 w 2043851"/>
              <a:gd name="connsiteY0" fmla="*/ 47 h 2236911"/>
              <a:gd name="connsiteX1" fmla="*/ 1971529 w 2043851"/>
              <a:gd name="connsiteY1" fmla="*/ 27857 h 2236911"/>
              <a:gd name="connsiteX2" fmla="*/ 2027120 w 2043851"/>
              <a:gd name="connsiteY2" fmla="*/ 1836934 h 2236911"/>
              <a:gd name="connsiteX3" fmla="*/ 1381322 w 2043851"/>
              <a:gd name="connsiteY3" fmla="*/ 1841950 h 2236911"/>
              <a:gd name="connsiteX4" fmla="*/ 1441524 w 2043851"/>
              <a:gd name="connsiteY4" fmla="*/ 1941307 h 2236911"/>
              <a:gd name="connsiteX5" fmla="*/ 924254 w 2043851"/>
              <a:gd name="connsiteY5" fmla="*/ 1934746 h 2236911"/>
              <a:gd name="connsiteX6" fmla="*/ 954187 w 2043851"/>
              <a:gd name="connsiteY6" fmla="*/ 1824068 h 2236911"/>
              <a:gd name="connsiteX7" fmla="*/ 422574 w 2043851"/>
              <a:gd name="connsiteY7" fmla="*/ 1821461 h 2236911"/>
              <a:gd name="connsiteX8" fmla="*/ 145252 w 2043851"/>
              <a:gd name="connsiteY8" fmla="*/ 1243067 h 2236911"/>
              <a:gd name="connsiteX9" fmla="*/ 407486 w 2043851"/>
              <a:gd name="connsiteY9" fmla="*/ 1071562 h 2236911"/>
              <a:gd name="connsiteX10" fmla="*/ 612834 w 2043851"/>
              <a:gd name="connsiteY10" fmla="*/ 749806 h 2236911"/>
              <a:gd name="connsiteX11" fmla="*/ 204373 w 2043851"/>
              <a:gd name="connsiteY11" fmla="*/ 718558 h 2236911"/>
              <a:gd name="connsiteX12" fmla="*/ 189713 w 2043851"/>
              <a:gd name="connsiteY12" fmla="*/ 47 h 2236911"/>
              <a:gd name="connsiteX0" fmla="*/ 183367 w 2037505"/>
              <a:gd name="connsiteY0" fmla="*/ 10114 h 2246978"/>
              <a:gd name="connsiteX1" fmla="*/ 1965183 w 2037505"/>
              <a:gd name="connsiteY1" fmla="*/ 37924 h 2246978"/>
              <a:gd name="connsiteX2" fmla="*/ 2020774 w 2037505"/>
              <a:gd name="connsiteY2" fmla="*/ 1847001 h 2246978"/>
              <a:gd name="connsiteX3" fmla="*/ 1374976 w 2037505"/>
              <a:gd name="connsiteY3" fmla="*/ 1852017 h 2246978"/>
              <a:gd name="connsiteX4" fmla="*/ 1435178 w 2037505"/>
              <a:gd name="connsiteY4" fmla="*/ 1951374 h 2246978"/>
              <a:gd name="connsiteX5" fmla="*/ 917908 w 2037505"/>
              <a:gd name="connsiteY5" fmla="*/ 1944813 h 2246978"/>
              <a:gd name="connsiteX6" fmla="*/ 947841 w 2037505"/>
              <a:gd name="connsiteY6" fmla="*/ 1834135 h 2246978"/>
              <a:gd name="connsiteX7" fmla="*/ 416228 w 2037505"/>
              <a:gd name="connsiteY7" fmla="*/ 1831528 h 2246978"/>
              <a:gd name="connsiteX8" fmla="*/ 138906 w 2037505"/>
              <a:gd name="connsiteY8" fmla="*/ 1253134 h 2246978"/>
              <a:gd name="connsiteX9" fmla="*/ 401140 w 2037505"/>
              <a:gd name="connsiteY9" fmla="*/ 1081629 h 2246978"/>
              <a:gd name="connsiteX10" fmla="*/ 606488 w 2037505"/>
              <a:gd name="connsiteY10" fmla="*/ 759873 h 2246978"/>
              <a:gd name="connsiteX11" fmla="*/ 198027 w 2037505"/>
              <a:gd name="connsiteY11" fmla="*/ 728625 h 2246978"/>
              <a:gd name="connsiteX12" fmla="*/ 183367 w 2037505"/>
              <a:gd name="connsiteY12" fmla="*/ 10114 h 224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7505" h="2246978">
                <a:moveTo>
                  <a:pt x="183367" y="10114"/>
                </a:moveTo>
                <a:cubicBezTo>
                  <a:pt x="563925" y="-20969"/>
                  <a:pt x="1371244" y="28654"/>
                  <a:pt x="1965183" y="37924"/>
                </a:cubicBezTo>
                <a:cubicBezTo>
                  <a:pt x="2092016" y="112677"/>
                  <a:pt x="2011452" y="1512237"/>
                  <a:pt x="2020774" y="1847001"/>
                </a:cubicBezTo>
                <a:cubicBezTo>
                  <a:pt x="1451356" y="1839149"/>
                  <a:pt x="1525181" y="1692864"/>
                  <a:pt x="1374976" y="1852017"/>
                </a:cubicBezTo>
                <a:cubicBezTo>
                  <a:pt x="1361495" y="1878467"/>
                  <a:pt x="1404626" y="1906348"/>
                  <a:pt x="1435178" y="1951374"/>
                </a:cubicBezTo>
                <a:cubicBezTo>
                  <a:pt x="1675684" y="2336341"/>
                  <a:pt x="662960" y="2356812"/>
                  <a:pt x="917908" y="1944813"/>
                </a:cubicBezTo>
                <a:cubicBezTo>
                  <a:pt x="956883" y="1890512"/>
                  <a:pt x="1031454" y="1853016"/>
                  <a:pt x="947841" y="1834135"/>
                </a:cubicBezTo>
                <a:cubicBezTo>
                  <a:pt x="864228" y="1815254"/>
                  <a:pt x="664886" y="1778477"/>
                  <a:pt x="416228" y="1831528"/>
                </a:cubicBezTo>
                <a:cubicBezTo>
                  <a:pt x="358158" y="1705365"/>
                  <a:pt x="139882" y="1390382"/>
                  <a:pt x="138906" y="1253134"/>
                </a:cubicBezTo>
                <a:cubicBezTo>
                  <a:pt x="162475" y="995151"/>
                  <a:pt x="200903" y="1062411"/>
                  <a:pt x="401140" y="1081629"/>
                </a:cubicBezTo>
                <a:cubicBezTo>
                  <a:pt x="716121" y="1097547"/>
                  <a:pt x="647511" y="828044"/>
                  <a:pt x="606488" y="759873"/>
                </a:cubicBezTo>
                <a:cubicBezTo>
                  <a:pt x="479434" y="663691"/>
                  <a:pt x="424897" y="672780"/>
                  <a:pt x="198027" y="728625"/>
                </a:cubicBezTo>
                <a:cubicBezTo>
                  <a:pt x="120257" y="634576"/>
                  <a:pt x="-197191" y="41197"/>
                  <a:pt x="183367" y="10114"/>
                </a:cubicBezTo>
                <a:close/>
              </a:path>
            </a:pathLst>
          </a:custGeom>
          <a:solidFill>
            <a:schemeClr val="bg1">
              <a:lumMod val="85000"/>
            </a:schemeClr>
          </a:solidFill>
          <a:ln w="3175">
            <a:solidFill>
              <a:schemeClr val="bg1">
                <a:lumMod val="95000"/>
              </a:schemeClr>
            </a:solidFill>
          </a:ln>
          <a:effectLst/>
          <a:scene3d>
            <a:camera prst="orthographicFront"/>
            <a:lightRig rig="threePt" dir="t"/>
          </a:scene3d>
          <a:sp3d prstMaterial="dkEdge">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12" name="Rectangle 5"/>
          <p:cNvSpPr/>
          <p:nvPr/>
        </p:nvSpPr>
        <p:spPr>
          <a:xfrm flipV="1">
            <a:off x="3851865" y="2132263"/>
            <a:ext cx="2657760" cy="2377421"/>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49172 w 2069564"/>
              <a:gd name="connsiteY15" fmla="*/ 1045298 h 2561350"/>
              <a:gd name="connsiteX16" fmla="*/ 8510 w 2069564"/>
              <a:gd name="connsiteY16" fmla="*/ 1018431 h 2561350"/>
              <a:gd name="connsiteX17" fmla="*/ 110133 w 2069564"/>
              <a:gd name="connsiteY17" fmla="*/ 382371 h 2561350"/>
              <a:gd name="connsiteX18" fmla="*/ 827923 w 2069564"/>
              <a:gd name="connsiteY18" fmla="*/ 389002 h 2561350"/>
              <a:gd name="connsiteX19" fmla="*/ 793019 w 2069564"/>
              <a:gd name="connsiteY19" fmla="*/ 283670 h 2561350"/>
              <a:gd name="connsiteX20" fmla="*/ 1028762 w 2069564"/>
              <a:gd name="connsiteY20"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49172 w 2069564"/>
              <a:gd name="connsiteY15" fmla="*/ 1045298 h 2561350"/>
              <a:gd name="connsiteX16" fmla="*/ 8510 w 2069564"/>
              <a:gd name="connsiteY16" fmla="*/ 1018431 h 2561350"/>
              <a:gd name="connsiteX17" fmla="*/ 110133 w 2069564"/>
              <a:gd name="connsiteY17" fmla="*/ 382371 h 2561350"/>
              <a:gd name="connsiteX18" fmla="*/ 827923 w 2069564"/>
              <a:gd name="connsiteY18" fmla="*/ 389002 h 2561350"/>
              <a:gd name="connsiteX19" fmla="*/ 793019 w 2069564"/>
              <a:gd name="connsiteY19" fmla="*/ 283670 h 2561350"/>
              <a:gd name="connsiteX20" fmla="*/ 1028762 w 2069564"/>
              <a:gd name="connsiteY20"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49172 w 2069564"/>
              <a:gd name="connsiteY15" fmla="*/ 1045298 h 2561350"/>
              <a:gd name="connsiteX16" fmla="*/ 8510 w 2069564"/>
              <a:gd name="connsiteY16" fmla="*/ 1018431 h 2561350"/>
              <a:gd name="connsiteX17" fmla="*/ 110133 w 2069564"/>
              <a:gd name="connsiteY17" fmla="*/ 382371 h 2561350"/>
              <a:gd name="connsiteX18" fmla="*/ 827923 w 2069564"/>
              <a:gd name="connsiteY18" fmla="*/ 389002 h 2561350"/>
              <a:gd name="connsiteX19" fmla="*/ 793019 w 2069564"/>
              <a:gd name="connsiteY19" fmla="*/ 283670 h 2561350"/>
              <a:gd name="connsiteX20" fmla="*/ 1028762 w 2069564"/>
              <a:gd name="connsiteY20" fmla="*/ 3 h 2561350"/>
              <a:gd name="connsiteX0" fmla="*/ 1039072 w 2079874"/>
              <a:gd name="connsiteY0" fmla="*/ 3 h 2561350"/>
              <a:gd name="connsiteX1" fmla="*/ 1253385 w 2079874"/>
              <a:gd name="connsiteY1" fmla="*/ 286050 h 2561350"/>
              <a:gd name="connsiteX2" fmla="*/ 1231249 w 2079874"/>
              <a:gd name="connsiteY2" fmla="*/ 389002 h 2561350"/>
              <a:gd name="connsiteX3" fmla="*/ 1970103 w 2079874"/>
              <a:gd name="connsiteY3" fmla="*/ 361648 h 2561350"/>
              <a:gd name="connsiteX4" fmla="*/ 2077866 w 2079874"/>
              <a:gd name="connsiteY4" fmla="*/ 961234 h 2561350"/>
              <a:gd name="connsiteX5" fmla="*/ 1891358 w 2079874"/>
              <a:gd name="connsiteY5" fmla="*/ 1030865 h 2561350"/>
              <a:gd name="connsiteX6" fmla="*/ 1857683 w 2079874"/>
              <a:gd name="connsiteY6" fmla="*/ 1535481 h 2561350"/>
              <a:gd name="connsiteX7" fmla="*/ 2075380 w 2079874"/>
              <a:gd name="connsiteY7" fmla="*/ 1597847 h 2561350"/>
              <a:gd name="connsiteX8" fmla="*/ 1962643 w 2079874"/>
              <a:gd name="connsiteY8" fmla="*/ 2180265 h 2561350"/>
              <a:gd name="connsiteX9" fmla="*/ 1233512 w 2079874"/>
              <a:gd name="connsiteY9" fmla="*/ 2167002 h 2561350"/>
              <a:gd name="connsiteX10" fmla="*/ 1253385 w 2079874"/>
              <a:gd name="connsiteY10" fmla="*/ 2275300 h 2561350"/>
              <a:gd name="connsiteX11" fmla="*/ 803329 w 2079874"/>
              <a:gd name="connsiteY11" fmla="*/ 2277680 h 2561350"/>
              <a:gd name="connsiteX12" fmla="*/ 833262 w 2079874"/>
              <a:gd name="connsiteY12" fmla="*/ 2167002 h 2561350"/>
              <a:gd name="connsiteX13" fmla="*/ 140337 w 2079874"/>
              <a:gd name="connsiteY13" fmla="*/ 2200159 h 2561350"/>
              <a:gd name="connsiteX14" fmla="*/ 11360 w 2079874"/>
              <a:gd name="connsiteY14" fmla="*/ 1657531 h 2561350"/>
              <a:gd name="connsiteX15" fmla="*/ 18820 w 2079874"/>
              <a:gd name="connsiteY15" fmla="*/ 1018431 h 2561350"/>
              <a:gd name="connsiteX16" fmla="*/ 120443 w 2079874"/>
              <a:gd name="connsiteY16" fmla="*/ 382371 h 2561350"/>
              <a:gd name="connsiteX17" fmla="*/ 838233 w 2079874"/>
              <a:gd name="connsiteY17" fmla="*/ 389002 h 2561350"/>
              <a:gd name="connsiteX18" fmla="*/ 803329 w 2079874"/>
              <a:gd name="connsiteY18" fmla="*/ 283670 h 2561350"/>
              <a:gd name="connsiteX19" fmla="*/ 1039072 w 2079874"/>
              <a:gd name="connsiteY19" fmla="*/ 3 h 2561350"/>
              <a:gd name="connsiteX0" fmla="*/ 1047688 w 2088490"/>
              <a:gd name="connsiteY0" fmla="*/ 3 h 2561350"/>
              <a:gd name="connsiteX1" fmla="*/ 1262001 w 2088490"/>
              <a:gd name="connsiteY1" fmla="*/ 286050 h 2561350"/>
              <a:gd name="connsiteX2" fmla="*/ 1239865 w 2088490"/>
              <a:gd name="connsiteY2" fmla="*/ 389002 h 2561350"/>
              <a:gd name="connsiteX3" fmla="*/ 1978719 w 2088490"/>
              <a:gd name="connsiteY3" fmla="*/ 361648 h 2561350"/>
              <a:gd name="connsiteX4" fmla="*/ 2086482 w 2088490"/>
              <a:gd name="connsiteY4" fmla="*/ 961234 h 2561350"/>
              <a:gd name="connsiteX5" fmla="*/ 1899974 w 2088490"/>
              <a:gd name="connsiteY5" fmla="*/ 1030865 h 2561350"/>
              <a:gd name="connsiteX6" fmla="*/ 1866299 w 2088490"/>
              <a:gd name="connsiteY6" fmla="*/ 1535481 h 2561350"/>
              <a:gd name="connsiteX7" fmla="*/ 2083996 w 2088490"/>
              <a:gd name="connsiteY7" fmla="*/ 1597847 h 2561350"/>
              <a:gd name="connsiteX8" fmla="*/ 1971259 w 2088490"/>
              <a:gd name="connsiteY8" fmla="*/ 2180265 h 2561350"/>
              <a:gd name="connsiteX9" fmla="*/ 1242128 w 2088490"/>
              <a:gd name="connsiteY9" fmla="*/ 2167002 h 2561350"/>
              <a:gd name="connsiteX10" fmla="*/ 1262001 w 2088490"/>
              <a:gd name="connsiteY10" fmla="*/ 2275300 h 2561350"/>
              <a:gd name="connsiteX11" fmla="*/ 811945 w 2088490"/>
              <a:gd name="connsiteY11" fmla="*/ 2277680 h 2561350"/>
              <a:gd name="connsiteX12" fmla="*/ 841878 w 2088490"/>
              <a:gd name="connsiteY12" fmla="*/ 2167002 h 2561350"/>
              <a:gd name="connsiteX13" fmla="*/ 56225 w 2088490"/>
              <a:gd name="connsiteY13" fmla="*/ 2304060 h 2561350"/>
              <a:gd name="connsiteX14" fmla="*/ 19976 w 2088490"/>
              <a:gd name="connsiteY14" fmla="*/ 1657531 h 2561350"/>
              <a:gd name="connsiteX15" fmla="*/ 27436 w 2088490"/>
              <a:gd name="connsiteY15" fmla="*/ 1018431 h 2561350"/>
              <a:gd name="connsiteX16" fmla="*/ 129059 w 2088490"/>
              <a:gd name="connsiteY16" fmla="*/ 382371 h 2561350"/>
              <a:gd name="connsiteX17" fmla="*/ 846849 w 2088490"/>
              <a:gd name="connsiteY17" fmla="*/ 389002 h 2561350"/>
              <a:gd name="connsiteX18" fmla="*/ 811945 w 2088490"/>
              <a:gd name="connsiteY18" fmla="*/ 283670 h 2561350"/>
              <a:gd name="connsiteX19" fmla="*/ 1047688 w 2088490"/>
              <a:gd name="connsiteY19" fmla="*/ 3 h 2561350"/>
              <a:gd name="connsiteX0" fmla="*/ 1039073 w 2079875"/>
              <a:gd name="connsiteY0" fmla="*/ 3 h 2561350"/>
              <a:gd name="connsiteX1" fmla="*/ 1253386 w 2079875"/>
              <a:gd name="connsiteY1" fmla="*/ 286050 h 2561350"/>
              <a:gd name="connsiteX2" fmla="*/ 1231250 w 2079875"/>
              <a:gd name="connsiteY2" fmla="*/ 389002 h 2561350"/>
              <a:gd name="connsiteX3" fmla="*/ 1970104 w 2079875"/>
              <a:gd name="connsiteY3" fmla="*/ 361648 h 2561350"/>
              <a:gd name="connsiteX4" fmla="*/ 2077867 w 2079875"/>
              <a:gd name="connsiteY4" fmla="*/ 961234 h 2561350"/>
              <a:gd name="connsiteX5" fmla="*/ 1891359 w 2079875"/>
              <a:gd name="connsiteY5" fmla="*/ 1030865 h 2561350"/>
              <a:gd name="connsiteX6" fmla="*/ 1857684 w 2079875"/>
              <a:gd name="connsiteY6" fmla="*/ 1535481 h 2561350"/>
              <a:gd name="connsiteX7" fmla="*/ 2075381 w 2079875"/>
              <a:gd name="connsiteY7" fmla="*/ 1597847 h 2561350"/>
              <a:gd name="connsiteX8" fmla="*/ 1962644 w 2079875"/>
              <a:gd name="connsiteY8" fmla="*/ 2180265 h 2561350"/>
              <a:gd name="connsiteX9" fmla="*/ 1233513 w 2079875"/>
              <a:gd name="connsiteY9" fmla="*/ 2167002 h 2561350"/>
              <a:gd name="connsiteX10" fmla="*/ 1253386 w 2079875"/>
              <a:gd name="connsiteY10" fmla="*/ 2275300 h 2561350"/>
              <a:gd name="connsiteX11" fmla="*/ 803330 w 2079875"/>
              <a:gd name="connsiteY11" fmla="*/ 2277680 h 2561350"/>
              <a:gd name="connsiteX12" fmla="*/ 833263 w 2079875"/>
              <a:gd name="connsiteY12" fmla="*/ 2167002 h 2561350"/>
              <a:gd name="connsiteX13" fmla="*/ 47610 w 2079875"/>
              <a:gd name="connsiteY13" fmla="*/ 2304060 h 2561350"/>
              <a:gd name="connsiteX14" fmla="*/ 11361 w 2079875"/>
              <a:gd name="connsiteY14" fmla="*/ 1657531 h 2561350"/>
              <a:gd name="connsiteX15" fmla="*/ 18821 w 2079875"/>
              <a:gd name="connsiteY15" fmla="*/ 1018431 h 2561350"/>
              <a:gd name="connsiteX16" fmla="*/ 120444 w 2079875"/>
              <a:gd name="connsiteY16" fmla="*/ 382371 h 2561350"/>
              <a:gd name="connsiteX17" fmla="*/ 838234 w 2079875"/>
              <a:gd name="connsiteY17" fmla="*/ 389002 h 2561350"/>
              <a:gd name="connsiteX18" fmla="*/ 803330 w 2079875"/>
              <a:gd name="connsiteY18" fmla="*/ 283670 h 2561350"/>
              <a:gd name="connsiteX19" fmla="*/ 1039073 w 2079875"/>
              <a:gd name="connsiteY19" fmla="*/ 3 h 2561350"/>
              <a:gd name="connsiteX0" fmla="*/ 1057499 w 2098301"/>
              <a:gd name="connsiteY0" fmla="*/ 3 h 2561350"/>
              <a:gd name="connsiteX1" fmla="*/ 1271812 w 2098301"/>
              <a:gd name="connsiteY1" fmla="*/ 286050 h 2561350"/>
              <a:gd name="connsiteX2" fmla="*/ 1249676 w 2098301"/>
              <a:gd name="connsiteY2" fmla="*/ 389002 h 2561350"/>
              <a:gd name="connsiteX3" fmla="*/ 1988530 w 2098301"/>
              <a:gd name="connsiteY3" fmla="*/ 361648 h 2561350"/>
              <a:gd name="connsiteX4" fmla="*/ 2096293 w 2098301"/>
              <a:gd name="connsiteY4" fmla="*/ 961234 h 2561350"/>
              <a:gd name="connsiteX5" fmla="*/ 1909785 w 2098301"/>
              <a:gd name="connsiteY5" fmla="*/ 1030865 h 2561350"/>
              <a:gd name="connsiteX6" fmla="*/ 1876110 w 2098301"/>
              <a:gd name="connsiteY6" fmla="*/ 1535481 h 2561350"/>
              <a:gd name="connsiteX7" fmla="*/ 2093807 w 2098301"/>
              <a:gd name="connsiteY7" fmla="*/ 1597847 h 2561350"/>
              <a:gd name="connsiteX8" fmla="*/ 1981070 w 2098301"/>
              <a:gd name="connsiteY8" fmla="*/ 2180265 h 2561350"/>
              <a:gd name="connsiteX9" fmla="*/ 1251939 w 2098301"/>
              <a:gd name="connsiteY9" fmla="*/ 2167002 h 2561350"/>
              <a:gd name="connsiteX10" fmla="*/ 1271812 w 2098301"/>
              <a:gd name="connsiteY10" fmla="*/ 2275300 h 2561350"/>
              <a:gd name="connsiteX11" fmla="*/ 821756 w 2098301"/>
              <a:gd name="connsiteY11" fmla="*/ 2277680 h 2561350"/>
              <a:gd name="connsiteX12" fmla="*/ 851689 w 2098301"/>
              <a:gd name="connsiteY12" fmla="*/ 2167002 h 2561350"/>
              <a:gd name="connsiteX13" fmla="*/ 66036 w 2098301"/>
              <a:gd name="connsiteY13" fmla="*/ 2304060 h 2561350"/>
              <a:gd name="connsiteX14" fmla="*/ 29787 w 2098301"/>
              <a:gd name="connsiteY14" fmla="*/ 1657531 h 2561350"/>
              <a:gd name="connsiteX15" fmla="*/ 37247 w 2098301"/>
              <a:gd name="connsiteY15" fmla="*/ 1018431 h 2561350"/>
              <a:gd name="connsiteX16" fmla="*/ 54572 w 2098301"/>
              <a:gd name="connsiteY16" fmla="*/ 266925 h 2561350"/>
              <a:gd name="connsiteX17" fmla="*/ 856660 w 2098301"/>
              <a:gd name="connsiteY17" fmla="*/ 389002 h 2561350"/>
              <a:gd name="connsiteX18" fmla="*/ 821756 w 2098301"/>
              <a:gd name="connsiteY18" fmla="*/ 283670 h 2561350"/>
              <a:gd name="connsiteX19" fmla="*/ 1057499 w 2098301"/>
              <a:gd name="connsiteY19" fmla="*/ 3 h 2561350"/>
              <a:gd name="connsiteX0" fmla="*/ 1039073 w 2079875"/>
              <a:gd name="connsiteY0" fmla="*/ 3 h 2561350"/>
              <a:gd name="connsiteX1" fmla="*/ 1253386 w 2079875"/>
              <a:gd name="connsiteY1" fmla="*/ 286050 h 2561350"/>
              <a:gd name="connsiteX2" fmla="*/ 1231250 w 2079875"/>
              <a:gd name="connsiteY2" fmla="*/ 389002 h 2561350"/>
              <a:gd name="connsiteX3" fmla="*/ 1970104 w 2079875"/>
              <a:gd name="connsiteY3" fmla="*/ 361648 h 2561350"/>
              <a:gd name="connsiteX4" fmla="*/ 2077867 w 2079875"/>
              <a:gd name="connsiteY4" fmla="*/ 961234 h 2561350"/>
              <a:gd name="connsiteX5" fmla="*/ 1891359 w 2079875"/>
              <a:gd name="connsiteY5" fmla="*/ 1030865 h 2561350"/>
              <a:gd name="connsiteX6" fmla="*/ 1857684 w 2079875"/>
              <a:gd name="connsiteY6" fmla="*/ 1535481 h 2561350"/>
              <a:gd name="connsiteX7" fmla="*/ 2075381 w 2079875"/>
              <a:gd name="connsiteY7" fmla="*/ 1597847 h 2561350"/>
              <a:gd name="connsiteX8" fmla="*/ 1962644 w 2079875"/>
              <a:gd name="connsiteY8" fmla="*/ 2180265 h 2561350"/>
              <a:gd name="connsiteX9" fmla="*/ 1233513 w 2079875"/>
              <a:gd name="connsiteY9" fmla="*/ 2167002 h 2561350"/>
              <a:gd name="connsiteX10" fmla="*/ 1253386 w 2079875"/>
              <a:gd name="connsiteY10" fmla="*/ 2275300 h 2561350"/>
              <a:gd name="connsiteX11" fmla="*/ 803330 w 2079875"/>
              <a:gd name="connsiteY11" fmla="*/ 2277680 h 2561350"/>
              <a:gd name="connsiteX12" fmla="*/ 833263 w 2079875"/>
              <a:gd name="connsiteY12" fmla="*/ 2167002 h 2561350"/>
              <a:gd name="connsiteX13" fmla="*/ 47610 w 2079875"/>
              <a:gd name="connsiteY13" fmla="*/ 2304060 h 2561350"/>
              <a:gd name="connsiteX14" fmla="*/ 11361 w 2079875"/>
              <a:gd name="connsiteY14" fmla="*/ 1657531 h 2561350"/>
              <a:gd name="connsiteX15" fmla="*/ 18821 w 2079875"/>
              <a:gd name="connsiteY15" fmla="*/ 1018431 h 2561350"/>
              <a:gd name="connsiteX16" fmla="*/ 36146 w 2079875"/>
              <a:gd name="connsiteY16" fmla="*/ 266925 h 2561350"/>
              <a:gd name="connsiteX17" fmla="*/ 838234 w 2079875"/>
              <a:gd name="connsiteY17" fmla="*/ 389002 h 2561350"/>
              <a:gd name="connsiteX18" fmla="*/ 803330 w 2079875"/>
              <a:gd name="connsiteY18" fmla="*/ 283670 h 2561350"/>
              <a:gd name="connsiteX19" fmla="*/ 1039073 w 2079875"/>
              <a:gd name="connsiteY19" fmla="*/ 3 h 2561350"/>
              <a:gd name="connsiteX0" fmla="*/ 1039073 w 2079875"/>
              <a:gd name="connsiteY0" fmla="*/ 3 h 2561350"/>
              <a:gd name="connsiteX1" fmla="*/ 1253386 w 2079875"/>
              <a:gd name="connsiteY1" fmla="*/ 286050 h 2561350"/>
              <a:gd name="connsiteX2" fmla="*/ 1231250 w 2079875"/>
              <a:gd name="connsiteY2" fmla="*/ 389002 h 2561350"/>
              <a:gd name="connsiteX3" fmla="*/ 1970104 w 2079875"/>
              <a:gd name="connsiteY3" fmla="*/ 361648 h 2561350"/>
              <a:gd name="connsiteX4" fmla="*/ 2077867 w 2079875"/>
              <a:gd name="connsiteY4" fmla="*/ 961234 h 2561350"/>
              <a:gd name="connsiteX5" fmla="*/ 1891359 w 2079875"/>
              <a:gd name="connsiteY5" fmla="*/ 1030865 h 2561350"/>
              <a:gd name="connsiteX6" fmla="*/ 1857684 w 2079875"/>
              <a:gd name="connsiteY6" fmla="*/ 1535481 h 2561350"/>
              <a:gd name="connsiteX7" fmla="*/ 2075381 w 2079875"/>
              <a:gd name="connsiteY7" fmla="*/ 1597847 h 2561350"/>
              <a:gd name="connsiteX8" fmla="*/ 1962644 w 2079875"/>
              <a:gd name="connsiteY8" fmla="*/ 2180265 h 2561350"/>
              <a:gd name="connsiteX9" fmla="*/ 1233513 w 2079875"/>
              <a:gd name="connsiteY9" fmla="*/ 2167002 h 2561350"/>
              <a:gd name="connsiteX10" fmla="*/ 1253386 w 2079875"/>
              <a:gd name="connsiteY10" fmla="*/ 2275300 h 2561350"/>
              <a:gd name="connsiteX11" fmla="*/ 803330 w 2079875"/>
              <a:gd name="connsiteY11" fmla="*/ 2277680 h 2561350"/>
              <a:gd name="connsiteX12" fmla="*/ 833263 w 2079875"/>
              <a:gd name="connsiteY12" fmla="*/ 2167002 h 2561350"/>
              <a:gd name="connsiteX13" fmla="*/ 47610 w 2079875"/>
              <a:gd name="connsiteY13" fmla="*/ 2304060 h 2561350"/>
              <a:gd name="connsiteX14" fmla="*/ 11361 w 2079875"/>
              <a:gd name="connsiteY14" fmla="*/ 1657531 h 2561350"/>
              <a:gd name="connsiteX15" fmla="*/ 18821 w 2079875"/>
              <a:gd name="connsiteY15" fmla="*/ 1018431 h 2561350"/>
              <a:gd name="connsiteX16" fmla="*/ 10857 w 2079875"/>
              <a:gd name="connsiteY16" fmla="*/ 186112 h 2561350"/>
              <a:gd name="connsiteX17" fmla="*/ 838234 w 2079875"/>
              <a:gd name="connsiteY17" fmla="*/ 389002 h 2561350"/>
              <a:gd name="connsiteX18" fmla="*/ 803330 w 2079875"/>
              <a:gd name="connsiteY18" fmla="*/ 283670 h 2561350"/>
              <a:gd name="connsiteX19" fmla="*/ 1039073 w 2079875"/>
              <a:gd name="connsiteY19" fmla="*/ 3 h 2561350"/>
              <a:gd name="connsiteX0" fmla="*/ 1039073 w 2079875"/>
              <a:gd name="connsiteY0" fmla="*/ 3 h 2561350"/>
              <a:gd name="connsiteX1" fmla="*/ 1253386 w 2079875"/>
              <a:gd name="connsiteY1" fmla="*/ 286050 h 2561350"/>
              <a:gd name="connsiteX2" fmla="*/ 1231250 w 2079875"/>
              <a:gd name="connsiteY2" fmla="*/ 389002 h 2561350"/>
              <a:gd name="connsiteX3" fmla="*/ 1970104 w 2079875"/>
              <a:gd name="connsiteY3" fmla="*/ 361648 h 2561350"/>
              <a:gd name="connsiteX4" fmla="*/ 2077867 w 2079875"/>
              <a:gd name="connsiteY4" fmla="*/ 961234 h 2561350"/>
              <a:gd name="connsiteX5" fmla="*/ 1891359 w 2079875"/>
              <a:gd name="connsiteY5" fmla="*/ 1030865 h 2561350"/>
              <a:gd name="connsiteX6" fmla="*/ 1857684 w 2079875"/>
              <a:gd name="connsiteY6" fmla="*/ 1535481 h 2561350"/>
              <a:gd name="connsiteX7" fmla="*/ 2075381 w 2079875"/>
              <a:gd name="connsiteY7" fmla="*/ 1597847 h 2561350"/>
              <a:gd name="connsiteX8" fmla="*/ 1962644 w 2079875"/>
              <a:gd name="connsiteY8" fmla="*/ 2180265 h 2561350"/>
              <a:gd name="connsiteX9" fmla="*/ 1233513 w 2079875"/>
              <a:gd name="connsiteY9" fmla="*/ 2167002 h 2561350"/>
              <a:gd name="connsiteX10" fmla="*/ 1253386 w 2079875"/>
              <a:gd name="connsiteY10" fmla="*/ 2275300 h 2561350"/>
              <a:gd name="connsiteX11" fmla="*/ 776496 w 2079875"/>
              <a:gd name="connsiteY11" fmla="*/ 2277680 h 2561350"/>
              <a:gd name="connsiteX12" fmla="*/ 833263 w 2079875"/>
              <a:gd name="connsiteY12" fmla="*/ 2167002 h 2561350"/>
              <a:gd name="connsiteX13" fmla="*/ 47610 w 2079875"/>
              <a:gd name="connsiteY13" fmla="*/ 2304060 h 2561350"/>
              <a:gd name="connsiteX14" fmla="*/ 11361 w 2079875"/>
              <a:gd name="connsiteY14" fmla="*/ 1657531 h 2561350"/>
              <a:gd name="connsiteX15" fmla="*/ 18821 w 2079875"/>
              <a:gd name="connsiteY15" fmla="*/ 1018431 h 2561350"/>
              <a:gd name="connsiteX16" fmla="*/ 10857 w 2079875"/>
              <a:gd name="connsiteY16" fmla="*/ 186112 h 2561350"/>
              <a:gd name="connsiteX17" fmla="*/ 838234 w 2079875"/>
              <a:gd name="connsiteY17" fmla="*/ 389002 h 2561350"/>
              <a:gd name="connsiteX18" fmla="*/ 803330 w 2079875"/>
              <a:gd name="connsiteY18" fmla="*/ 283670 h 2561350"/>
              <a:gd name="connsiteX19" fmla="*/ 1039073 w 2079875"/>
              <a:gd name="connsiteY19" fmla="*/ 3 h 2561350"/>
              <a:gd name="connsiteX0" fmla="*/ 1039073 w 2079875"/>
              <a:gd name="connsiteY0" fmla="*/ 3 h 2561350"/>
              <a:gd name="connsiteX1" fmla="*/ 1253386 w 2079875"/>
              <a:gd name="connsiteY1" fmla="*/ 286050 h 2561350"/>
              <a:gd name="connsiteX2" fmla="*/ 1231250 w 2079875"/>
              <a:gd name="connsiteY2" fmla="*/ 389002 h 2561350"/>
              <a:gd name="connsiteX3" fmla="*/ 1970104 w 2079875"/>
              <a:gd name="connsiteY3" fmla="*/ 361648 h 2561350"/>
              <a:gd name="connsiteX4" fmla="*/ 2077867 w 2079875"/>
              <a:gd name="connsiteY4" fmla="*/ 961234 h 2561350"/>
              <a:gd name="connsiteX5" fmla="*/ 1891359 w 2079875"/>
              <a:gd name="connsiteY5" fmla="*/ 1030865 h 2561350"/>
              <a:gd name="connsiteX6" fmla="*/ 1857684 w 2079875"/>
              <a:gd name="connsiteY6" fmla="*/ 1535481 h 2561350"/>
              <a:gd name="connsiteX7" fmla="*/ 2075381 w 2079875"/>
              <a:gd name="connsiteY7" fmla="*/ 1597847 h 2561350"/>
              <a:gd name="connsiteX8" fmla="*/ 1962644 w 2079875"/>
              <a:gd name="connsiteY8" fmla="*/ 2180265 h 2561350"/>
              <a:gd name="connsiteX9" fmla="*/ 1233513 w 2079875"/>
              <a:gd name="connsiteY9" fmla="*/ 2167002 h 2561350"/>
              <a:gd name="connsiteX10" fmla="*/ 1253386 w 2079875"/>
              <a:gd name="connsiteY10" fmla="*/ 2275300 h 2561350"/>
              <a:gd name="connsiteX11" fmla="*/ 776496 w 2079875"/>
              <a:gd name="connsiteY11" fmla="*/ 2277680 h 2561350"/>
              <a:gd name="connsiteX12" fmla="*/ 797484 w 2079875"/>
              <a:gd name="connsiteY12" fmla="*/ 2130059 h 2561350"/>
              <a:gd name="connsiteX13" fmla="*/ 47610 w 2079875"/>
              <a:gd name="connsiteY13" fmla="*/ 2304060 h 2561350"/>
              <a:gd name="connsiteX14" fmla="*/ 11361 w 2079875"/>
              <a:gd name="connsiteY14" fmla="*/ 1657531 h 2561350"/>
              <a:gd name="connsiteX15" fmla="*/ 18821 w 2079875"/>
              <a:gd name="connsiteY15" fmla="*/ 1018431 h 2561350"/>
              <a:gd name="connsiteX16" fmla="*/ 10857 w 2079875"/>
              <a:gd name="connsiteY16" fmla="*/ 186112 h 2561350"/>
              <a:gd name="connsiteX17" fmla="*/ 838234 w 2079875"/>
              <a:gd name="connsiteY17" fmla="*/ 389002 h 2561350"/>
              <a:gd name="connsiteX18" fmla="*/ 803330 w 2079875"/>
              <a:gd name="connsiteY18" fmla="*/ 283670 h 2561350"/>
              <a:gd name="connsiteX19" fmla="*/ 1039073 w 2079875"/>
              <a:gd name="connsiteY19" fmla="*/ 3 h 2561350"/>
              <a:gd name="connsiteX0" fmla="*/ 1039073 w 2079875"/>
              <a:gd name="connsiteY0" fmla="*/ 3 h 2561350"/>
              <a:gd name="connsiteX1" fmla="*/ 1253386 w 2079875"/>
              <a:gd name="connsiteY1" fmla="*/ 286050 h 2561350"/>
              <a:gd name="connsiteX2" fmla="*/ 1231250 w 2079875"/>
              <a:gd name="connsiteY2" fmla="*/ 389002 h 2561350"/>
              <a:gd name="connsiteX3" fmla="*/ 1970104 w 2079875"/>
              <a:gd name="connsiteY3" fmla="*/ 361648 h 2561350"/>
              <a:gd name="connsiteX4" fmla="*/ 2077867 w 2079875"/>
              <a:gd name="connsiteY4" fmla="*/ 961234 h 2561350"/>
              <a:gd name="connsiteX5" fmla="*/ 1891359 w 2079875"/>
              <a:gd name="connsiteY5" fmla="*/ 1030865 h 2561350"/>
              <a:gd name="connsiteX6" fmla="*/ 1857684 w 2079875"/>
              <a:gd name="connsiteY6" fmla="*/ 1535481 h 2561350"/>
              <a:gd name="connsiteX7" fmla="*/ 2075381 w 2079875"/>
              <a:gd name="connsiteY7" fmla="*/ 1597847 h 2561350"/>
              <a:gd name="connsiteX8" fmla="*/ 1962644 w 2079875"/>
              <a:gd name="connsiteY8" fmla="*/ 2180265 h 2561350"/>
              <a:gd name="connsiteX9" fmla="*/ 1233513 w 2079875"/>
              <a:gd name="connsiteY9" fmla="*/ 2167002 h 2561350"/>
              <a:gd name="connsiteX10" fmla="*/ 1253386 w 2079875"/>
              <a:gd name="connsiteY10" fmla="*/ 2275300 h 2561350"/>
              <a:gd name="connsiteX11" fmla="*/ 776496 w 2079875"/>
              <a:gd name="connsiteY11" fmla="*/ 2277680 h 2561350"/>
              <a:gd name="connsiteX12" fmla="*/ 797484 w 2079875"/>
              <a:gd name="connsiteY12" fmla="*/ 2130059 h 2561350"/>
              <a:gd name="connsiteX13" fmla="*/ 47610 w 2079875"/>
              <a:gd name="connsiteY13" fmla="*/ 2304060 h 2561350"/>
              <a:gd name="connsiteX14" fmla="*/ 11361 w 2079875"/>
              <a:gd name="connsiteY14" fmla="*/ 1657531 h 2561350"/>
              <a:gd name="connsiteX15" fmla="*/ 18821 w 2079875"/>
              <a:gd name="connsiteY15" fmla="*/ 1018431 h 2561350"/>
              <a:gd name="connsiteX16" fmla="*/ 10857 w 2079875"/>
              <a:gd name="connsiteY16" fmla="*/ 186112 h 2561350"/>
              <a:gd name="connsiteX17" fmla="*/ 838234 w 2079875"/>
              <a:gd name="connsiteY17" fmla="*/ 389002 h 2561350"/>
              <a:gd name="connsiteX18" fmla="*/ 803330 w 2079875"/>
              <a:gd name="connsiteY18" fmla="*/ 283670 h 2561350"/>
              <a:gd name="connsiteX19" fmla="*/ 1039073 w 2079875"/>
              <a:gd name="connsiteY19" fmla="*/ 3 h 2561350"/>
              <a:gd name="connsiteX0" fmla="*/ 1039073 w 2079875"/>
              <a:gd name="connsiteY0" fmla="*/ 2 h 2561349"/>
              <a:gd name="connsiteX1" fmla="*/ 1262330 w 2079875"/>
              <a:gd name="connsiteY1" fmla="*/ 286049 h 2561349"/>
              <a:gd name="connsiteX2" fmla="*/ 1231250 w 2079875"/>
              <a:gd name="connsiteY2" fmla="*/ 389001 h 2561349"/>
              <a:gd name="connsiteX3" fmla="*/ 1970104 w 2079875"/>
              <a:gd name="connsiteY3" fmla="*/ 361647 h 2561349"/>
              <a:gd name="connsiteX4" fmla="*/ 2077867 w 2079875"/>
              <a:gd name="connsiteY4" fmla="*/ 961233 h 2561349"/>
              <a:gd name="connsiteX5" fmla="*/ 1891359 w 2079875"/>
              <a:gd name="connsiteY5" fmla="*/ 1030864 h 2561349"/>
              <a:gd name="connsiteX6" fmla="*/ 1857684 w 2079875"/>
              <a:gd name="connsiteY6" fmla="*/ 1535480 h 2561349"/>
              <a:gd name="connsiteX7" fmla="*/ 2075381 w 2079875"/>
              <a:gd name="connsiteY7" fmla="*/ 1597846 h 2561349"/>
              <a:gd name="connsiteX8" fmla="*/ 1962644 w 2079875"/>
              <a:gd name="connsiteY8" fmla="*/ 2180264 h 2561349"/>
              <a:gd name="connsiteX9" fmla="*/ 1233513 w 2079875"/>
              <a:gd name="connsiteY9" fmla="*/ 2167001 h 2561349"/>
              <a:gd name="connsiteX10" fmla="*/ 1253386 w 2079875"/>
              <a:gd name="connsiteY10" fmla="*/ 2275299 h 2561349"/>
              <a:gd name="connsiteX11" fmla="*/ 776496 w 2079875"/>
              <a:gd name="connsiteY11" fmla="*/ 2277679 h 2561349"/>
              <a:gd name="connsiteX12" fmla="*/ 797484 w 2079875"/>
              <a:gd name="connsiteY12" fmla="*/ 2130058 h 2561349"/>
              <a:gd name="connsiteX13" fmla="*/ 47610 w 2079875"/>
              <a:gd name="connsiteY13" fmla="*/ 2304059 h 2561349"/>
              <a:gd name="connsiteX14" fmla="*/ 11361 w 2079875"/>
              <a:gd name="connsiteY14" fmla="*/ 1657530 h 2561349"/>
              <a:gd name="connsiteX15" fmla="*/ 18821 w 2079875"/>
              <a:gd name="connsiteY15" fmla="*/ 1018430 h 2561349"/>
              <a:gd name="connsiteX16" fmla="*/ 10857 w 2079875"/>
              <a:gd name="connsiteY16" fmla="*/ 186111 h 2561349"/>
              <a:gd name="connsiteX17" fmla="*/ 838234 w 2079875"/>
              <a:gd name="connsiteY17" fmla="*/ 389001 h 2561349"/>
              <a:gd name="connsiteX18" fmla="*/ 803330 w 2079875"/>
              <a:gd name="connsiteY18" fmla="*/ 283669 h 2561349"/>
              <a:gd name="connsiteX19" fmla="*/ 1039073 w 2079875"/>
              <a:gd name="connsiteY19" fmla="*/ 2 h 2561349"/>
              <a:gd name="connsiteX0" fmla="*/ 1039073 w 2079875"/>
              <a:gd name="connsiteY0" fmla="*/ 2 h 2561349"/>
              <a:gd name="connsiteX1" fmla="*/ 1262330 w 2079875"/>
              <a:gd name="connsiteY1" fmla="*/ 286049 h 2561349"/>
              <a:gd name="connsiteX2" fmla="*/ 1231250 w 2079875"/>
              <a:gd name="connsiteY2" fmla="*/ 389001 h 2561349"/>
              <a:gd name="connsiteX3" fmla="*/ 1970104 w 2079875"/>
              <a:gd name="connsiteY3" fmla="*/ 361647 h 2561349"/>
              <a:gd name="connsiteX4" fmla="*/ 2077867 w 2079875"/>
              <a:gd name="connsiteY4" fmla="*/ 961233 h 2561349"/>
              <a:gd name="connsiteX5" fmla="*/ 1891359 w 2079875"/>
              <a:gd name="connsiteY5" fmla="*/ 1030864 h 2561349"/>
              <a:gd name="connsiteX6" fmla="*/ 1857684 w 2079875"/>
              <a:gd name="connsiteY6" fmla="*/ 1535480 h 2561349"/>
              <a:gd name="connsiteX7" fmla="*/ 2075381 w 2079875"/>
              <a:gd name="connsiteY7" fmla="*/ 1597846 h 2561349"/>
              <a:gd name="connsiteX8" fmla="*/ 1962644 w 2079875"/>
              <a:gd name="connsiteY8" fmla="*/ 2180264 h 2561349"/>
              <a:gd name="connsiteX9" fmla="*/ 1233513 w 2079875"/>
              <a:gd name="connsiteY9" fmla="*/ 2167001 h 2561349"/>
              <a:gd name="connsiteX10" fmla="*/ 1253386 w 2079875"/>
              <a:gd name="connsiteY10" fmla="*/ 2275299 h 2561349"/>
              <a:gd name="connsiteX11" fmla="*/ 776496 w 2079875"/>
              <a:gd name="connsiteY11" fmla="*/ 2277679 h 2561349"/>
              <a:gd name="connsiteX12" fmla="*/ 797484 w 2079875"/>
              <a:gd name="connsiteY12" fmla="*/ 2130058 h 2561349"/>
              <a:gd name="connsiteX13" fmla="*/ 47610 w 2079875"/>
              <a:gd name="connsiteY13" fmla="*/ 2304059 h 2561349"/>
              <a:gd name="connsiteX14" fmla="*/ 11361 w 2079875"/>
              <a:gd name="connsiteY14" fmla="*/ 1657530 h 2561349"/>
              <a:gd name="connsiteX15" fmla="*/ 18821 w 2079875"/>
              <a:gd name="connsiteY15" fmla="*/ 1018430 h 2561349"/>
              <a:gd name="connsiteX16" fmla="*/ 10857 w 2079875"/>
              <a:gd name="connsiteY16" fmla="*/ 186111 h 2561349"/>
              <a:gd name="connsiteX17" fmla="*/ 838234 w 2079875"/>
              <a:gd name="connsiteY17" fmla="*/ 389001 h 2561349"/>
              <a:gd name="connsiteX18" fmla="*/ 803330 w 2079875"/>
              <a:gd name="connsiteY18" fmla="*/ 283669 h 2561349"/>
              <a:gd name="connsiteX19" fmla="*/ 1039073 w 2079875"/>
              <a:gd name="connsiteY19" fmla="*/ 2 h 2561349"/>
              <a:gd name="connsiteX0" fmla="*/ 1039073 w 2079875"/>
              <a:gd name="connsiteY0" fmla="*/ 2 h 2561349"/>
              <a:gd name="connsiteX1" fmla="*/ 1262330 w 2079875"/>
              <a:gd name="connsiteY1" fmla="*/ 286049 h 2561349"/>
              <a:gd name="connsiteX2" fmla="*/ 1231250 w 2079875"/>
              <a:gd name="connsiteY2" fmla="*/ 389001 h 2561349"/>
              <a:gd name="connsiteX3" fmla="*/ 1970104 w 2079875"/>
              <a:gd name="connsiteY3" fmla="*/ 361647 h 2561349"/>
              <a:gd name="connsiteX4" fmla="*/ 2077867 w 2079875"/>
              <a:gd name="connsiteY4" fmla="*/ 961233 h 2561349"/>
              <a:gd name="connsiteX5" fmla="*/ 1891359 w 2079875"/>
              <a:gd name="connsiteY5" fmla="*/ 1030864 h 2561349"/>
              <a:gd name="connsiteX6" fmla="*/ 1857684 w 2079875"/>
              <a:gd name="connsiteY6" fmla="*/ 1535480 h 2561349"/>
              <a:gd name="connsiteX7" fmla="*/ 2075381 w 2079875"/>
              <a:gd name="connsiteY7" fmla="*/ 1597846 h 2561349"/>
              <a:gd name="connsiteX8" fmla="*/ 1962644 w 2079875"/>
              <a:gd name="connsiteY8" fmla="*/ 2180264 h 2561349"/>
              <a:gd name="connsiteX9" fmla="*/ 1233513 w 2079875"/>
              <a:gd name="connsiteY9" fmla="*/ 2167001 h 2561349"/>
              <a:gd name="connsiteX10" fmla="*/ 1253386 w 2079875"/>
              <a:gd name="connsiteY10" fmla="*/ 2275299 h 2561349"/>
              <a:gd name="connsiteX11" fmla="*/ 776496 w 2079875"/>
              <a:gd name="connsiteY11" fmla="*/ 2277679 h 2561349"/>
              <a:gd name="connsiteX12" fmla="*/ 797484 w 2079875"/>
              <a:gd name="connsiteY12" fmla="*/ 2130058 h 2561349"/>
              <a:gd name="connsiteX13" fmla="*/ 47610 w 2079875"/>
              <a:gd name="connsiteY13" fmla="*/ 2304059 h 2561349"/>
              <a:gd name="connsiteX14" fmla="*/ 11361 w 2079875"/>
              <a:gd name="connsiteY14" fmla="*/ 1657530 h 2561349"/>
              <a:gd name="connsiteX15" fmla="*/ 18821 w 2079875"/>
              <a:gd name="connsiteY15" fmla="*/ 1018430 h 2561349"/>
              <a:gd name="connsiteX16" fmla="*/ 10857 w 2079875"/>
              <a:gd name="connsiteY16" fmla="*/ 186111 h 2561349"/>
              <a:gd name="connsiteX17" fmla="*/ 838234 w 2079875"/>
              <a:gd name="connsiteY17" fmla="*/ 389001 h 2561349"/>
              <a:gd name="connsiteX18" fmla="*/ 803330 w 2079875"/>
              <a:gd name="connsiteY18" fmla="*/ 283669 h 2561349"/>
              <a:gd name="connsiteX19" fmla="*/ 1039073 w 2079875"/>
              <a:gd name="connsiteY19" fmla="*/ 2 h 2561349"/>
              <a:gd name="connsiteX0" fmla="*/ 1039073 w 2079875"/>
              <a:gd name="connsiteY0" fmla="*/ 2 h 2561349"/>
              <a:gd name="connsiteX1" fmla="*/ 1262330 w 2079875"/>
              <a:gd name="connsiteY1" fmla="*/ 286049 h 2561349"/>
              <a:gd name="connsiteX2" fmla="*/ 1231250 w 2079875"/>
              <a:gd name="connsiteY2" fmla="*/ 389001 h 2561349"/>
              <a:gd name="connsiteX3" fmla="*/ 1970104 w 2079875"/>
              <a:gd name="connsiteY3" fmla="*/ 361647 h 2561349"/>
              <a:gd name="connsiteX4" fmla="*/ 2077867 w 2079875"/>
              <a:gd name="connsiteY4" fmla="*/ 961233 h 2561349"/>
              <a:gd name="connsiteX5" fmla="*/ 1891359 w 2079875"/>
              <a:gd name="connsiteY5" fmla="*/ 1030864 h 2561349"/>
              <a:gd name="connsiteX6" fmla="*/ 1857684 w 2079875"/>
              <a:gd name="connsiteY6" fmla="*/ 1535480 h 2561349"/>
              <a:gd name="connsiteX7" fmla="*/ 2075381 w 2079875"/>
              <a:gd name="connsiteY7" fmla="*/ 1597846 h 2561349"/>
              <a:gd name="connsiteX8" fmla="*/ 1962644 w 2079875"/>
              <a:gd name="connsiteY8" fmla="*/ 2180264 h 2561349"/>
              <a:gd name="connsiteX9" fmla="*/ 1233513 w 2079875"/>
              <a:gd name="connsiteY9" fmla="*/ 2167001 h 2561349"/>
              <a:gd name="connsiteX10" fmla="*/ 1253386 w 2079875"/>
              <a:gd name="connsiteY10" fmla="*/ 2275299 h 2561349"/>
              <a:gd name="connsiteX11" fmla="*/ 776496 w 2079875"/>
              <a:gd name="connsiteY11" fmla="*/ 2277679 h 2561349"/>
              <a:gd name="connsiteX12" fmla="*/ 797484 w 2079875"/>
              <a:gd name="connsiteY12" fmla="*/ 2130058 h 2561349"/>
              <a:gd name="connsiteX13" fmla="*/ 47610 w 2079875"/>
              <a:gd name="connsiteY13" fmla="*/ 2304059 h 2561349"/>
              <a:gd name="connsiteX14" fmla="*/ 11361 w 2079875"/>
              <a:gd name="connsiteY14" fmla="*/ 1657530 h 2561349"/>
              <a:gd name="connsiteX15" fmla="*/ 18821 w 2079875"/>
              <a:gd name="connsiteY15" fmla="*/ 1018430 h 2561349"/>
              <a:gd name="connsiteX16" fmla="*/ 10857 w 2079875"/>
              <a:gd name="connsiteY16" fmla="*/ 186111 h 2561349"/>
              <a:gd name="connsiteX17" fmla="*/ 838234 w 2079875"/>
              <a:gd name="connsiteY17" fmla="*/ 389001 h 2561349"/>
              <a:gd name="connsiteX18" fmla="*/ 803330 w 2079875"/>
              <a:gd name="connsiteY18" fmla="*/ 283669 h 2561349"/>
              <a:gd name="connsiteX19" fmla="*/ 1039073 w 2079875"/>
              <a:gd name="connsiteY19" fmla="*/ 2 h 2561349"/>
              <a:gd name="connsiteX0" fmla="*/ 1039073 w 2079875"/>
              <a:gd name="connsiteY0" fmla="*/ 2 h 2561349"/>
              <a:gd name="connsiteX1" fmla="*/ 1262330 w 2079875"/>
              <a:gd name="connsiteY1" fmla="*/ 286049 h 2561349"/>
              <a:gd name="connsiteX2" fmla="*/ 1231250 w 2079875"/>
              <a:gd name="connsiteY2" fmla="*/ 389001 h 2561349"/>
              <a:gd name="connsiteX3" fmla="*/ 1970104 w 2079875"/>
              <a:gd name="connsiteY3" fmla="*/ 361647 h 2561349"/>
              <a:gd name="connsiteX4" fmla="*/ 2077867 w 2079875"/>
              <a:gd name="connsiteY4" fmla="*/ 961233 h 2561349"/>
              <a:gd name="connsiteX5" fmla="*/ 1891359 w 2079875"/>
              <a:gd name="connsiteY5" fmla="*/ 1030864 h 2561349"/>
              <a:gd name="connsiteX6" fmla="*/ 1857684 w 2079875"/>
              <a:gd name="connsiteY6" fmla="*/ 1535480 h 2561349"/>
              <a:gd name="connsiteX7" fmla="*/ 2075381 w 2079875"/>
              <a:gd name="connsiteY7" fmla="*/ 1597846 h 2561349"/>
              <a:gd name="connsiteX8" fmla="*/ 1962644 w 2079875"/>
              <a:gd name="connsiteY8" fmla="*/ 2180264 h 2561349"/>
              <a:gd name="connsiteX9" fmla="*/ 1233513 w 2079875"/>
              <a:gd name="connsiteY9" fmla="*/ 2167001 h 2561349"/>
              <a:gd name="connsiteX10" fmla="*/ 1253386 w 2079875"/>
              <a:gd name="connsiteY10" fmla="*/ 2275299 h 2561349"/>
              <a:gd name="connsiteX11" fmla="*/ 776496 w 2079875"/>
              <a:gd name="connsiteY11" fmla="*/ 2277679 h 2561349"/>
              <a:gd name="connsiteX12" fmla="*/ 797484 w 2079875"/>
              <a:gd name="connsiteY12" fmla="*/ 2130058 h 2561349"/>
              <a:gd name="connsiteX13" fmla="*/ 47610 w 2079875"/>
              <a:gd name="connsiteY13" fmla="*/ 2304059 h 2561349"/>
              <a:gd name="connsiteX14" fmla="*/ 11361 w 2079875"/>
              <a:gd name="connsiteY14" fmla="*/ 1657530 h 2561349"/>
              <a:gd name="connsiteX15" fmla="*/ 18821 w 2079875"/>
              <a:gd name="connsiteY15" fmla="*/ 1018430 h 2561349"/>
              <a:gd name="connsiteX16" fmla="*/ 10857 w 2079875"/>
              <a:gd name="connsiteY16" fmla="*/ 186111 h 2561349"/>
              <a:gd name="connsiteX17" fmla="*/ 838234 w 2079875"/>
              <a:gd name="connsiteY17" fmla="*/ 389001 h 2561349"/>
              <a:gd name="connsiteX18" fmla="*/ 803330 w 2079875"/>
              <a:gd name="connsiteY18" fmla="*/ 283669 h 2561349"/>
              <a:gd name="connsiteX19" fmla="*/ 1039073 w 2079875"/>
              <a:gd name="connsiteY19" fmla="*/ 2 h 2561349"/>
              <a:gd name="connsiteX0" fmla="*/ 1039073 w 2079875"/>
              <a:gd name="connsiteY0" fmla="*/ 2 h 2561349"/>
              <a:gd name="connsiteX1" fmla="*/ 1262330 w 2079875"/>
              <a:gd name="connsiteY1" fmla="*/ 286049 h 2561349"/>
              <a:gd name="connsiteX2" fmla="*/ 1258084 w 2079875"/>
              <a:gd name="connsiteY2" fmla="*/ 389001 h 2561349"/>
              <a:gd name="connsiteX3" fmla="*/ 1970104 w 2079875"/>
              <a:gd name="connsiteY3" fmla="*/ 361647 h 2561349"/>
              <a:gd name="connsiteX4" fmla="*/ 2077867 w 2079875"/>
              <a:gd name="connsiteY4" fmla="*/ 961233 h 2561349"/>
              <a:gd name="connsiteX5" fmla="*/ 1891359 w 2079875"/>
              <a:gd name="connsiteY5" fmla="*/ 1030864 h 2561349"/>
              <a:gd name="connsiteX6" fmla="*/ 1857684 w 2079875"/>
              <a:gd name="connsiteY6" fmla="*/ 1535480 h 2561349"/>
              <a:gd name="connsiteX7" fmla="*/ 2075381 w 2079875"/>
              <a:gd name="connsiteY7" fmla="*/ 1597846 h 2561349"/>
              <a:gd name="connsiteX8" fmla="*/ 1962644 w 2079875"/>
              <a:gd name="connsiteY8" fmla="*/ 2180264 h 2561349"/>
              <a:gd name="connsiteX9" fmla="*/ 1233513 w 2079875"/>
              <a:gd name="connsiteY9" fmla="*/ 2167001 h 2561349"/>
              <a:gd name="connsiteX10" fmla="*/ 1253386 w 2079875"/>
              <a:gd name="connsiteY10" fmla="*/ 2275299 h 2561349"/>
              <a:gd name="connsiteX11" fmla="*/ 776496 w 2079875"/>
              <a:gd name="connsiteY11" fmla="*/ 2277679 h 2561349"/>
              <a:gd name="connsiteX12" fmla="*/ 797484 w 2079875"/>
              <a:gd name="connsiteY12" fmla="*/ 2130058 h 2561349"/>
              <a:gd name="connsiteX13" fmla="*/ 47610 w 2079875"/>
              <a:gd name="connsiteY13" fmla="*/ 2304059 h 2561349"/>
              <a:gd name="connsiteX14" fmla="*/ 11361 w 2079875"/>
              <a:gd name="connsiteY14" fmla="*/ 1657530 h 2561349"/>
              <a:gd name="connsiteX15" fmla="*/ 18821 w 2079875"/>
              <a:gd name="connsiteY15" fmla="*/ 1018430 h 2561349"/>
              <a:gd name="connsiteX16" fmla="*/ 10857 w 2079875"/>
              <a:gd name="connsiteY16" fmla="*/ 186111 h 2561349"/>
              <a:gd name="connsiteX17" fmla="*/ 838234 w 2079875"/>
              <a:gd name="connsiteY17" fmla="*/ 389001 h 2561349"/>
              <a:gd name="connsiteX18" fmla="*/ 803330 w 2079875"/>
              <a:gd name="connsiteY18" fmla="*/ 283669 h 2561349"/>
              <a:gd name="connsiteX19" fmla="*/ 1039073 w 2079875"/>
              <a:gd name="connsiteY19" fmla="*/ 2 h 2561349"/>
              <a:gd name="connsiteX0" fmla="*/ 1039073 w 2079875"/>
              <a:gd name="connsiteY0" fmla="*/ 2 h 2561349"/>
              <a:gd name="connsiteX1" fmla="*/ 1271274 w 2079875"/>
              <a:gd name="connsiteY1" fmla="*/ 286049 h 2561349"/>
              <a:gd name="connsiteX2" fmla="*/ 1258084 w 2079875"/>
              <a:gd name="connsiteY2" fmla="*/ 389001 h 2561349"/>
              <a:gd name="connsiteX3" fmla="*/ 1970104 w 2079875"/>
              <a:gd name="connsiteY3" fmla="*/ 361647 h 2561349"/>
              <a:gd name="connsiteX4" fmla="*/ 2077867 w 2079875"/>
              <a:gd name="connsiteY4" fmla="*/ 961233 h 2561349"/>
              <a:gd name="connsiteX5" fmla="*/ 1891359 w 2079875"/>
              <a:gd name="connsiteY5" fmla="*/ 1030864 h 2561349"/>
              <a:gd name="connsiteX6" fmla="*/ 1857684 w 2079875"/>
              <a:gd name="connsiteY6" fmla="*/ 1535480 h 2561349"/>
              <a:gd name="connsiteX7" fmla="*/ 2075381 w 2079875"/>
              <a:gd name="connsiteY7" fmla="*/ 1597846 h 2561349"/>
              <a:gd name="connsiteX8" fmla="*/ 1962644 w 2079875"/>
              <a:gd name="connsiteY8" fmla="*/ 2180264 h 2561349"/>
              <a:gd name="connsiteX9" fmla="*/ 1233513 w 2079875"/>
              <a:gd name="connsiteY9" fmla="*/ 2167001 h 2561349"/>
              <a:gd name="connsiteX10" fmla="*/ 1253386 w 2079875"/>
              <a:gd name="connsiteY10" fmla="*/ 2275299 h 2561349"/>
              <a:gd name="connsiteX11" fmla="*/ 776496 w 2079875"/>
              <a:gd name="connsiteY11" fmla="*/ 2277679 h 2561349"/>
              <a:gd name="connsiteX12" fmla="*/ 797484 w 2079875"/>
              <a:gd name="connsiteY12" fmla="*/ 2130058 h 2561349"/>
              <a:gd name="connsiteX13" fmla="*/ 47610 w 2079875"/>
              <a:gd name="connsiteY13" fmla="*/ 2304059 h 2561349"/>
              <a:gd name="connsiteX14" fmla="*/ 11361 w 2079875"/>
              <a:gd name="connsiteY14" fmla="*/ 1657530 h 2561349"/>
              <a:gd name="connsiteX15" fmla="*/ 18821 w 2079875"/>
              <a:gd name="connsiteY15" fmla="*/ 1018430 h 2561349"/>
              <a:gd name="connsiteX16" fmla="*/ 10857 w 2079875"/>
              <a:gd name="connsiteY16" fmla="*/ 186111 h 2561349"/>
              <a:gd name="connsiteX17" fmla="*/ 838234 w 2079875"/>
              <a:gd name="connsiteY17" fmla="*/ 389001 h 2561349"/>
              <a:gd name="connsiteX18" fmla="*/ 803330 w 2079875"/>
              <a:gd name="connsiteY18" fmla="*/ 283669 h 2561349"/>
              <a:gd name="connsiteX19" fmla="*/ 1039073 w 2079875"/>
              <a:gd name="connsiteY19" fmla="*/ 2 h 256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79875" h="2561349">
                <a:moveTo>
                  <a:pt x="1039073" y="2"/>
                </a:moveTo>
                <a:cubicBezTo>
                  <a:pt x="1117064" y="399"/>
                  <a:pt x="1429792" y="96292"/>
                  <a:pt x="1271274" y="286049"/>
                </a:cubicBezTo>
                <a:cubicBezTo>
                  <a:pt x="1255164" y="315681"/>
                  <a:pt x="1252328" y="348100"/>
                  <a:pt x="1258084" y="389001"/>
                </a:cubicBezTo>
                <a:cubicBezTo>
                  <a:pt x="1307876" y="528260"/>
                  <a:pt x="1706413" y="461118"/>
                  <a:pt x="1970104" y="361647"/>
                </a:cubicBezTo>
                <a:cubicBezTo>
                  <a:pt x="2063959" y="496393"/>
                  <a:pt x="2081148" y="822505"/>
                  <a:pt x="2077867" y="961233"/>
                </a:cubicBezTo>
                <a:cubicBezTo>
                  <a:pt x="2081736" y="1080231"/>
                  <a:pt x="2025039" y="1106743"/>
                  <a:pt x="1891359" y="1030864"/>
                </a:cubicBezTo>
                <a:cubicBezTo>
                  <a:pt x="1494083" y="845571"/>
                  <a:pt x="1595331" y="1699607"/>
                  <a:pt x="1857684" y="1535480"/>
                </a:cubicBezTo>
                <a:cubicBezTo>
                  <a:pt x="1939436" y="1495440"/>
                  <a:pt x="2065350" y="1373503"/>
                  <a:pt x="2075381" y="1597846"/>
                </a:cubicBezTo>
                <a:cubicBezTo>
                  <a:pt x="2090388" y="1677956"/>
                  <a:pt x="2071456" y="2086234"/>
                  <a:pt x="1962644" y="2180264"/>
                </a:cubicBezTo>
                <a:cubicBezTo>
                  <a:pt x="1766020" y="2153738"/>
                  <a:pt x="1383718" y="2007848"/>
                  <a:pt x="1233513" y="2167001"/>
                </a:cubicBezTo>
                <a:cubicBezTo>
                  <a:pt x="1220032" y="2193451"/>
                  <a:pt x="1222834" y="2230273"/>
                  <a:pt x="1253386" y="2275299"/>
                </a:cubicBezTo>
                <a:cubicBezTo>
                  <a:pt x="1493892" y="2660266"/>
                  <a:pt x="564563" y="2652330"/>
                  <a:pt x="776496" y="2277679"/>
                </a:cubicBezTo>
                <a:cubicBezTo>
                  <a:pt x="815471" y="2223378"/>
                  <a:pt x="838463" y="2187232"/>
                  <a:pt x="797484" y="2130058"/>
                </a:cubicBezTo>
                <a:cubicBezTo>
                  <a:pt x="726668" y="2031255"/>
                  <a:pt x="296268" y="2251008"/>
                  <a:pt x="47610" y="2304059"/>
                </a:cubicBezTo>
                <a:cubicBezTo>
                  <a:pt x="-2877" y="2418782"/>
                  <a:pt x="2711" y="1771406"/>
                  <a:pt x="11361" y="1657530"/>
                </a:cubicBezTo>
                <a:cubicBezTo>
                  <a:pt x="-8892" y="1460575"/>
                  <a:pt x="641" y="1230957"/>
                  <a:pt x="18821" y="1018430"/>
                </a:cubicBezTo>
                <a:cubicBezTo>
                  <a:pt x="-4352" y="907942"/>
                  <a:pt x="7218" y="397758"/>
                  <a:pt x="10857" y="186111"/>
                </a:cubicBezTo>
                <a:cubicBezTo>
                  <a:pt x="407063" y="318739"/>
                  <a:pt x="800123" y="488472"/>
                  <a:pt x="838234" y="389001"/>
                </a:cubicBezTo>
                <a:cubicBezTo>
                  <a:pt x="848555" y="365426"/>
                  <a:pt x="838983" y="333341"/>
                  <a:pt x="803330" y="283669"/>
                </a:cubicBezTo>
                <a:cubicBezTo>
                  <a:pt x="697364" y="96343"/>
                  <a:pt x="961082" y="-395"/>
                  <a:pt x="1039073" y="2"/>
                </a:cubicBezTo>
                <a:close/>
              </a:path>
            </a:pathLst>
          </a:custGeom>
          <a:solidFill>
            <a:schemeClr val="bg1">
              <a:lumMod val="85000"/>
            </a:schemeClr>
          </a:solidFill>
          <a:ln>
            <a:solidFill>
              <a:schemeClr val="bg1"/>
            </a:solidFill>
          </a:ln>
          <a:effectLst/>
          <a:scene3d>
            <a:camera prst="orthographicFront"/>
            <a:lightRig rig="threePt" dir="t"/>
          </a:scene3d>
          <a:sp3d prstMaterial="dkEdge">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14" name="Rectangle 5"/>
          <p:cNvSpPr/>
          <p:nvPr/>
        </p:nvSpPr>
        <p:spPr>
          <a:xfrm flipV="1">
            <a:off x="6023472" y="3989708"/>
            <a:ext cx="2701304" cy="1728287"/>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30313 w 2071115"/>
              <a:gd name="connsiteY0" fmla="*/ 3 h 2561350"/>
              <a:gd name="connsiteX1" fmla="*/ 1244626 w 2071115"/>
              <a:gd name="connsiteY1" fmla="*/ 286050 h 2561350"/>
              <a:gd name="connsiteX2" fmla="*/ 1222490 w 2071115"/>
              <a:gd name="connsiteY2" fmla="*/ 389002 h 2561350"/>
              <a:gd name="connsiteX3" fmla="*/ 1961344 w 2071115"/>
              <a:gd name="connsiteY3" fmla="*/ 361648 h 2561350"/>
              <a:gd name="connsiteX4" fmla="*/ 2069107 w 2071115"/>
              <a:gd name="connsiteY4" fmla="*/ 961234 h 2561350"/>
              <a:gd name="connsiteX5" fmla="*/ 1882599 w 2071115"/>
              <a:gd name="connsiteY5" fmla="*/ 1030865 h 2561350"/>
              <a:gd name="connsiteX6" fmla="*/ 1848924 w 2071115"/>
              <a:gd name="connsiteY6" fmla="*/ 1535481 h 2561350"/>
              <a:gd name="connsiteX7" fmla="*/ 2066621 w 2071115"/>
              <a:gd name="connsiteY7" fmla="*/ 1597847 h 2561350"/>
              <a:gd name="connsiteX8" fmla="*/ 1953884 w 2071115"/>
              <a:gd name="connsiteY8" fmla="*/ 2180265 h 2561350"/>
              <a:gd name="connsiteX9" fmla="*/ 1224753 w 2071115"/>
              <a:gd name="connsiteY9" fmla="*/ 2167002 h 2561350"/>
              <a:gd name="connsiteX10" fmla="*/ 1244626 w 2071115"/>
              <a:gd name="connsiteY10" fmla="*/ 2275300 h 2561350"/>
              <a:gd name="connsiteX11" fmla="*/ 794570 w 2071115"/>
              <a:gd name="connsiteY11" fmla="*/ 2277680 h 2561350"/>
              <a:gd name="connsiteX12" fmla="*/ 824503 w 2071115"/>
              <a:gd name="connsiteY12" fmla="*/ 2167002 h 2561350"/>
              <a:gd name="connsiteX13" fmla="*/ 95241 w 2071115"/>
              <a:gd name="connsiteY13" fmla="*/ 2200159 h 2561350"/>
              <a:gd name="connsiteX14" fmla="*/ 2601 w 2071115"/>
              <a:gd name="connsiteY14" fmla="*/ 1657531 h 2561350"/>
              <a:gd name="connsiteX15" fmla="*/ 272997 w 2071115"/>
              <a:gd name="connsiteY15" fmla="*/ 1561668 h 2561350"/>
              <a:gd name="connsiteX16" fmla="*/ 250723 w 2071115"/>
              <a:gd name="connsiteY16" fmla="*/ 1045298 h 2561350"/>
              <a:gd name="connsiteX17" fmla="*/ 10061 w 2071115"/>
              <a:gd name="connsiteY17" fmla="*/ 1018431 h 2561350"/>
              <a:gd name="connsiteX18" fmla="*/ 111684 w 2071115"/>
              <a:gd name="connsiteY18" fmla="*/ 382371 h 2561350"/>
              <a:gd name="connsiteX19" fmla="*/ 829474 w 2071115"/>
              <a:gd name="connsiteY19" fmla="*/ 389002 h 2561350"/>
              <a:gd name="connsiteX20" fmla="*/ 794570 w 2071115"/>
              <a:gd name="connsiteY20" fmla="*/ 283670 h 2561350"/>
              <a:gd name="connsiteX21" fmla="*/ 1030313 w 2071115"/>
              <a:gd name="connsiteY21" fmla="*/ 3 h 2561350"/>
              <a:gd name="connsiteX0" fmla="*/ 1030313 w 2071115"/>
              <a:gd name="connsiteY0" fmla="*/ 3 h 2575213"/>
              <a:gd name="connsiteX1" fmla="*/ 1244626 w 2071115"/>
              <a:gd name="connsiteY1" fmla="*/ 286050 h 2575213"/>
              <a:gd name="connsiteX2" fmla="*/ 1222490 w 2071115"/>
              <a:gd name="connsiteY2" fmla="*/ 389002 h 2575213"/>
              <a:gd name="connsiteX3" fmla="*/ 1961344 w 2071115"/>
              <a:gd name="connsiteY3" fmla="*/ 361648 h 2575213"/>
              <a:gd name="connsiteX4" fmla="*/ 2069107 w 2071115"/>
              <a:gd name="connsiteY4" fmla="*/ 961234 h 2575213"/>
              <a:gd name="connsiteX5" fmla="*/ 1882599 w 2071115"/>
              <a:gd name="connsiteY5" fmla="*/ 1030865 h 2575213"/>
              <a:gd name="connsiteX6" fmla="*/ 1848924 w 2071115"/>
              <a:gd name="connsiteY6" fmla="*/ 1535481 h 2575213"/>
              <a:gd name="connsiteX7" fmla="*/ 2066621 w 2071115"/>
              <a:gd name="connsiteY7" fmla="*/ 1597847 h 2575213"/>
              <a:gd name="connsiteX8" fmla="*/ 1953884 w 2071115"/>
              <a:gd name="connsiteY8" fmla="*/ 2180265 h 2575213"/>
              <a:gd name="connsiteX9" fmla="*/ 1224753 w 2071115"/>
              <a:gd name="connsiteY9" fmla="*/ 2167002 h 2575213"/>
              <a:gd name="connsiteX10" fmla="*/ 1335468 w 2071115"/>
              <a:gd name="connsiteY10" fmla="*/ 2302167 h 2575213"/>
              <a:gd name="connsiteX11" fmla="*/ 794570 w 2071115"/>
              <a:gd name="connsiteY11" fmla="*/ 2277680 h 2575213"/>
              <a:gd name="connsiteX12" fmla="*/ 824503 w 2071115"/>
              <a:gd name="connsiteY12" fmla="*/ 2167002 h 2575213"/>
              <a:gd name="connsiteX13" fmla="*/ 95241 w 2071115"/>
              <a:gd name="connsiteY13" fmla="*/ 2200159 h 2575213"/>
              <a:gd name="connsiteX14" fmla="*/ 2601 w 2071115"/>
              <a:gd name="connsiteY14" fmla="*/ 1657531 h 2575213"/>
              <a:gd name="connsiteX15" fmla="*/ 272997 w 2071115"/>
              <a:gd name="connsiteY15" fmla="*/ 1561668 h 2575213"/>
              <a:gd name="connsiteX16" fmla="*/ 250723 w 2071115"/>
              <a:gd name="connsiteY16" fmla="*/ 1045298 h 2575213"/>
              <a:gd name="connsiteX17" fmla="*/ 10061 w 2071115"/>
              <a:gd name="connsiteY17" fmla="*/ 1018431 h 2575213"/>
              <a:gd name="connsiteX18" fmla="*/ 111684 w 2071115"/>
              <a:gd name="connsiteY18" fmla="*/ 382371 h 2575213"/>
              <a:gd name="connsiteX19" fmla="*/ 829474 w 2071115"/>
              <a:gd name="connsiteY19" fmla="*/ 389002 h 2575213"/>
              <a:gd name="connsiteX20" fmla="*/ 794570 w 2071115"/>
              <a:gd name="connsiteY20" fmla="*/ 283670 h 2575213"/>
              <a:gd name="connsiteX21" fmla="*/ 1030313 w 2071115"/>
              <a:gd name="connsiteY21" fmla="*/ 3 h 2575213"/>
              <a:gd name="connsiteX0" fmla="*/ 1030313 w 2071115"/>
              <a:gd name="connsiteY0" fmla="*/ 3 h 2575213"/>
              <a:gd name="connsiteX1" fmla="*/ 1244626 w 2071115"/>
              <a:gd name="connsiteY1" fmla="*/ 286050 h 2575213"/>
              <a:gd name="connsiteX2" fmla="*/ 1222490 w 2071115"/>
              <a:gd name="connsiteY2" fmla="*/ 389002 h 2575213"/>
              <a:gd name="connsiteX3" fmla="*/ 1961344 w 2071115"/>
              <a:gd name="connsiteY3" fmla="*/ 361648 h 2575213"/>
              <a:gd name="connsiteX4" fmla="*/ 2069107 w 2071115"/>
              <a:gd name="connsiteY4" fmla="*/ 961234 h 2575213"/>
              <a:gd name="connsiteX5" fmla="*/ 1882599 w 2071115"/>
              <a:gd name="connsiteY5" fmla="*/ 1030865 h 2575213"/>
              <a:gd name="connsiteX6" fmla="*/ 1848924 w 2071115"/>
              <a:gd name="connsiteY6" fmla="*/ 1535481 h 2575213"/>
              <a:gd name="connsiteX7" fmla="*/ 2066621 w 2071115"/>
              <a:gd name="connsiteY7" fmla="*/ 1597847 h 2575213"/>
              <a:gd name="connsiteX8" fmla="*/ 1953884 w 2071115"/>
              <a:gd name="connsiteY8" fmla="*/ 2180265 h 2575213"/>
              <a:gd name="connsiteX9" fmla="*/ 1342848 w 2071115"/>
              <a:gd name="connsiteY9" fmla="*/ 2086401 h 2575213"/>
              <a:gd name="connsiteX10" fmla="*/ 1335468 w 2071115"/>
              <a:gd name="connsiteY10" fmla="*/ 2302167 h 2575213"/>
              <a:gd name="connsiteX11" fmla="*/ 794570 w 2071115"/>
              <a:gd name="connsiteY11" fmla="*/ 2277680 h 2575213"/>
              <a:gd name="connsiteX12" fmla="*/ 824503 w 2071115"/>
              <a:gd name="connsiteY12" fmla="*/ 2167002 h 2575213"/>
              <a:gd name="connsiteX13" fmla="*/ 95241 w 2071115"/>
              <a:gd name="connsiteY13" fmla="*/ 2200159 h 2575213"/>
              <a:gd name="connsiteX14" fmla="*/ 2601 w 2071115"/>
              <a:gd name="connsiteY14" fmla="*/ 1657531 h 2575213"/>
              <a:gd name="connsiteX15" fmla="*/ 272997 w 2071115"/>
              <a:gd name="connsiteY15" fmla="*/ 1561668 h 2575213"/>
              <a:gd name="connsiteX16" fmla="*/ 250723 w 2071115"/>
              <a:gd name="connsiteY16" fmla="*/ 1045298 h 2575213"/>
              <a:gd name="connsiteX17" fmla="*/ 10061 w 2071115"/>
              <a:gd name="connsiteY17" fmla="*/ 1018431 h 2575213"/>
              <a:gd name="connsiteX18" fmla="*/ 111684 w 2071115"/>
              <a:gd name="connsiteY18" fmla="*/ 382371 h 2575213"/>
              <a:gd name="connsiteX19" fmla="*/ 829474 w 2071115"/>
              <a:gd name="connsiteY19" fmla="*/ 389002 h 2575213"/>
              <a:gd name="connsiteX20" fmla="*/ 794570 w 2071115"/>
              <a:gd name="connsiteY20" fmla="*/ 283670 h 2575213"/>
              <a:gd name="connsiteX21" fmla="*/ 1030313 w 2071115"/>
              <a:gd name="connsiteY21" fmla="*/ 3 h 2575213"/>
              <a:gd name="connsiteX0" fmla="*/ 1030313 w 2071115"/>
              <a:gd name="connsiteY0" fmla="*/ 3 h 2575213"/>
              <a:gd name="connsiteX1" fmla="*/ 1244626 w 2071115"/>
              <a:gd name="connsiteY1" fmla="*/ 286050 h 2575213"/>
              <a:gd name="connsiteX2" fmla="*/ 1222490 w 2071115"/>
              <a:gd name="connsiteY2" fmla="*/ 389002 h 2575213"/>
              <a:gd name="connsiteX3" fmla="*/ 1961344 w 2071115"/>
              <a:gd name="connsiteY3" fmla="*/ 361648 h 2575213"/>
              <a:gd name="connsiteX4" fmla="*/ 2069107 w 2071115"/>
              <a:gd name="connsiteY4" fmla="*/ 961234 h 2575213"/>
              <a:gd name="connsiteX5" fmla="*/ 1882599 w 2071115"/>
              <a:gd name="connsiteY5" fmla="*/ 1030865 h 2575213"/>
              <a:gd name="connsiteX6" fmla="*/ 1848924 w 2071115"/>
              <a:gd name="connsiteY6" fmla="*/ 1535481 h 2575213"/>
              <a:gd name="connsiteX7" fmla="*/ 2066621 w 2071115"/>
              <a:gd name="connsiteY7" fmla="*/ 1597847 h 2575213"/>
              <a:gd name="connsiteX8" fmla="*/ 1953884 w 2071115"/>
              <a:gd name="connsiteY8" fmla="*/ 2180265 h 2575213"/>
              <a:gd name="connsiteX9" fmla="*/ 1342848 w 2071115"/>
              <a:gd name="connsiteY9" fmla="*/ 2086401 h 2575213"/>
              <a:gd name="connsiteX10" fmla="*/ 1380889 w 2071115"/>
              <a:gd name="connsiteY10" fmla="*/ 2302167 h 2575213"/>
              <a:gd name="connsiteX11" fmla="*/ 794570 w 2071115"/>
              <a:gd name="connsiteY11" fmla="*/ 2277680 h 2575213"/>
              <a:gd name="connsiteX12" fmla="*/ 824503 w 2071115"/>
              <a:gd name="connsiteY12" fmla="*/ 2167002 h 2575213"/>
              <a:gd name="connsiteX13" fmla="*/ 95241 w 2071115"/>
              <a:gd name="connsiteY13" fmla="*/ 2200159 h 2575213"/>
              <a:gd name="connsiteX14" fmla="*/ 2601 w 2071115"/>
              <a:gd name="connsiteY14" fmla="*/ 1657531 h 2575213"/>
              <a:gd name="connsiteX15" fmla="*/ 272997 w 2071115"/>
              <a:gd name="connsiteY15" fmla="*/ 1561668 h 2575213"/>
              <a:gd name="connsiteX16" fmla="*/ 250723 w 2071115"/>
              <a:gd name="connsiteY16" fmla="*/ 1045298 h 2575213"/>
              <a:gd name="connsiteX17" fmla="*/ 10061 w 2071115"/>
              <a:gd name="connsiteY17" fmla="*/ 1018431 h 2575213"/>
              <a:gd name="connsiteX18" fmla="*/ 111684 w 2071115"/>
              <a:gd name="connsiteY18" fmla="*/ 382371 h 2575213"/>
              <a:gd name="connsiteX19" fmla="*/ 829474 w 2071115"/>
              <a:gd name="connsiteY19" fmla="*/ 389002 h 2575213"/>
              <a:gd name="connsiteX20" fmla="*/ 794570 w 2071115"/>
              <a:gd name="connsiteY20" fmla="*/ 283670 h 2575213"/>
              <a:gd name="connsiteX21" fmla="*/ 1030313 w 2071115"/>
              <a:gd name="connsiteY21" fmla="*/ 3 h 2575213"/>
              <a:gd name="connsiteX0" fmla="*/ 1030313 w 2071115"/>
              <a:gd name="connsiteY0" fmla="*/ 3 h 2568193"/>
              <a:gd name="connsiteX1" fmla="*/ 1244626 w 2071115"/>
              <a:gd name="connsiteY1" fmla="*/ 286050 h 2568193"/>
              <a:gd name="connsiteX2" fmla="*/ 1222490 w 2071115"/>
              <a:gd name="connsiteY2" fmla="*/ 389002 h 2568193"/>
              <a:gd name="connsiteX3" fmla="*/ 1961344 w 2071115"/>
              <a:gd name="connsiteY3" fmla="*/ 361648 h 2568193"/>
              <a:gd name="connsiteX4" fmla="*/ 2069107 w 2071115"/>
              <a:gd name="connsiteY4" fmla="*/ 961234 h 2568193"/>
              <a:gd name="connsiteX5" fmla="*/ 1882599 w 2071115"/>
              <a:gd name="connsiteY5" fmla="*/ 1030865 h 2568193"/>
              <a:gd name="connsiteX6" fmla="*/ 1848924 w 2071115"/>
              <a:gd name="connsiteY6" fmla="*/ 1535481 h 2568193"/>
              <a:gd name="connsiteX7" fmla="*/ 2066621 w 2071115"/>
              <a:gd name="connsiteY7" fmla="*/ 1597847 h 2568193"/>
              <a:gd name="connsiteX8" fmla="*/ 1953884 w 2071115"/>
              <a:gd name="connsiteY8" fmla="*/ 2180265 h 2568193"/>
              <a:gd name="connsiteX9" fmla="*/ 1342848 w 2071115"/>
              <a:gd name="connsiteY9" fmla="*/ 2086401 h 2568193"/>
              <a:gd name="connsiteX10" fmla="*/ 1417226 w 2071115"/>
              <a:gd name="connsiteY10" fmla="*/ 2288734 h 2568193"/>
              <a:gd name="connsiteX11" fmla="*/ 794570 w 2071115"/>
              <a:gd name="connsiteY11" fmla="*/ 2277680 h 2568193"/>
              <a:gd name="connsiteX12" fmla="*/ 824503 w 2071115"/>
              <a:gd name="connsiteY12" fmla="*/ 2167002 h 2568193"/>
              <a:gd name="connsiteX13" fmla="*/ 95241 w 2071115"/>
              <a:gd name="connsiteY13" fmla="*/ 2200159 h 2568193"/>
              <a:gd name="connsiteX14" fmla="*/ 2601 w 2071115"/>
              <a:gd name="connsiteY14" fmla="*/ 1657531 h 2568193"/>
              <a:gd name="connsiteX15" fmla="*/ 272997 w 2071115"/>
              <a:gd name="connsiteY15" fmla="*/ 1561668 h 2568193"/>
              <a:gd name="connsiteX16" fmla="*/ 250723 w 2071115"/>
              <a:gd name="connsiteY16" fmla="*/ 1045298 h 2568193"/>
              <a:gd name="connsiteX17" fmla="*/ 10061 w 2071115"/>
              <a:gd name="connsiteY17" fmla="*/ 1018431 h 2568193"/>
              <a:gd name="connsiteX18" fmla="*/ 111684 w 2071115"/>
              <a:gd name="connsiteY18" fmla="*/ 382371 h 2568193"/>
              <a:gd name="connsiteX19" fmla="*/ 829474 w 2071115"/>
              <a:gd name="connsiteY19" fmla="*/ 389002 h 2568193"/>
              <a:gd name="connsiteX20" fmla="*/ 794570 w 2071115"/>
              <a:gd name="connsiteY20" fmla="*/ 283670 h 2568193"/>
              <a:gd name="connsiteX21" fmla="*/ 1030313 w 2071115"/>
              <a:gd name="connsiteY21" fmla="*/ 3 h 2568193"/>
              <a:gd name="connsiteX0" fmla="*/ 1030313 w 2071115"/>
              <a:gd name="connsiteY0" fmla="*/ 3 h 2568193"/>
              <a:gd name="connsiteX1" fmla="*/ 1244626 w 2071115"/>
              <a:gd name="connsiteY1" fmla="*/ 286050 h 2568193"/>
              <a:gd name="connsiteX2" fmla="*/ 1222490 w 2071115"/>
              <a:gd name="connsiteY2" fmla="*/ 389002 h 2568193"/>
              <a:gd name="connsiteX3" fmla="*/ 1961344 w 2071115"/>
              <a:gd name="connsiteY3" fmla="*/ 361648 h 2568193"/>
              <a:gd name="connsiteX4" fmla="*/ 2069107 w 2071115"/>
              <a:gd name="connsiteY4" fmla="*/ 961234 h 2568193"/>
              <a:gd name="connsiteX5" fmla="*/ 1882599 w 2071115"/>
              <a:gd name="connsiteY5" fmla="*/ 1030865 h 2568193"/>
              <a:gd name="connsiteX6" fmla="*/ 1848924 w 2071115"/>
              <a:gd name="connsiteY6" fmla="*/ 1535481 h 2568193"/>
              <a:gd name="connsiteX7" fmla="*/ 2066621 w 2071115"/>
              <a:gd name="connsiteY7" fmla="*/ 1597847 h 2568193"/>
              <a:gd name="connsiteX8" fmla="*/ 1953884 w 2071115"/>
              <a:gd name="connsiteY8" fmla="*/ 2180265 h 2568193"/>
              <a:gd name="connsiteX9" fmla="*/ 1342848 w 2071115"/>
              <a:gd name="connsiteY9" fmla="*/ 2086401 h 2568193"/>
              <a:gd name="connsiteX10" fmla="*/ 1417226 w 2071115"/>
              <a:gd name="connsiteY10" fmla="*/ 2288734 h 2568193"/>
              <a:gd name="connsiteX11" fmla="*/ 794570 w 2071115"/>
              <a:gd name="connsiteY11" fmla="*/ 2277680 h 2568193"/>
              <a:gd name="connsiteX12" fmla="*/ 824503 w 2071115"/>
              <a:gd name="connsiteY12" fmla="*/ 2167002 h 2568193"/>
              <a:gd name="connsiteX13" fmla="*/ 95241 w 2071115"/>
              <a:gd name="connsiteY13" fmla="*/ 2200159 h 2568193"/>
              <a:gd name="connsiteX14" fmla="*/ 2601 w 2071115"/>
              <a:gd name="connsiteY14" fmla="*/ 1657531 h 2568193"/>
              <a:gd name="connsiteX15" fmla="*/ 236660 w 2071115"/>
              <a:gd name="connsiteY15" fmla="*/ 1521367 h 2568193"/>
              <a:gd name="connsiteX16" fmla="*/ 250723 w 2071115"/>
              <a:gd name="connsiteY16" fmla="*/ 1045298 h 2568193"/>
              <a:gd name="connsiteX17" fmla="*/ 10061 w 2071115"/>
              <a:gd name="connsiteY17" fmla="*/ 1018431 h 2568193"/>
              <a:gd name="connsiteX18" fmla="*/ 111684 w 2071115"/>
              <a:gd name="connsiteY18" fmla="*/ 382371 h 2568193"/>
              <a:gd name="connsiteX19" fmla="*/ 829474 w 2071115"/>
              <a:gd name="connsiteY19" fmla="*/ 389002 h 2568193"/>
              <a:gd name="connsiteX20" fmla="*/ 794570 w 2071115"/>
              <a:gd name="connsiteY20" fmla="*/ 283670 h 2568193"/>
              <a:gd name="connsiteX21" fmla="*/ 1030313 w 2071115"/>
              <a:gd name="connsiteY21" fmla="*/ 3 h 2568193"/>
              <a:gd name="connsiteX0" fmla="*/ 1030313 w 2071115"/>
              <a:gd name="connsiteY0" fmla="*/ 3 h 2568193"/>
              <a:gd name="connsiteX1" fmla="*/ 1244626 w 2071115"/>
              <a:gd name="connsiteY1" fmla="*/ 286050 h 2568193"/>
              <a:gd name="connsiteX2" fmla="*/ 1222490 w 2071115"/>
              <a:gd name="connsiteY2" fmla="*/ 389002 h 2568193"/>
              <a:gd name="connsiteX3" fmla="*/ 1961344 w 2071115"/>
              <a:gd name="connsiteY3" fmla="*/ 361648 h 2568193"/>
              <a:gd name="connsiteX4" fmla="*/ 2069107 w 2071115"/>
              <a:gd name="connsiteY4" fmla="*/ 961234 h 2568193"/>
              <a:gd name="connsiteX5" fmla="*/ 1882599 w 2071115"/>
              <a:gd name="connsiteY5" fmla="*/ 1030865 h 2568193"/>
              <a:gd name="connsiteX6" fmla="*/ 1848924 w 2071115"/>
              <a:gd name="connsiteY6" fmla="*/ 1535481 h 2568193"/>
              <a:gd name="connsiteX7" fmla="*/ 2066621 w 2071115"/>
              <a:gd name="connsiteY7" fmla="*/ 1597847 h 2568193"/>
              <a:gd name="connsiteX8" fmla="*/ 1953884 w 2071115"/>
              <a:gd name="connsiteY8" fmla="*/ 2180265 h 2568193"/>
              <a:gd name="connsiteX9" fmla="*/ 1342848 w 2071115"/>
              <a:gd name="connsiteY9" fmla="*/ 2086401 h 2568193"/>
              <a:gd name="connsiteX10" fmla="*/ 1417226 w 2071115"/>
              <a:gd name="connsiteY10" fmla="*/ 2288734 h 2568193"/>
              <a:gd name="connsiteX11" fmla="*/ 794570 w 2071115"/>
              <a:gd name="connsiteY11" fmla="*/ 2277680 h 2568193"/>
              <a:gd name="connsiteX12" fmla="*/ 788167 w 2071115"/>
              <a:gd name="connsiteY12" fmla="*/ 2126702 h 2568193"/>
              <a:gd name="connsiteX13" fmla="*/ 95241 w 2071115"/>
              <a:gd name="connsiteY13" fmla="*/ 2200159 h 2568193"/>
              <a:gd name="connsiteX14" fmla="*/ 2601 w 2071115"/>
              <a:gd name="connsiteY14" fmla="*/ 1657531 h 2568193"/>
              <a:gd name="connsiteX15" fmla="*/ 236660 w 2071115"/>
              <a:gd name="connsiteY15" fmla="*/ 1521367 h 2568193"/>
              <a:gd name="connsiteX16" fmla="*/ 250723 w 2071115"/>
              <a:gd name="connsiteY16" fmla="*/ 1045298 h 2568193"/>
              <a:gd name="connsiteX17" fmla="*/ 10061 w 2071115"/>
              <a:gd name="connsiteY17" fmla="*/ 1018431 h 2568193"/>
              <a:gd name="connsiteX18" fmla="*/ 111684 w 2071115"/>
              <a:gd name="connsiteY18" fmla="*/ 382371 h 2568193"/>
              <a:gd name="connsiteX19" fmla="*/ 829474 w 2071115"/>
              <a:gd name="connsiteY19" fmla="*/ 389002 h 2568193"/>
              <a:gd name="connsiteX20" fmla="*/ 794570 w 2071115"/>
              <a:gd name="connsiteY20" fmla="*/ 283670 h 2568193"/>
              <a:gd name="connsiteX21" fmla="*/ 1030313 w 2071115"/>
              <a:gd name="connsiteY21" fmla="*/ 3 h 2568193"/>
              <a:gd name="connsiteX0" fmla="*/ 1035985 w 2076787"/>
              <a:gd name="connsiteY0" fmla="*/ 3 h 2568193"/>
              <a:gd name="connsiteX1" fmla="*/ 1250298 w 2076787"/>
              <a:gd name="connsiteY1" fmla="*/ 286050 h 2568193"/>
              <a:gd name="connsiteX2" fmla="*/ 1228162 w 2076787"/>
              <a:gd name="connsiteY2" fmla="*/ 389002 h 2568193"/>
              <a:gd name="connsiteX3" fmla="*/ 1967016 w 2076787"/>
              <a:gd name="connsiteY3" fmla="*/ 361648 h 2568193"/>
              <a:gd name="connsiteX4" fmla="*/ 2074779 w 2076787"/>
              <a:gd name="connsiteY4" fmla="*/ 961234 h 2568193"/>
              <a:gd name="connsiteX5" fmla="*/ 1888271 w 2076787"/>
              <a:gd name="connsiteY5" fmla="*/ 1030865 h 2568193"/>
              <a:gd name="connsiteX6" fmla="*/ 1854596 w 2076787"/>
              <a:gd name="connsiteY6" fmla="*/ 1535481 h 2568193"/>
              <a:gd name="connsiteX7" fmla="*/ 2072293 w 2076787"/>
              <a:gd name="connsiteY7" fmla="*/ 1597847 h 2568193"/>
              <a:gd name="connsiteX8" fmla="*/ 1959556 w 2076787"/>
              <a:gd name="connsiteY8" fmla="*/ 2180265 h 2568193"/>
              <a:gd name="connsiteX9" fmla="*/ 1348520 w 2076787"/>
              <a:gd name="connsiteY9" fmla="*/ 2086401 h 2568193"/>
              <a:gd name="connsiteX10" fmla="*/ 1422898 w 2076787"/>
              <a:gd name="connsiteY10" fmla="*/ 2288734 h 2568193"/>
              <a:gd name="connsiteX11" fmla="*/ 800242 w 2076787"/>
              <a:gd name="connsiteY11" fmla="*/ 2277680 h 2568193"/>
              <a:gd name="connsiteX12" fmla="*/ 793839 w 2076787"/>
              <a:gd name="connsiteY12" fmla="*/ 2126702 h 2568193"/>
              <a:gd name="connsiteX13" fmla="*/ 100913 w 2076787"/>
              <a:gd name="connsiteY13" fmla="*/ 2200159 h 2568193"/>
              <a:gd name="connsiteX14" fmla="*/ 8273 w 2076787"/>
              <a:gd name="connsiteY14" fmla="*/ 1657531 h 2568193"/>
              <a:gd name="connsiteX15" fmla="*/ 242332 w 2076787"/>
              <a:gd name="connsiteY15" fmla="*/ 1521367 h 2568193"/>
              <a:gd name="connsiteX16" fmla="*/ 256395 w 2076787"/>
              <a:gd name="connsiteY16" fmla="*/ 1045298 h 2568193"/>
              <a:gd name="connsiteX17" fmla="*/ 6649 w 2076787"/>
              <a:gd name="connsiteY17" fmla="*/ 1058732 h 2568193"/>
              <a:gd name="connsiteX18" fmla="*/ 117356 w 2076787"/>
              <a:gd name="connsiteY18" fmla="*/ 382371 h 2568193"/>
              <a:gd name="connsiteX19" fmla="*/ 835146 w 2076787"/>
              <a:gd name="connsiteY19" fmla="*/ 389002 h 2568193"/>
              <a:gd name="connsiteX20" fmla="*/ 800242 w 2076787"/>
              <a:gd name="connsiteY20" fmla="*/ 283670 h 2568193"/>
              <a:gd name="connsiteX21" fmla="*/ 1035985 w 2076787"/>
              <a:gd name="connsiteY21" fmla="*/ 3 h 2568193"/>
              <a:gd name="connsiteX0" fmla="*/ 1035985 w 2076787"/>
              <a:gd name="connsiteY0" fmla="*/ 3 h 2568193"/>
              <a:gd name="connsiteX1" fmla="*/ 1250298 w 2076787"/>
              <a:gd name="connsiteY1" fmla="*/ 286050 h 2568193"/>
              <a:gd name="connsiteX2" fmla="*/ 1228162 w 2076787"/>
              <a:gd name="connsiteY2" fmla="*/ 389002 h 2568193"/>
              <a:gd name="connsiteX3" fmla="*/ 1967016 w 2076787"/>
              <a:gd name="connsiteY3" fmla="*/ 361648 h 2568193"/>
              <a:gd name="connsiteX4" fmla="*/ 2074779 w 2076787"/>
              <a:gd name="connsiteY4" fmla="*/ 961234 h 2568193"/>
              <a:gd name="connsiteX5" fmla="*/ 1888271 w 2076787"/>
              <a:gd name="connsiteY5" fmla="*/ 1030865 h 2568193"/>
              <a:gd name="connsiteX6" fmla="*/ 1854596 w 2076787"/>
              <a:gd name="connsiteY6" fmla="*/ 1535481 h 2568193"/>
              <a:gd name="connsiteX7" fmla="*/ 2072293 w 2076787"/>
              <a:gd name="connsiteY7" fmla="*/ 1597847 h 2568193"/>
              <a:gd name="connsiteX8" fmla="*/ 1959556 w 2076787"/>
              <a:gd name="connsiteY8" fmla="*/ 2180265 h 2568193"/>
              <a:gd name="connsiteX9" fmla="*/ 1348520 w 2076787"/>
              <a:gd name="connsiteY9" fmla="*/ 2086401 h 2568193"/>
              <a:gd name="connsiteX10" fmla="*/ 1422898 w 2076787"/>
              <a:gd name="connsiteY10" fmla="*/ 2288734 h 2568193"/>
              <a:gd name="connsiteX11" fmla="*/ 800242 w 2076787"/>
              <a:gd name="connsiteY11" fmla="*/ 2277680 h 2568193"/>
              <a:gd name="connsiteX12" fmla="*/ 793839 w 2076787"/>
              <a:gd name="connsiteY12" fmla="*/ 2126702 h 2568193"/>
              <a:gd name="connsiteX13" fmla="*/ 100913 w 2076787"/>
              <a:gd name="connsiteY13" fmla="*/ 2200159 h 2568193"/>
              <a:gd name="connsiteX14" fmla="*/ 8273 w 2076787"/>
              <a:gd name="connsiteY14" fmla="*/ 1657531 h 2568193"/>
              <a:gd name="connsiteX15" fmla="*/ 242332 w 2076787"/>
              <a:gd name="connsiteY15" fmla="*/ 1521367 h 2568193"/>
              <a:gd name="connsiteX16" fmla="*/ 265479 w 2076787"/>
              <a:gd name="connsiteY16" fmla="*/ 1072165 h 2568193"/>
              <a:gd name="connsiteX17" fmla="*/ 6649 w 2076787"/>
              <a:gd name="connsiteY17" fmla="*/ 1058732 h 2568193"/>
              <a:gd name="connsiteX18" fmla="*/ 117356 w 2076787"/>
              <a:gd name="connsiteY18" fmla="*/ 382371 h 2568193"/>
              <a:gd name="connsiteX19" fmla="*/ 835146 w 2076787"/>
              <a:gd name="connsiteY19" fmla="*/ 389002 h 2568193"/>
              <a:gd name="connsiteX20" fmla="*/ 800242 w 2076787"/>
              <a:gd name="connsiteY20" fmla="*/ 283670 h 2568193"/>
              <a:gd name="connsiteX21" fmla="*/ 1035985 w 2076787"/>
              <a:gd name="connsiteY21" fmla="*/ 3 h 2568193"/>
              <a:gd name="connsiteX0" fmla="*/ 1110589 w 2151391"/>
              <a:gd name="connsiteY0" fmla="*/ 3 h 2568193"/>
              <a:gd name="connsiteX1" fmla="*/ 1324902 w 2151391"/>
              <a:gd name="connsiteY1" fmla="*/ 286050 h 2568193"/>
              <a:gd name="connsiteX2" fmla="*/ 1302766 w 2151391"/>
              <a:gd name="connsiteY2" fmla="*/ 389002 h 2568193"/>
              <a:gd name="connsiteX3" fmla="*/ 2041620 w 2151391"/>
              <a:gd name="connsiteY3" fmla="*/ 361648 h 2568193"/>
              <a:gd name="connsiteX4" fmla="*/ 2149383 w 2151391"/>
              <a:gd name="connsiteY4" fmla="*/ 961234 h 2568193"/>
              <a:gd name="connsiteX5" fmla="*/ 1962875 w 2151391"/>
              <a:gd name="connsiteY5" fmla="*/ 1030865 h 2568193"/>
              <a:gd name="connsiteX6" fmla="*/ 1929200 w 2151391"/>
              <a:gd name="connsiteY6" fmla="*/ 1535481 h 2568193"/>
              <a:gd name="connsiteX7" fmla="*/ 2146897 w 2151391"/>
              <a:gd name="connsiteY7" fmla="*/ 1597847 h 2568193"/>
              <a:gd name="connsiteX8" fmla="*/ 2034160 w 2151391"/>
              <a:gd name="connsiteY8" fmla="*/ 2180265 h 2568193"/>
              <a:gd name="connsiteX9" fmla="*/ 1423124 w 2151391"/>
              <a:gd name="connsiteY9" fmla="*/ 2086401 h 2568193"/>
              <a:gd name="connsiteX10" fmla="*/ 1497502 w 2151391"/>
              <a:gd name="connsiteY10" fmla="*/ 2288734 h 2568193"/>
              <a:gd name="connsiteX11" fmla="*/ 874846 w 2151391"/>
              <a:gd name="connsiteY11" fmla="*/ 2277680 h 2568193"/>
              <a:gd name="connsiteX12" fmla="*/ 868443 w 2151391"/>
              <a:gd name="connsiteY12" fmla="*/ 2126702 h 2568193"/>
              <a:gd name="connsiteX13" fmla="*/ 175517 w 2151391"/>
              <a:gd name="connsiteY13" fmla="*/ 2200159 h 2568193"/>
              <a:gd name="connsiteX14" fmla="*/ 82877 w 2151391"/>
              <a:gd name="connsiteY14" fmla="*/ 1657531 h 2568193"/>
              <a:gd name="connsiteX15" fmla="*/ 316936 w 2151391"/>
              <a:gd name="connsiteY15" fmla="*/ 1521367 h 2568193"/>
              <a:gd name="connsiteX16" fmla="*/ 340083 w 2151391"/>
              <a:gd name="connsiteY16" fmla="*/ 1072165 h 2568193"/>
              <a:gd name="connsiteX17" fmla="*/ 81253 w 2151391"/>
              <a:gd name="connsiteY17" fmla="*/ 1058732 h 2568193"/>
              <a:gd name="connsiteX18" fmla="*/ 37529 w 2151391"/>
              <a:gd name="connsiteY18" fmla="*/ 422672 h 2568193"/>
              <a:gd name="connsiteX19" fmla="*/ 909750 w 2151391"/>
              <a:gd name="connsiteY19" fmla="*/ 389002 h 2568193"/>
              <a:gd name="connsiteX20" fmla="*/ 874846 w 2151391"/>
              <a:gd name="connsiteY20" fmla="*/ 283670 h 2568193"/>
              <a:gd name="connsiteX21" fmla="*/ 1110589 w 2151391"/>
              <a:gd name="connsiteY21" fmla="*/ 3 h 2568193"/>
              <a:gd name="connsiteX0" fmla="*/ 1117970 w 2158772"/>
              <a:gd name="connsiteY0" fmla="*/ 3 h 2568193"/>
              <a:gd name="connsiteX1" fmla="*/ 1332283 w 2158772"/>
              <a:gd name="connsiteY1" fmla="*/ 286050 h 2568193"/>
              <a:gd name="connsiteX2" fmla="*/ 1310147 w 2158772"/>
              <a:gd name="connsiteY2" fmla="*/ 389002 h 2568193"/>
              <a:gd name="connsiteX3" fmla="*/ 2049001 w 2158772"/>
              <a:gd name="connsiteY3" fmla="*/ 361648 h 2568193"/>
              <a:gd name="connsiteX4" fmla="*/ 2156764 w 2158772"/>
              <a:gd name="connsiteY4" fmla="*/ 961234 h 2568193"/>
              <a:gd name="connsiteX5" fmla="*/ 1970256 w 2158772"/>
              <a:gd name="connsiteY5" fmla="*/ 1030865 h 2568193"/>
              <a:gd name="connsiteX6" fmla="*/ 1936581 w 2158772"/>
              <a:gd name="connsiteY6" fmla="*/ 1535481 h 2568193"/>
              <a:gd name="connsiteX7" fmla="*/ 2154278 w 2158772"/>
              <a:gd name="connsiteY7" fmla="*/ 1597847 h 2568193"/>
              <a:gd name="connsiteX8" fmla="*/ 2041541 w 2158772"/>
              <a:gd name="connsiteY8" fmla="*/ 2180265 h 2568193"/>
              <a:gd name="connsiteX9" fmla="*/ 1430505 w 2158772"/>
              <a:gd name="connsiteY9" fmla="*/ 2086401 h 2568193"/>
              <a:gd name="connsiteX10" fmla="*/ 1504883 w 2158772"/>
              <a:gd name="connsiteY10" fmla="*/ 2288734 h 2568193"/>
              <a:gd name="connsiteX11" fmla="*/ 882227 w 2158772"/>
              <a:gd name="connsiteY11" fmla="*/ 2277680 h 2568193"/>
              <a:gd name="connsiteX12" fmla="*/ 875824 w 2158772"/>
              <a:gd name="connsiteY12" fmla="*/ 2126702 h 2568193"/>
              <a:gd name="connsiteX13" fmla="*/ 182898 w 2158772"/>
              <a:gd name="connsiteY13" fmla="*/ 2200159 h 2568193"/>
              <a:gd name="connsiteX14" fmla="*/ 90258 w 2158772"/>
              <a:gd name="connsiteY14" fmla="*/ 1657531 h 2568193"/>
              <a:gd name="connsiteX15" fmla="*/ 324317 w 2158772"/>
              <a:gd name="connsiteY15" fmla="*/ 1521367 h 2568193"/>
              <a:gd name="connsiteX16" fmla="*/ 347464 w 2158772"/>
              <a:gd name="connsiteY16" fmla="*/ 1072165 h 2568193"/>
              <a:gd name="connsiteX17" fmla="*/ 88634 w 2158772"/>
              <a:gd name="connsiteY17" fmla="*/ 1058732 h 2568193"/>
              <a:gd name="connsiteX18" fmla="*/ 35826 w 2158772"/>
              <a:gd name="connsiteY18" fmla="*/ 409239 h 2568193"/>
              <a:gd name="connsiteX19" fmla="*/ 917131 w 2158772"/>
              <a:gd name="connsiteY19" fmla="*/ 389002 h 2568193"/>
              <a:gd name="connsiteX20" fmla="*/ 882227 w 2158772"/>
              <a:gd name="connsiteY20" fmla="*/ 283670 h 2568193"/>
              <a:gd name="connsiteX21" fmla="*/ 1117970 w 2158772"/>
              <a:gd name="connsiteY21" fmla="*/ 3 h 2568193"/>
              <a:gd name="connsiteX0" fmla="*/ 882227 w 2158772"/>
              <a:gd name="connsiteY0" fmla="*/ 11880 h 2296403"/>
              <a:gd name="connsiteX1" fmla="*/ 1332283 w 2158772"/>
              <a:gd name="connsiteY1" fmla="*/ 14260 h 2296403"/>
              <a:gd name="connsiteX2" fmla="*/ 1310147 w 2158772"/>
              <a:gd name="connsiteY2" fmla="*/ 117212 h 2296403"/>
              <a:gd name="connsiteX3" fmla="*/ 2049001 w 2158772"/>
              <a:gd name="connsiteY3" fmla="*/ 89858 h 2296403"/>
              <a:gd name="connsiteX4" fmla="*/ 2156764 w 2158772"/>
              <a:gd name="connsiteY4" fmla="*/ 689444 h 2296403"/>
              <a:gd name="connsiteX5" fmla="*/ 1970256 w 2158772"/>
              <a:gd name="connsiteY5" fmla="*/ 759075 h 2296403"/>
              <a:gd name="connsiteX6" fmla="*/ 1936581 w 2158772"/>
              <a:gd name="connsiteY6" fmla="*/ 1263691 h 2296403"/>
              <a:gd name="connsiteX7" fmla="*/ 2154278 w 2158772"/>
              <a:gd name="connsiteY7" fmla="*/ 1326057 h 2296403"/>
              <a:gd name="connsiteX8" fmla="*/ 2041541 w 2158772"/>
              <a:gd name="connsiteY8" fmla="*/ 1908475 h 2296403"/>
              <a:gd name="connsiteX9" fmla="*/ 1430505 w 2158772"/>
              <a:gd name="connsiteY9" fmla="*/ 1814611 h 2296403"/>
              <a:gd name="connsiteX10" fmla="*/ 1504883 w 2158772"/>
              <a:gd name="connsiteY10" fmla="*/ 2016944 h 2296403"/>
              <a:gd name="connsiteX11" fmla="*/ 882227 w 2158772"/>
              <a:gd name="connsiteY11" fmla="*/ 2005890 h 2296403"/>
              <a:gd name="connsiteX12" fmla="*/ 875824 w 2158772"/>
              <a:gd name="connsiteY12" fmla="*/ 1854912 h 2296403"/>
              <a:gd name="connsiteX13" fmla="*/ 182898 w 2158772"/>
              <a:gd name="connsiteY13" fmla="*/ 1928369 h 2296403"/>
              <a:gd name="connsiteX14" fmla="*/ 90258 w 2158772"/>
              <a:gd name="connsiteY14" fmla="*/ 1385741 h 2296403"/>
              <a:gd name="connsiteX15" fmla="*/ 324317 w 2158772"/>
              <a:gd name="connsiteY15" fmla="*/ 1249577 h 2296403"/>
              <a:gd name="connsiteX16" fmla="*/ 347464 w 2158772"/>
              <a:gd name="connsiteY16" fmla="*/ 800375 h 2296403"/>
              <a:gd name="connsiteX17" fmla="*/ 88634 w 2158772"/>
              <a:gd name="connsiteY17" fmla="*/ 786942 h 2296403"/>
              <a:gd name="connsiteX18" fmla="*/ 35826 w 2158772"/>
              <a:gd name="connsiteY18" fmla="*/ 137449 h 2296403"/>
              <a:gd name="connsiteX19" fmla="*/ 917131 w 2158772"/>
              <a:gd name="connsiteY19" fmla="*/ 117212 h 2296403"/>
              <a:gd name="connsiteX20" fmla="*/ 882227 w 2158772"/>
              <a:gd name="connsiteY20" fmla="*/ 11880 h 2296403"/>
              <a:gd name="connsiteX0" fmla="*/ 917131 w 2158772"/>
              <a:gd name="connsiteY0" fmla="*/ 102952 h 2282143"/>
              <a:gd name="connsiteX1" fmla="*/ 1332283 w 2158772"/>
              <a:gd name="connsiteY1" fmla="*/ 0 h 2282143"/>
              <a:gd name="connsiteX2" fmla="*/ 1310147 w 2158772"/>
              <a:gd name="connsiteY2" fmla="*/ 102952 h 2282143"/>
              <a:gd name="connsiteX3" fmla="*/ 2049001 w 2158772"/>
              <a:gd name="connsiteY3" fmla="*/ 75598 h 2282143"/>
              <a:gd name="connsiteX4" fmla="*/ 2156764 w 2158772"/>
              <a:gd name="connsiteY4" fmla="*/ 675184 h 2282143"/>
              <a:gd name="connsiteX5" fmla="*/ 1970256 w 2158772"/>
              <a:gd name="connsiteY5" fmla="*/ 744815 h 2282143"/>
              <a:gd name="connsiteX6" fmla="*/ 1936581 w 2158772"/>
              <a:gd name="connsiteY6" fmla="*/ 1249431 h 2282143"/>
              <a:gd name="connsiteX7" fmla="*/ 2154278 w 2158772"/>
              <a:gd name="connsiteY7" fmla="*/ 1311797 h 2282143"/>
              <a:gd name="connsiteX8" fmla="*/ 2041541 w 2158772"/>
              <a:gd name="connsiteY8" fmla="*/ 1894215 h 2282143"/>
              <a:gd name="connsiteX9" fmla="*/ 1430505 w 2158772"/>
              <a:gd name="connsiteY9" fmla="*/ 1800351 h 2282143"/>
              <a:gd name="connsiteX10" fmla="*/ 1504883 w 2158772"/>
              <a:gd name="connsiteY10" fmla="*/ 2002684 h 2282143"/>
              <a:gd name="connsiteX11" fmla="*/ 882227 w 2158772"/>
              <a:gd name="connsiteY11" fmla="*/ 1991630 h 2282143"/>
              <a:gd name="connsiteX12" fmla="*/ 875824 w 2158772"/>
              <a:gd name="connsiteY12" fmla="*/ 1840652 h 2282143"/>
              <a:gd name="connsiteX13" fmla="*/ 182898 w 2158772"/>
              <a:gd name="connsiteY13" fmla="*/ 1914109 h 2282143"/>
              <a:gd name="connsiteX14" fmla="*/ 90258 w 2158772"/>
              <a:gd name="connsiteY14" fmla="*/ 1371481 h 2282143"/>
              <a:gd name="connsiteX15" fmla="*/ 324317 w 2158772"/>
              <a:gd name="connsiteY15" fmla="*/ 1235317 h 2282143"/>
              <a:gd name="connsiteX16" fmla="*/ 347464 w 2158772"/>
              <a:gd name="connsiteY16" fmla="*/ 786115 h 2282143"/>
              <a:gd name="connsiteX17" fmla="*/ 88634 w 2158772"/>
              <a:gd name="connsiteY17" fmla="*/ 772682 h 2282143"/>
              <a:gd name="connsiteX18" fmla="*/ 35826 w 2158772"/>
              <a:gd name="connsiteY18" fmla="*/ 123189 h 2282143"/>
              <a:gd name="connsiteX19" fmla="*/ 917131 w 2158772"/>
              <a:gd name="connsiteY19" fmla="*/ 102952 h 2282143"/>
              <a:gd name="connsiteX0" fmla="*/ 35826 w 2158772"/>
              <a:gd name="connsiteY0" fmla="*/ 123189 h 2282143"/>
              <a:gd name="connsiteX1" fmla="*/ 1332283 w 2158772"/>
              <a:gd name="connsiteY1" fmla="*/ 0 h 2282143"/>
              <a:gd name="connsiteX2" fmla="*/ 1310147 w 2158772"/>
              <a:gd name="connsiteY2" fmla="*/ 102952 h 2282143"/>
              <a:gd name="connsiteX3" fmla="*/ 2049001 w 2158772"/>
              <a:gd name="connsiteY3" fmla="*/ 75598 h 2282143"/>
              <a:gd name="connsiteX4" fmla="*/ 2156764 w 2158772"/>
              <a:gd name="connsiteY4" fmla="*/ 675184 h 2282143"/>
              <a:gd name="connsiteX5" fmla="*/ 1970256 w 2158772"/>
              <a:gd name="connsiteY5" fmla="*/ 744815 h 2282143"/>
              <a:gd name="connsiteX6" fmla="*/ 1936581 w 2158772"/>
              <a:gd name="connsiteY6" fmla="*/ 1249431 h 2282143"/>
              <a:gd name="connsiteX7" fmla="*/ 2154278 w 2158772"/>
              <a:gd name="connsiteY7" fmla="*/ 1311797 h 2282143"/>
              <a:gd name="connsiteX8" fmla="*/ 2041541 w 2158772"/>
              <a:gd name="connsiteY8" fmla="*/ 1894215 h 2282143"/>
              <a:gd name="connsiteX9" fmla="*/ 1430505 w 2158772"/>
              <a:gd name="connsiteY9" fmla="*/ 1800351 h 2282143"/>
              <a:gd name="connsiteX10" fmla="*/ 1504883 w 2158772"/>
              <a:gd name="connsiteY10" fmla="*/ 2002684 h 2282143"/>
              <a:gd name="connsiteX11" fmla="*/ 882227 w 2158772"/>
              <a:gd name="connsiteY11" fmla="*/ 1991630 h 2282143"/>
              <a:gd name="connsiteX12" fmla="*/ 875824 w 2158772"/>
              <a:gd name="connsiteY12" fmla="*/ 1840652 h 2282143"/>
              <a:gd name="connsiteX13" fmla="*/ 182898 w 2158772"/>
              <a:gd name="connsiteY13" fmla="*/ 1914109 h 2282143"/>
              <a:gd name="connsiteX14" fmla="*/ 90258 w 2158772"/>
              <a:gd name="connsiteY14" fmla="*/ 1371481 h 2282143"/>
              <a:gd name="connsiteX15" fmla="*/ 324317 w 2158772"/>
              <a:gd name="connsiteY15" fmla="*/ 1235317 h 2282143"/>
              <a:gd name="connsiteX16" fmla="*/ 347464 w 2158772"/>
              <a:gd name="connsiteY16" fmla="*/ 786115 h 2282143"/>
              <a:gd name="connsiteX17" fmla="*/ 88634 w 2158772"/>
              <a:gd name="connsiteY17" fmla="*/ 772682 h 2282143"/>
              <a:gd name="connsiteX18" fmla="*/ 35826 w 2158772"/>
              <a:gd name="connsiteY18" fmla="*/ 123189 h 2282143"/>
              <a:gd name="connsiteX0" fmla="*/ 35826 w 2158772"/>
              <a:gd name="connsiteY0" fmla="*/ 53392 h 2212346"/>
              <a:gd name="connsiteX1" fmla="*/ 1310147 w 2158772"/>
              <a:gd name="connsiteY1" fmla="*/ 33155 h 2212346"/>
              <a:gd name="connsiteX2" fmla="*/ 2049001 w 2158772"/>
              <a:gd name="connsiteY2" fmla="*/ 5801 h 2212346"/>
              <a:gd name="connsiteX3" fmla="*/ 2156764 w 2158772"/>
              <a:gd name="connsiteY3" fmla="*/ 605387 h 2212346"/>
              <a:gd name="connsiteX4" fmla="*/ 1970256 w 2158772"/>
              <a:gd name="connsiteY4" fmla="*/ 675018 h 2212346"/>
              <a:gd name="connsiteX5" fmla="*/ 1936581 w 2158772"/>
              <a:gd name="connsiteY5" fmla="*/ 1179634 h 2212346"/>
              <a:gd name="connsiteX6" fmla="*/ 2154278 w 2158772"/>
              <a:gd name="connsiteY6" fmla="*/ 1242000 h 2212346"/>
              <a:gd name="connsiteX7" fmla="*/ 2041541 w 2158772"/>
              <a:gd name="connsiteY7" fmla="*/ 1824418 h 2212346"/>
              <a:gd name="connsiteX8" fmla="*/ 1430505 w 2158772"/>
              <a:gd name="connsiteY8" fmla="*/ 1730554 h 2212346"/>
              <a:gd name="connsiteX9" fmla="*/ 1504883 w 2158772"/>
              <a:gd name="connsiteY9" fmla="*/ 1932887 h 2212346"/>
              <a:gd name="connsiteX10" fmla="*/ 882227 w 2158772"/>
              <a:gd name="connsiteY10" fmla="*/ 1921833 h 2212346"/>
              <a:gd name="connsiteX11" fmla="*/ 875824 w 2158772"/>
              <a:gd name="connsiteY11" fmla="*/ 1770855 h 2212346"/>
              <a:gd name="connsiteX12" fmla="*/ 182898 w 2158772"/>
              <a:gd name="connsiteY12" fmla="*/ 1844312 h 2212346"/>
              <a:gd name="connsiteX13" fmla="*/ 90258 w 2158772"/>
              <a:gd name="connsiteY13" fmla="*/ 1301684 h 2212346"/>
              <a:gd name="connsiteX14" fmla="*/ 324317 w 2158772"/>
              <a:gd name="connsiteY14" fmla="*/ 1165520 h 2212346"/>
              <a:gd name="connsiteX15" fmla="*/ 347464 w 2158772"/>
              <a:gd name="connsiteY15" fmla="*/ 716318 h 2212346"/>
              <a:gd name="connsiteX16" fmla="*/ 88634 w 2158772"/>
              <a:gd name="connsiteY16" fmla="*/ 702885 h 2212346"/>
              <a:gd name="connsiteX17" fmla="*/ 35826 w 2158772"/>
              <a:gd name="connsiteY17" fmla="*/ 53392 h 2212346"/>
              <a:gd name="connsiteX0" fmla="*/ 35826 w 2158772"/>
              <a:gd name="connsiteY0" fmla="*/ 104119 h 2263073"/>
              <a:gd name="connsiteX1" fmla="*/ 2049001 w 2158772"/>
              <a:gd name="connsiteY1" fmla="*/ 56528 h 2263073"/>
              <a:gd name="connsiteX2" fmla="*/ 2156764 w 2158772"/>
              <a:gd name="connsiteY2" fmla="*/ 656114 h 2263073"/>
              <a:gd name="connsiteX3" fmla="*/ 1970256 w 2158772"/>
              <a:gd name="connsiteY3" fmla="*/ 725745 h 2263073"/>
              <a:gd name="connsiteX4" fmla="*/ 1936581 w 2158772"/>
              <a:gd name="connsiteY4" fmla="*/ 1230361 h 2263073"/>
              <a:gd name="connsiteX5" fmla="*/ 2154278 w 2158772"/>
              <a:gd name="connsiteY5" fmla="*/ 1292727 h 2263073"/>
              <a:gd name="connsiteX6" fmla="*/ 2041541 w 2158772"/>
              <a:gd name="connsiteY6" fmla="*/ 1875145 h 2263073"/>
              <a:gd name="connsiteX7" fmla="*/ 1430505 w 2158772"/>
              <a:gd name="connsiteY7" fmla="*/ 1781281 h 2263073"/>
              <a:gd name="connsiteX8" fmla="*/ 1504883 w 2158772"/>
              <a:gd name="connsiteY8" fmla="*/ 1983614 h 2263073"/>
              <a:gd name="connsiteX9" fmla="*/ 882227 w 2158772"/>
              <a:gd name="connsiteY9" fmla="*/ 1972560 h 2263073"/>
              <a:gd name="connsiteX10" fmla="*/ 875824 w 2158772"/>
              <a:gd name="connsiteY10" fmla="*/ 1821582 h 2263073"/>
              <a:gd name="connsiteX11" fmla="*/ 182898 w 2158772"/>
              <a:gd name="connsiteY11" fmla="*/ 1895039 h 2263073"/>
              <a:gd name="connsiteX12" fmla="*/ 90258 w 2158772"/>
              <a:gd name="connsiteY12" fmla="*/ 1352411 h 2263073"/>
              <a:gd name="connsiteX13" fmla="*/ 324317 w 2158772"/>
              <a:gd name="connsiteY13" fmla="*/ 1216247 h 2263073"/>
              <a:gd name="connsiteX14" fmla="*/ 347464 w 2158772"/>
              <a:gd name="connsiteY14" fmla="*/ 767045 h 2263073"/>
              <a:gd name="connsiteX15" fmla="*/ 88634 w 2158772"/>
              <a:gd name="connsiteY15" fmla="*/ 753612 h 2263073"/>
              <a:gd name="connsiteX16" fmla="*/ 35826 w 2158772"/>
              <a:gd name="connsiteY16" fmla="*/ 104119 h 2263073"/>
              <a:gd name="connsiteX0" fmla="*/ 35826 w 2158772"/>
              <a:gd name="connsiteY0" fmla="*/ 70040 h 2228994"/>
              <a:gd name="connsiteX1" fmla="*/ 2076253 w 2158772"/>
              <a:gd name="connsiteY1" fmla="*/ 89617 h 2228994"/>
              <a:gd name="connsiteX2" fmla="*/ 2156764 w 2158772"/>
              <a:gd name="connsiteY2" fmla="*/ 622035 h 2228994"/>
              <a:gd name="connsiteX3" fmla="*/ 1970256 w 2158772"/>
              <a:gd name="connsiteY3" fmla="*/ 691666 h 2228994"/>
              <a:gd name="connsiteX4" fmla="*/ 1936581 w 2158772"/>
              <a:gd name="connsiteY4" fmla="*/ 1196282 h 2228994"/>
              <a:gd name="connsiteX5" fmla="*/ 2154278 w 2158772"/>
              <a:gd name="connsiteY5" fmla="*/ 1258648 h 2228994"/>
              <a:gd name="connsiteX6" fmla="*/ 2041541 w 2158772"/>
              <a:gd name="connsiteY6" fmla="*/ 1841066 h 2228994"/>
              <a:gd name="connsiteX7" fmla="*/ 1430505 w 2158772"/>
              <a:gd name="connsiteY7" fmla="*/ 1747202 h 2228994"/>
              <a:gd name="connsiteX8" fmla="*/ 1504883 w 2158772"/>
              <a:gd name="connsiteY8" fmla="*/ 1949535 h 2228994"/>
              <a:gd name="connsiteX9" fmla="*/ 882227 w 2158772"/>
              <a:gd name="connsiteY9" fmla="*/ 1938481 h 2228994"/>
              <a:gd name="connsiteX10" fmla="*/ 875824 w 2158772"/>
              <a:gd name="connsiteY10" fmla="*/ 1787503 h 2228994"/>
              <a:gd name="connsiteX11" fmla="*/ 182898 w 2158772"/>
              <a:gd name="connsiteY11" fmla="*/ 1860960 h 2228994"/>
              <a:gd name="connsiteX12" fmla="*/ 90258 w 2158772"/>
              <a:gd name="connsiteY12" fmla="*/ 1318332 h 2228994"/>
              <a:gd name="connsiteX13" fmla="*/ 324317 w 2158772"/>
              <a:gd name="connsiteY13" fmla="*/ 1182168 h 2228994"/>
              <a:gd name="connsiteX14" fmla="*/ 347464 w 2158772"/>
              <a:gd name="connsiteY14" fmla="*/ 732966 h 2228994"/>
              <a:gd name="connsiteX15" fmla="*/ 88634 w 2158772"/>
              <a:gd name="connsiteY15" fmla="*/ 719533 h 2228994"/>
              <a:gd name="connsiteX16" fmla="*/ 35826 w 2158772"/>
              <a:gd name="connsiteY16" fmla="*/ 70040 h 2228994"/>
              <a:gd name="connsiteX0" fmla="*/ 35826 w 2158772"/>
              <a:gd name="connsiteY0" fmla="*/ 58505 h 2217459"/>
              <a:gd name="connsiteX1" fmla="*/ 2076253 w 2158772"/>
              <a:gd name="connsiteY1" fmla="*/ 78082 h 2217459"/>
              <a:gd name="connsiteX2" fmla="*/ 2156764 w 2158772"/>
              <a:gd name="connsiteY2" fmla="*/ 610500 h 2217459"/>
              <a:gd name="connsiteX3" fmla="*/ 1970256 w 2158772"/>
              <a:gd name="connsiteY3" fmla="*/ 680131 h 2217459"/>
              <a:gd name="connsiteX4" fmla="*/ 1936581 w 2158772"/>
              <a:gd name="connsiteY4" fmla="*/ 1184747 h 2217459"/>
              <a:gd name="connsiteX5" fmla="*/ 2154278 w 2158772"/>
              <a:gd name="connsiteY5" fmla="*/ 1247113 h 2217459"/>
              <a:gd name="connsiteX6" fmla="*/ 2041541 w 2158772"/>
              <a:gd name="connsiteY6" fmla="*/ 1829531 h 2217459"/>
              <a:gd name="connsiteX7" fmla="*/ 1430505 w 2158772"/>
              <a:gd name="connsiteY7" fmla="*/ 1735667 h 2217459"/>
              <a:gd name="connsiteX8" fmla="*/ 1504883 w 2158772"/>
              <a:gd name="connsiteY8" fmla="*/ 1938000 h 2217459"/>
              <a:gd name="connsiteX9" fmla="*/ 882227 w 2158772"/>
              <a:gd name="connsiteY9" fmla="*/ 1926946 h 2217459"/>
              <a:gd name="connsiteX10" fmla="*/ 875824 w 2158772"/>
              <a:gd name="connsiteY10" fmla="*/ 1775968 h 2217459"/>
              <a:gd name="connsiteX11" fmla="*/ 182898 w 2158772"/>
              <a:gd name="connsiteY11" fmla="*/ 1849425 h 2217459"/>
              <a:gd name="connsiteX12" fmla="*/ 90258 w 2158772"/>
              <a:gd name="connsiteY12" fmla="*/ 1306797 h 2217459"/>
              <a:gd name="connsiteX13" fmla="*/ 324317 w 2158772"/>
              <a:gd name="connsiteY13" fmla="*/ 1170633 h 2217459"/>
              <a:gd name="connsiteX14" fmla="*/ 347464 w 2158772"/>
              <a:gd name="connsiteY14" fmla="*/ 721431 h 2217459"/>
              <a:gd name="connsiteX15" fmla="*/ 88634 w 2158772"/>
              <a:gd name="connsiteY15" fmla="*/ 707998 h 2217459"/>
              <a:gd name="connsiteX16" fmla="*/ 35826 w 2158772"/>
              <a:gd name="connsiteY16" fmla="*/ 58505 h 2217459"/>
              <a:gd name="connsiteX0" fmla="*/ 35826 w 2158772"/>
              <a:gd name="connsiteY0" fmla="*/ 58505 h 2246596"/>
              <a:gd name="connsiteX1" fmla="*/ 2076253 w 2158772"/>
              <a:gd name="connsiteY1" fmla="*/ 78082 h 2246596"/>
              <a:gd name="connsiteX2" fmla="*/ 2156764 w 2158772"/>
              <a:gd name="connsiteY2" fmla="*/ 610500 h 2246596"/>
              <a:gd name="connsiteX3" fmla="*/ 1970256 w 2158772"/>
              <a:gd name="connsiteY3" fmla="*/ 680131 h 2246596"/>
              <a:gd name="connsiteX4" fmla="*/ 1936581 w 2158772"/>
              <a:gd name="connsiteY4" fmla="*/ 1184747 h 2246596"/>
              <a:gd name="connsiteX5" fmla="*/ 2154278 w 2158772"/>
              <a:gd name="connsiteY5" fmla="*/ 1247113 h 2246596"/>
              <a:gd name="connsiteX6" fmla="*/ 2041541 w 2158772"/>
              <a:gd name="connsiteY6" fmla="*/ 1829531 h 2246596"/>
              <a:gd name="connsiteX7" fmla="*/ 1430505 w 2158772"/>
              <a:gd name="connsiteY7" fmla="*/ 1735667 h 2246596"/>
              <a:gd name="connsiteX8" fmla="*/ 1495799 w 2158772"/>
              <a:gd name="connsiteY8" fmla="*/ 1991734 h 2246596"/>
              <a:gd name="connsiteX9" fmla="*/ 882227 w 2158772"/>
              <a:gd name="connsiteY9" fmla="*/ 1926946 h 2246596"/>
              <a:gd name="connsiteX10" fmla="*/ 875824 w 2158772"/>
              <a:gd name="connsiteY10" fmla="*/ 1775968 h 2246596"/>
              <a:gd name="connsiteX11" fmla="*/ 182898 w 2158772"/>
              <a:gd name="connsiteY11" fmla="*/ 1849425 h 2246596"/>
              <a:gd name="connsiteX12" fmla="*/ 90258 w 2158772"/>
              <a:gd name="connsiteY12" fmla="*/ 1306797 h 2246596"/>
              <a:gd name="connsiteX13" fmla="*/ 324317 w 2158772"/>
              <a:gd name="connsiteY13" fmla="*/ 1170633 h 2246596"/>
              <a:gd name="connsiteX14" fmla="*/ 347464 w 2158772"/>
              <a:gd name="connsiteY14" fmla="*/ 721431 h 2246596"/>
              <a:gd name="connsiteX15" fmla="*/ 88634 w 2158772"/>
              <a:gd name="connsiteY15" fmla="*/ 707998 h 2246596"/>
              <a:gd name="connsiteX16" fmla="*/ 35826 w 2158772"/>
              <a:gd name="connsiteY16" fmla="*/ 58505 h 2246596"/>
              <a:gd name="connsiteX0" fmla="*/ 35826 w 2158772"/>
              <a:gd name="connsiteY0" fmla="*/ 58505 h 2246596"/>
              <a:gd name="connsiteX1" fmla="*/ 2076253 w 2158772"/>
              <a:gd name="connsiteY1" fmla="*/ 78082 h 2246596"/>
              <a:gd name="connsiteX2" fmla="*/ 2156764 w 2158772"/>
              <a:gd name="connsiteY2" fmla="*/ 610500 h 2246596"/>
              <a:gd name="connsiteX3" fmla="*/ 1970256 w 2158772"/>
              <a:gd name="connsiteY3" fmla="*/ 680131 h 2246596"/>
              <a:gd name="connsiteX4" fmla="*/ 1936581 w 2158772"/>
              <a:gd name="connsiteY4" fmla="*/ 1184747 h 2246596"/>
              <a:gd name="connsiteX5" fmla="*/ 2154278 w 2158772"/>
              <a:gd name="connsiteY5" fmla="*/ 1247113 h 2246596"/>
              <a:gd name="connsiteX6" fmla="*/ 2041541 w 2158772"/>
              <a:gd name="connsiteY6" fmla="*/ 1829531 h 2246596"/>
              <a:gd name="connsiteX7" fmla="*/ 1466841 w 2158772"/>
              <a:gd name="connsiteY7" fmla="*/ 1722234 h 2246596"/>
              <a:gd name="connsiteX8" fmla="*/ 1495799 w 2158772"/>
              <a:gd name="connsiteY8" fmla="*/ 1991734 h 2246596"/>
              <a:gd name="connsiteX9" fmla="*/ 882227 w 2158772"/>
              <a:gd name="connsiteY9" fmla="*/ 1926946 h 2246596"/>
              <a:gd name="connsiteX10" fmla="*/ 875824 w 2158772"/>
              <a:gd name="connsiteY10" fmla="*/ 1775968 h 2246596"/>
              <a:gd name="connsiteX11" fmla="*/ 182898 w 2158772"/>
              <a:gd name="connsiteY11" fmla="*/ 1849425 h 2246596"/>
              <a:gd name="connsiteX12" fmla="*/ 90258 w 2158772"/>
              <a:gd name="connsiteY12" fmla="*/ 1306797 h 2246596"/>
              <a:gd name="connsiteX13" fmla="*/ 324317 w 2158772"/>
              <a:gd name="connsiteY13" fmla="*/ 1170633 h 2246596"/>
              <a:gd name="connsiteX14" fmla="*/ 347464 w 2158772"/>
              <a:gd name="connsiteY14" fmla="*/ 721431 h 2246596"/>
              <a:gd name="connsiteX15" fmla="*/ 88634 w 2158772"/>
              <a:gd name="connsiteY15" fmla="*/ 707998 h 2246596"/>
              <a:gd name="connsiteX16" fmla="*/ 35826 w 2158772"/>
              <a:gd name="connsiteY16" fmla="*/ 58505 h 2246596"/>
              <a:gd name="connsiteX0" fmla="*/ 35826 w 2158772"/>
              <a:gd name="connsiteY0" fmla="*/ 58505 h 2239049"/>
              <a:gd name="connsiteX1" fmla="*/ 2076253 w 2158772"/>
              <a:gd name="connsiteY1" fmla="*/ 78082 h 2239049"/>
              <a:gd name="connsiteX2" fmla="*/ 2156764 w 2158772"/>
              <a:gd name="connsiteY2" fmla="*/ 610500 h 2239049"/>
              <a:gd name="connsiteX3" fmla="*/ 1970256 w 2158772"/>
              <a:gd name="connsiteY3" fmla="*/ 680131 h 2239049"/>
              <a:gd name="connsiteX4" fmla="*/ 1936581 w 2158772"/>
              <a:gd name="connsiteY4" fmla="*/ 1184747 h 2239049"/>
              <a:gd name="connsiteX5" fmla="*/ 2154278 w 2158772"/>
              <a:gd name="connsiteY5" fmla="*/ 1247113 h 2239049"/>
              <a:gd name="connsiteX6" fmla="*/ 2041541 w 2158772"/>
              <a:gd name="connsiteY6" fmla="*/ 1829531 h 2239049"/>
              <a:gd name="connsiteX7" fmla="*/ 1466841 w 2158772"/>
              <a:gd name="connsiteY7" fmla="*/ 1722234 h 2239049"/>
              <a:gd name="connsiteX8" fmla="*/ 1523052 w 2158772"/>
              <a:gd name="connsiteY8" fmla="*/ 1978300 h 2239049"/>
              <a:gd name="connsiteX9" fmla="*/ 882227 w 2158772"/>
              <a:gd name="connsiteY9" fmla="*/ 1926946 h 2239049"/>
              <a:gd name="connsiteX10" fmla="*/ 875824 w 2158772"/>
              <a:gd name="connsiteY10" fmla="*/ 1775968 h 2239049"/>
              <a:gd name="connsiteX11" fmla="*/ 182898 w 2158772"/>
              <a:gd name="connsiteY11" fmla="*/ 1849425 h 2239049"/>
              <a:gd name="connsiteX12" fmla="*/ 90258 w 2158772"/>
              <a:gd name="connsiteY12" fmla="*/ 1306797 h 2239049"/>
              <a:gd name="connsiteX13" fmla="*/ 324317 w 2158772"/>
              <a:gd name="connsiteY13" fmla="*/ 1170633 h 2239049"/>
              <a:gd name="connsiteX14" fmla="*/ 347464 w 2158772"/>
              <a:gd name="connsiteY14" fmla="*/ 721431 h 2239049"/>
              <a:gd name="connsiteX15" fmla="*/ 88634 w 2158772"/>
              <a:gd name="connsiteY15" fmla="*/ 707998 h 2239049"/>
              <a:gd name="connsiteX16" fmla="*/ 35826 w 2158772"/>
              <a:gd name="connsiteY16" fmla="*/ 58505 h 2239049"/>
              <a:gd name="connsiteX0" fmla="*/ 35826 w 2219632"/>
              <a:gd name="connsiteY0" fmla="*/ 58505 h 2239049"/>
              <a:gd name="connsiteX1" fmla="*/ 2076253 w 2219632"/>
              <a:gd name="connsiteY1" fmla="*/ 78082 h 2239049"/>
              <a:gd name="connsiteX2" fmla="*/ 2156764 w 2219632"/>
              <a:gd name="connsiteY2" fmla="*/ 610500 h 2239049"/>
              <a:gd name="connsiteX3" fmla="*/ 1970256 w 2219632"/>
              <a:gd name="connsiteY3" fmla="*/ 680131 h 2239049"/>
              <a:gd name="connsiteX4" fmla="*/ 1936581 w 2219632"/>
              <a:gd name="connsiteY4" fmla="*/ 1184747 h 2239049"/>
              <a:gd name="connsiteX5" fmla="*/ 2217867 w 2219632"/>
              <a:gd name="connsiteY5" fmla="*/ 1247113 h 2239049"/>
              <a:gd name="connsiteX6" fmla="*/ 2041541 w 2219632"/>
              <a:gd name="connsiteY6" fmla="*/ 1829531 h 2239049"/>
              <a:gd name="connsiteX7" fmla="*/ 1466841 w 2219632"/>
              <a:gd name="connsiteY7" fmla="*/ 1722234 h 2239049"/>
              <a:gd name="connsiteX8" fmla="*/ 1523052 w 2219632"/>
              <a:gd name="connsiteY8" fmla="*/ 1978300 h 2239049"/>
              <a:gd name="connsiteX9" fmla="*/ 882227 w 2219632"/>
              <a:gd name="connsiteY9" fmla="*/ 1926946 h 2239049"/>
              <a:gd name="connsiteX10" fmla="*/ 875824 w 2219632"/>
              <a:gd name="connsiteY10" fmla="*/ 1775968 h 2239049"/>
              <a:gd name="connsiteX11" fmla="*/ 182898 w 2219632"/>
              <a:gd name="connsiteY11" fmla="*/ 1849425 h 2239049"/>
              <a:gd name="connsiteX12" fmla="*/ 90258 w 2219632"/>
              <a:gd name="connsiteY12" fmla="*/ 1306797 h 2239049"/>
              <a:gd name="connsiteX13" fmla="*/ 324317 w 2219632"/>
              <a:gd name="connsiteY13" fmla="*/ 1170633 h 2239049"/>
              <a:gd name="connsiteX14" fmla="*/ 347464 w 2219632"/>
              <a:gd name="connsiteY14" fmla="*/ 721431 h 2239049"/>
              <a:gd name="connsiteX15" fmla="*/ 88634 w 2219632"/>
              <a:gd name="connsiteY15" fmla="*/ 707998 h 2239049"/>
              <a:gd name="connsiteX16" fmla="*/ 35826 w 2219632"/>
              <a:gd name="connsiteY16" fmla="*/ 58505 h 2239049"/>
              <a:gd name="connsiteX0" fmla="*/ 35826 w 2219632"/>
              <a:gd name="connsiteY0" fmla="*/ 81892 h 2262436"/>
              <a:gd name="connsiteX1" fmla="*/ 2085943 w 2219632"/>
              <a:gd name="connsiteY1" fmla="*/ 44152 h 2262436"/>
              <a:gd name="connsiteX2" fmla="*/ 2156764 w 2219632"/>
              <a:gd name="connsiteY2" fmla="*/ 633887 h 2262436"/>
              <a:gd name="connsiteX3" fmla="*/ 1970256 w 2219632"/>
              <a:gd name="connsiteY3" fmla="*/ 703518 h 2262436"/>
              <a:gd name="connsiteX4" fmla="*/ 1936581 w 2219632"/>
              <a:gd name="connsiteY4" fmla="*/ 1208134 h 2262436"/>
              <a:gd name="connsiteX5" fmla="*/ 2217867 w 2219632"/>
              <a:gd name="connsiteY5" fmla="*/ 1270500 h 2262436"/>
              <a:gd name="connsiteX6" fmla="*/ 2041541 w 2219632"/>
              <a:gd name="connsiteY6" fmla="*/ 1852918 h 2262436"/>
              <a:gd name="connsiteX7" fmla="*/ 1466841 w 2219632"/>
              <a:gd name="connsiteY7" fmla="*/ 1745621 h 2262436"/>
              <a:gd name="connsiteX8" fmla="*/ 1523052 w 2219632"/>
              <a:gd name="connsiteY8" fmla="*/ 2001687 h 2262436"/>
              <a:gd name="connsiteX9" fmla="*/ 882227 w 2219632"/>
              <a:gd name="connsiteY9" fmla="*/ 1950333 h 2262436"/>
              <a:gd name="connsiteX10" fmla="*/ 875824 w 2219632"/>
              <a:gd name="connsiteY10" fmla="*/ 1799355 h 2262436"/>
              <a:gd name="connsiteX11" fmla="*/ 182898 w 2219632"/>
              <a:gd name="connsiteY11" fmla="*/ 1872812 h 2262436"/>
              <a:gd name="connsiteX12" fmla="*/ 90258 w 2219632"/>
              <a:gd name="connsiteY12" fmla="*/ 1330184 h 2262436"/>
              <a:gd name="connsiteX13" fmla="*/ 324317 w 2219632"/>
              <a:gd name="connsiteY13" fmla="*/ 1194020 h 2262436"/>
              <a:gd name="connsiteX14" fmla="*/ 347464 w 2219632"/>
              <a:gd name="connsiteY14" fmla="*/ 744818 h 2262436"/>
              <a:gd name="connsiteX15" fmla="*/ 88634 w 2219632"/>
              <a:gd name="connsiteY15" fmla="*/ 731385 h 2262436"/>
              <a:gd name="connsiteX16" fmla="*/ 35826 w 2219632"/>
              <a:gd name="connsiteY16" fmla="*/ 81892 h 2262436"/>
              <a:gd name="connsiteX0" fmla="*/ 35826 w 2219632"/>
              <a:gd name="connsiteY0" fmla="*/ 71282 h 2251826"/>
              <a:gd name="connsiteX1" fmla="*/ 2085943 w 2219632"/>
              <a:gd name="connsiteY1" fmla="*/ 33542 h 2251826"/>
              <a:gd name="connsiteX2" fmla="*/ 2156764 w 2219632"/>
              <a:gd name="connsiteY2" fmla="*/ 623277 h 2251826"/>
              <a:gd name="connsiteX3" fmla="*/ 1970256 w 2219632"/>
              <a:gd name="connsiteY3" fmla="*/ 692908 h 2251826"/>
              <a:gd name="connsiteX4" fmla="*/ 1936581 w 2219632"/>
              <a:gd name="connsiteY4" fmla="*/ 1197524 h 2251826"/>
              <a:gd name="connsiteX5" fmla="*/ 2217867 w 2219632"/>
              <a:gd name="connsiteY5" fmla="*/ 1259890 h 2251826"/>
              <a:gd name="connsiteX6" fmla="*/ 2041541 w 2219632"/>
              <a:gd name="connsiteY6" fmla="*/ 1842308 h 2251826"/>
              <a:gd name="connsiteX7" fmla="*/ 1466841 w 2219632"/>
              <a:gd name="connsiteY7" fmla="*/ 1735011 h 2251826"/>
              <a:gd name="connsiteX8" fmla="*/ 1523052 w 2219632"/>
              <a:gd name="connsiteY8" fmla="*/ 1991077 h 2251826"/>
              <a:gd name="connsiteX9" fmla="*/ 882227 w 2219632"/>
              <a:gd name="connsiteY9" fmla="*/ 1939723 h 2251826"/>
              <a:gd name="connsiteX10" fmla="*/ 875824 w 2219632"/>
              <a:gd name="connsiteY10" fmla="*/ 1788745 h 2251826"/>
              <a:gd name="connsiteX11" fmla="*/ 182898 w 2219632"/>
              <a:gd name="connsiteY11" fmla="*/ 1862202 h 2251826"/>
              <a:gd name="connsiteX12" fmla="*/ 90258 w 2219632"/>
              <a:gd name="connsiteY12" fmla="*/ 1319574 h 2251826"/>
              <a:gd name="connsiteX13" fmla="*/ 324317 w 2219632"/>
              <a:gd name="connsiteY13" fmla="*/ 1183410 h 2251826"/>
              <a:gd name="connsiteX14" fmla="*/ 347464 w 2219632"/>
              <a:gd name="connsiteY14" fmla="*/ 734208 h 2251826"/>
              <a:gd name="connsiteX15" fmla="*/ 88634 w 2219632"/>
              <a:gd name="connsiteY15" fmla="*/ 720775 h 2251826"/>
              <a:gd name="connsiteX16" fmla="*/ 35826 w 2219632"/>
              <a:gd name="connsiteY16" fmla="*/ 71282 h 2251826"/>
              <a:gd name="connsiteX0" fmla="*/ 35826 w 2219632"/>
              <a:gd name="connsiteY0" fmla="*/ 71282 h 2251826"/>
              <a:gd name="connsiteX1" fmla="*/ 2085943 w 2219632"/>
              <a:gd name="connsiteY1" fmla="*/ 33542 h 2251826"/>
              <a:gd name="connsiteX2" fmla="*/ 2156764 w 2219632"/>
              <a:gd name="connsiteY2" fmla="*/ 623277 h 2251826"/>
              <a:gd name="connsiteX3" fmla="*/ 1970256 w 2219632"/>
              <a:gd name="connsiteY3" fmla="*/ 692908 h 2251826"/>
              <a:gd name="connsiteX4" fmla="*/ 1936581 w 2219632"/>
              <a:gd name="connsiteY4" fmla="*/ 1197524 h 2251826"/>
              <a:gd name="connsiteX5" fmla="*/ 2217867 w 2219632"/>
              <a:gd name="connsiteY5" fmla="*/ 1259890 h 2251826"/>
              <a:gd name="connsiteX6" fmla="*/ 2041541 w 2219632"/>
              <a:gd name="connsiteY6" fmla="*/ 1842308 h 2251826"/>
              <a:gd name="connsiteX7" fmla="*/ 1466841 w 2219632"/>
              <a:gd name="connsiteY7" fmla="*/ 1735011 h 2251826"/>
              <a:gd name="connsiteX8" fmla="*/ 1523052 w 2219632"/>
              <a:gd name="connsiteY8" fmla="*/ 1991077 h 2251826"/>
              <a:gd name="connsiteX9" fmla="*/ 882227 w 2219632"/>
              <a:gd name="connsiteY9" fmla="*/ 1939723 h 2251826"/>
              <a:gd name="connsiteX10" fmla="*/ 875824 w 2219632"/>
              <a:gd name="connsiteY10" fmla="*/ 1788745 h 2251826"/>
              <a:gd name="connsiteX11" fmla="*/ 182898 w 2219632"/>
              <a:gd name="connsiteY11" fmla="*/ 1862202 h 2251826"/>
              <a:gd name="connsiteX12" fmla="*/ 90258 w 2219632"/>
              <a:gd name="connsiteY12" fmla="*/ 1319574 h 2251826"/>
              <a:gd name="connsiteX13" fmla="*/ 324317 w 2219632"/>
              <a:gd name="connsiteY13" fmla="*/ 1183410 h 2251826"/>
              <a:gd name="connsiteX14" fmla="*/ 347464 w 2219632"/>
              <a:gd name="connsiteY14" fmla="*/ 734208 h 2251826"/>
              <a:gd name="connsiteX15" fmla="*/ 88634 w 2219632"/>
              <a:gd name="connsiteY15" fmla="*/ 720775 h 2251826"/>
              <a:gd name="connsiteX16" fmla="*/ 35826 w 2219632"/>
              <a:gd name="connsiteY16" fmla="*/ 71282 h 2251826"/>
              <a:gd name="connsiteX0" fmla="*/ 39658 w 2204085"/>
              <a:gd name="connsiteY0" fmla="*/ 51686 h 2289546"/>
              <a:gd name="connsiteX1" fmla="*/ 2070396 w 2204085"/>
              <a:gd name="connsiteY1" fmla="*/ 71262 h 2289546"/>
              <a:gd name="connsiteX2" fmla="*/ 2141217 w 2204085"/>
              <a:gd name="connsiteY2" fmla="*/ 660997 h 2289546"/>
              <a:gd name="connsiteX3" fmla="*/ 1954709 w 2204085"/>
              <a:gd name="connsiteY3" fmla="*/ 730628 h 2289546"/>
              <a:gd name="connsiteX4" fmla="*/ 1921034 w 2204085"/>
              <a:gd name="connsiteY4" fmla="*/ 1235244 h 2289546"/>
              <a:gd name="connsiteX5" fmla="*/ 2202320 w 2204085"/>
              <a:gd name="connsiteY5" fmla="*/ 1297610 h 2289546"/>
              <a:gd name="connsiteX6" fmla="*/ 2025994 w 2204085"/>
              <a:gd name="connsiteY6" fmla="*/ 1880028 h 2289546"/>
              <a:gd name="connsiteX7" fmla="*/ 1451294 w 2204085"/>
              <a:gd name="connsiteY7" fmla="*/ 1772731 h 2289546"/>
              <a:gd name="connsiteX8" fmla="*/ 1507505 w 2204085"/>
              <a:gd name="connsiteY8" fmla="*/ 2028797 h 2289546"/>
              <a:gd name="connsiteX9" fmla="*/ 866680 w 2204085"/>
              <a:gd name="connsiteY9" fmla="*/ 1977443 h 2289546"/>
              <a:gd name="connsiteX10" fmla="*/ 860277 w 2204085"/>
              <a:gd name="connsiteY10" fmla="*/ 1826465 h 2289546"/>
              <a:gd name="connsiteX11" fmla="*/ 167351 w 2204085"/>
              <a:gd name="connsiteY11" fmla="*/ 1899922 h 2289546"/>
              <a:gd name="connsiteX12" fmla="*/ 74711 w 2204085"/>
              <a:gd name="connsiteY12" fmla="*/ 1357294 h 2289546"/>
              <a:gd name="connsiteX13" fmla="*/ 308770 w 2204085"/>
              <a:gd name="connsiteY13" fmla="*/ 1221130 h 2289546"/>
              <a:gd name="connsiteX14" fmla="*/ 331917 w 2204085"/>
              <a:gd name="connsiteY14" fmla="*/ 771928 h 2289546"/>
              <a:gd name="connsiteX15" fmla="*/ 73087 w 2204085"/>
              <a:gd name="connsiteY15" fmla="*/ 758495 h 2289546"/>
              <a:gd name="connsiteX16" fmla="*/ 39658 w 2204085"/>
              <a:gd name="connsiteY16" fmla="*/ 51686 h 2289546"/>
              <a:gd name="connsiteX0" fmla="*/ 163326 w 2327753"/>
              <a:gd name="connsiteY0" fmla="*/ 51686 h 2289546"/>
              <a:gd name="connsiteX1" fmla="*/ 2194064 w 2327753"/>
              <a:gd name="connsiteY1" fmla="*/ 71262 h 2289546"/>
              <a:gd name="connsiteX2" fmla="*/ 2264885 w 2327753"/>
              <a:gd name="connsiteY2" fmla="*/ 660997 h 2289546"/>
              <a:gd name="connsiteX3" fmla="*/ 2078377 w 2327753"/>
              <a:gd name="connsiteY3" fmla="*/ 730628 h 2289546"/>
              <a:gd name="connsiteX4" fmla="*/ 2044702 w 2327753"/>
              <a:gd name="connsiteY4" fmla="*/ 1235244 h 2289546"/>
              <a:gd name="connsiteX5" fmla="*/ 2325988 w 2327753"/>
              <a:gd name="connsiteY5" fmla="*/ 1297610 h 2289546"/>
              <a:gd name="connsiteX6" fmla="*/ 2149662 w 2327753"/>
              <a:gd name="connsiteY6" fmla="*/ 1880028 h 2289546"/>
              <a:gd name="connsiteX7" fmla="*/ 1574962 w 2327753"/>
              <a:gd name="connsiteY7" fmla="*/ 1772731 h 2289546"/>
              <a:gd name="connsiteX8" fmla="*/ 1631173 w 2327753"/>
              <a:gd name="connsiteY8" fmla="*/ 2028797 h 2289546"/>
              <a:gd name="connsiteX9" fmla="*/ 990348 w 2327753"/>
              <a:gd name="connsiteY9" fmla="*/ 1977443 h 2289546"/>
              <a:gd name="connsiteX10" fmla="*/ 983945 w 2327753"/>
              <a:gd name="connsiteY10" fmla="*/ 1826465 h 2289546"/>
              <a:gd name="connsiteX11" fmla="*/ 291019 w 2327753"/>
              <a:gd name="connsiteY11" fmla="*/ 1899922 h 2289546"/>
              <a:gd name="connsiteX12" fmla="*/ 198379 w 2327753"/>
              <a:gd name="connsiteY12" fmla="*/ 1357294 h 2289546"/>
              <a:gd name="connsiteX13" fmla="*/ 432438 w 2327753"/>
              <a:gd name="connsiteY13" fmla="*/ 1221130 h 2289546"/>
              <a:gd name="connsiteX14" fmla="*/ 455585 w 2327753"/>
              <a:gd name="connsiteY14" fmla="*/ 771928 h 2289546"/>
              <a:gd name="connsiteX15" fmla="*/ 196755 w 2327753"/>
              <a:gd name="connsiteY15" fmla="*/ 758495 h 2289546"/>
              <a:gd name="connsiteX16" fmla="*/ 163326 w 2327753"/>
              <a:gd name="connsiteY16" fmla="*/ 51686 h 2289546"/>
              <a:gd name="connsiteX0" fmla="*/ 171934 w 2336361"/>
              <a:gd name="connsiteY0" fmla="*/ 0 h 2237860"/>
              <a:gd name="connsiteX1" fmla="*/ 2202672 w 2336361"/>
              <a:gd name="connsiteY1" fmla="*/ 19576 h 2237860"/>
              <a:gd name="connsiteX2" fmla="*/ 2273493 w 2336361"/>
              <a:gd name="connsiteY2" fmla="*/ 609311 h 2237860"/>
              <a:gd name="connsiteX3" fmla="*/ 2086985 w 2336361"/>
              <a:gd name="connsiteY3" fmla="*/ 678942 h 2237860"/>
              <a:gd name="connsiteX4" fmla="*/ 2053310 w 2336361"/>
              <a:gd name="connsiteY4" fmla="*/ 1183558 h 2237860"/>
              <a:gd name="connsiteX5" fmla="*/ 2334596 w 2336361"/>
              <a:gd name="connsiteY5" fmla="*/ 1245924 h 2237860"/>
              <a:gd name="connsiteX6" fmla="*/ 2158270 w 2336361"/>
              <a:gd name="connsiteY6" fmla="*/ 1828342 h 2237860"/>
              <a:gd name="connsiteX7" fmla="*/ 1583570 w 2336361"/>
              <a:gd name="connsiteY7" fmla="*/ 1721045 h 2237860"/>
              <a:gd name="connsiteX8" fmla="*/ 1639781 w 2336361"/>
              <a:gd name="connsiteY8" fmla="*/ 1977111 h 2237860"/>
              <a:gd name="connsiteX9" fmla="*/ 998956 w 2336361"/>
              <a:gd name="connsiteY9" fmla="*/ 1925757 h 2237860"/>
              <a:gd name="connsiteX10" fmla="*/ 992553 w 2336361"/>
              <a:gd name="connsiteY10" fmla="*/ 1774779 h 2237860"/>
              <a:gd name="connsiteX11" fmla="*/ 299627 w 2336361"/>
              <a:gd name="connsiteY11" fmla="*/ 1848236 h 2237860"/>
              <a:gd name="connsiteX12" fmla="*/ 206987 w 2336361"/>
              <a:gd name="connsiteY12" fmla="*/ 1305608 h 2237860"/>
              <a:gd name="connsiteX13" fmla="*/ 441046 w 2336361"/>
              <a:gd name="connsiteY13" fmla="*/ 1169444 h 2237860"/>
              <a:gd name="connsiteX14" fmla="*/ 464193 w 2336361"/>
              <a:gd name="connsiteY14" fmla="*/ 720242 h 2237860"/>
              <a:gd name="connsiteX15" fmla="*/ 205363 w 2336361"/>
              <a:gd name="connsiteY15" fmla="*/ 706809 h 2237860"/>
              <a:gd name="connsiteX16" fmla="*/ 171934 w 2336361"/>
              <a:gd name="connsiteY16" fmla="*/ 0 h 2237860"/>
              <a:gd name="connsiteX0" fmla="*/ 184809 w 2300787"/>
              <a:gd name="connsiteY0" fmla="*/ 0 h 2223531"/>
              <a:gd name="connsiteX1" fmla="*/ 2167098 w 2300787"/>
              <a:gd name="connsiteY1" fmla="*/ 5247 h 2223531"/>
              <a:gd name="connsiteX2" fmla="*/ 2237919 w 2300787"/>
              <a:gd name="connsiteY2" fmla="*/ 594982 h 2223531"/>
              <a:gd name="connsiteX3" fmla="*/ 2051411 w 2300787"/>
              <a:gd name="connsiteY3" fmla="*/ 664613 h 2223531"/>
              <a:gd name="connsiteX4" fmla="*/ 2017736 w 2300787"/>
              <a:gd name="connsiteY4" fmla="*/ 1169229 h 2223531"/>
              <a:gd name="connsiteX5" fmla="*/ 2299022 w 2300787"/>
              <a:gd name="connsiteY5" fmla="*/ 1231595 h 2223531"/>
              <a:gd name="connsiteX6" fmla="*/ 2122696 w 2300787"/>
              <a:gd name="connsiteY6" fmla="*/ 1814013 h 2223531"/>
              <a:gd name="connsiteX7" fmla="*/ 1547996 w 2300787"/>
              <a:gd name="connsiteY7" fmla="*/ 1706716 h 2223531"/>
              <a:gd name="connsiteX8" fmla="*/ 1604207 w 2300787"/>
              <a:gd name="connsiteY8" fmla="*/ 1962782 h 2223531"/>
              <a:gd name="connsiteX9" fmla="*/ 963382 w 2300787"/>
              <a:gd name="connsiteY9" fmla="*/ 1911428 h 2223531"/>
              <a:gd name="connsiteX10" fmla="*/ 956979 w 2300787"/>
              <a:gd name="connsiteY10" fmla="*/ 1760450 h 2223531"/>
              <a:gd name="connsiteX11" fmla="*/ 264053 w 2300787"/>
              <a:gd name="connsiteY11" fmla="*/ 1833907 h 2223531"/>
              <a:gd name="connsiteX12" fmla="*/ 171413 w 2300787"/>
              <a:gd name="connsiteY12" fmla="*/ 1291279 h 2223531"/>
              <a:gd name="connsiteX13" fmla="*/ 405472 w 2300787"/>
              <a:gd name="connsiteY13" fmla="*/ 1155115 h 2223531"/>
              <a:gd name="connsiteX14" fmla="*/ 428619 w 2300787"/>
              <a:gd name="connsiteY14" fmla="*/ 705913 h 2223531"/>
              <a:gd name="connsiteX15" fmla="*/ 169789 w 2300787"/>
              <a:gd name="connsiteY15" fmla="*/ 692480 h 2223531"/>
              <a:gd name="connsiteX16" fmla="*/ 184809 w 2300787"/>
              <a:gd name="connsiteY16" fmla="*/ 0 h 2223531"/>
              <a:gd name="connsiteX0" fmla="*/ 190494 w 2287092"/>
              <a:gd name="connsiteY0" fmla="*/ 37741 h 2218285"/>
              <a:gd name="connsiteX1" fmla="*/ 2153403 w 2287092"/>
              <a:gd name="connsiteY1" fmla="*/ 1 h 2218285"/>
              <a:gd name="connsiteX2" fmla="*/ 2224224 w 2287092"/>
              <a:gd name="connsiteY2" fmla="*/ 589736 h 2218285"/>
              <a:gd name="connsiteX3" fmla="*/ 2037716 w 2287092"/>
              <a:gd name="connsiteY3" fmla="*/ 659367 h 2218285"/>
              <a:gd name="connsiteX4" fmla="*/ 2004041 w 2287092"/>
              <a:gd name="connsiteY4" fmla="*/ 1163983 h 2218285"/>
              <a:gd name="connsiteX5" fmla="*/ 2285327 w 2287092"/>
              <a:gd name="connsiteY5" fmla="*/ 1226349 h 2218285"/>
              <a:gd name="connsiteX6" fmla="*/ 2109001 w 2287092"/>
              <a:gd name="connsiteY6" fmla="*/ 1808767 h 2218285"/>
              <a:gd name="connsiteX7" fmla="*/ 1534301 w 2287092"/>
              <a:gd name="connsiteY7" fmla="*/ 1701470 h 2218285"/>
              <a:gd name="connsiteX8" fmla="*/ 1590512 w 2287092"/>
              <a:gd name="connsiteY8" fmla="*/ 1957536 h 2218285"/>
              <a:gd name="connsiteX9" fmla="*/ 949687 w 2287092"/>
              <a:gd name="connsiteY9" fmla="*/ 1906182 h 2218285"/>
              <a:gd name="connsiteX10" fmla="*/ 943284 w 2287092"/>
              <a:gd name="connsiteY10" fmla="*/ 1755204 h 2218285"/>
              <a:gd name="connsiteX11" fmla="*/ 250358 w 2287092"/>
              <a:gd name="connsiteY11" fmla="*/ 1828661 h 2218285"/>
              <a:gd name="connsiteX12" fmla="*/ 157718 w 2287092"/>
              <a:gd name="connsiteY12" fmla="*/ 1286033 h 2218285"/>
              <a:gd name="connsiteX13" fmla="*/ 391777 w 2287092"/>
              <a:gd name="connsiteY13" fmla="*/ 1149869 h 2218285"/>
              <a:gd name="connsiteX14" fmla="*/ 414924 w 2287092"/>
              <a:gd name="connsiteY14" fmla="*/ 700667 h 2218285"/>
              <a:gd name="connsiteX15" fmla="*/ 156094 w 2287092"/>
              <a:gd name="connsiteY15" fmla="*/ 687234 h 2218285"/>
              <a:gd name="connsiteX16" fmla="*/ 190494 w 2287092"/>
              <a:gd name="connsiteY16" fmla="*/ 37741 h 2218285"/>
              <a:gd name="connsiteX0" fmla="*/ 190494 w 2287092"/>
              <a:gd name="connsiteY0" fmla="*/ 37740 h 2218284"/>
              <a:gd name="connsiteX1" fmla="*/ 2153403 w 2287092"/>
              <a:gd name="connsiteY1" fmla="*/ 0 h 2218284"/>
              <a:gd name="connsiteX2" fmla="*/ 2224224 w 2287092"/>
              <a:gd name="connsiteY2" fmla="*/ 589735 h 2218284"/>
              <a:gd name="connsiteX3" fmla="*/ 2037716 w 2287092"/>
              <a:gd name="connsiteY3" fmla="*/ 659366 h 2218284"/>
              <a:gd name="connsiteX4" fmla="*/ 2004041 w 2287092"/>
              <a:gd name="connsiteY4" fmla="*/ 1163982 h 2218284"/>
              <a:gd name="connsiteX5" fmla="*/ 2285327 w 2287092"/>
              <a:gd name="connsiteY5" fmla="*/ 1226348 h 2218284"/>
              <a:gd name="connsiteX6" fmla="*/ 2109001 w 2287092"/>
              <a:gd name="connsiteY6" fmla="*/ 1808766 h 2218284"/>
              <a:gd name="connsiteX7" fmla="*/ 1534301 w 2287092"/>
              <a:gd name="connsiteY7" fmla="*/ 1701469 h 2218284"/>
              <a:gd name="connsiteX8" fmla="*/ 1590512 w 2287092"/>
              <a:gd name="connsiteY8" fmla="*/ 1957535 h 2218284"/>
              <a:gd name="connsiteX9" fmla="*/ 949687 w 2287092"/>
              <a:gd name="connsiteY9" fmla="*/ 1906181 h 2218284"/>
              <a:gd name="connsiteX10" fmla="*/ 943284 w 2287092"/>
              <a:gd name="connsiteY10" fmla="*/ 1755203 h 2218284"/>
              <a:gd name="connsiteX11" fmla="*/ 250358 w 2287092"/>
              <a:gd name="connsiteY11" fmla="*/ 1828660 h 2218284"/>
              <a:gd name="connsiteX12" fmla="*/ 157718 w 2287092"/>
              <a:gd name="connsiteY12" fmla="*/ 1286032 h 2218284"/>
              <a:gd name="connsiteX13" fmla="*/ 391777 w 2287092"/>
              <a:gd name="connsiteY13" fmla="*/ 1149868 h 2218284"/>
              <a:gd name="connsiteX14" fmla="*/ 434304 w 2287092"/>
              <a:gd name="connsiteY14" fmla="*/ 729324 h 2218284"/>
              <a:gd name="connsiteX15" fmla="*/ 156094 w 2287092"/>
              <a:gd name="connsiteY15" fmla="*/ 687233 h 2218284"/>
              <a:gd name="connsiteX16" fmla="*/ 190494 w 2287092"/>
              <a:gd name="connsiteY16" fmla="*/ 37740 h 2218284"/>
              <a:gd name="connsiteX0" fmla="*/ 202930 w 2299528"/>
              <a:gd name="connsiteY0" fmla="*/ 37740 h 2218284"/>
              <a:gd name="connsiteX1" fmla="*/ 2165839 w 2299528"/>
              <a:gd name="connsiteY1" fmla="*/ 0 h 2218284"/>
              <a:gd name="connsiteX2" fmla="*/ 2236660 w 2299528"/>
              <a:gd name="connsiteY2" fmla="*/ 589735 h 2218284"/>
              <a:gd name="connsiteX3" fmla="*/ 2050152 w 2299528"/>
              <a:gd name="connsiteY3" fmla="*/ 659366 h 2218284"/>
              <a:gd name="connsiteX4" fmla="*/ 2016477 w 2299528"/>
              <a:gd name="connsiteY4" fmla="*/ 1163982 h 2218284"/>
              <a:gd name="connsiteX5" fmla="*/ 2297763 w 2299528"/>
              <a:gd name="connsiteY5" fmla="*/ 1226348 h 2218284"/>
              <a:gd name="connsiteX6" fmla="*/ 2121437 w 2299528"/>
              <a:gd name="connsiteY6" fmla="*/ 1808766 h 2218284"/>
              <a:gd name="connsiteX7" fmla="*/ 1546737 w 2299528"/>
              <a:gd name="connsiteY7" fmla="*/ 1701469 h 2218284"/>
              <a:gd name="connsiteX8" fmla="*/ 1602948 w 2299528"/>
              <a:gd name="connsiteY8" fmla="*/ 1957535 h 2218284"/>
              <a:gd name="connsiteX9" fmla="*/ 962123 w 2299528"/>
              <a:gd name="connsiteY9" fmla="*/ 1906181 h 2218284"/>
              <a:gd name="connsiteX10" fmla="*/ 955720 w 2299528"/>
              <a:gd name="connsiteY10" fmla="*/ 1755203 h 2218284"/>
              <a:gd name="connsiteX11" fmla="*/ 262794 w 2299528"/>
              <a:gd name="connsiteY11" fmla="*/ 1828660 h 2218284"/>
              <a:gd name="connsiteX12" fmla="*/ 170154 w 2299528"/>
              <a:gd name="connsiteY12" fmla="*/ 1286032 h 2218284"/>
              <a:gd name="connsiteX13" fmla="*/ 404213 w 2299528"/>
              <a:gd name="connsiteY13" fmla="*/ 1149868 h 2218284"/>
              <a:gd name="connsiteX14" fmla="*/ 446740 w 2299528"/>
              <a:gd name="connsiteY14" fmla="*/ 729324 h 2218284"/>
              <a:gd name="connsiteX15" fmla="*/ 129771 w 2299528"/>
              <a:gd name="connsiteY15" fmla="*/ 658574 h 2218284"/>
              <a:gd name="connsiteX16" fmla="*/ 202930 w 2299528"/>
              <a:gd name="connsiteY16" fmla="*/ 37740 h 2218284"/>
              <a:gd name="connsiteX0" fmla="*/ 202930 w 2299528"/>
              <a:gd name="connsiteY0" fmla="*/ 37740 h 2218284"/>
              <a:gd name="connsiteX1" fmla="*/ 2165839 w 2299528"/>
              <a:gd name="connsiteY1" fmla="*/ 0 h 2218284"/>
              <a:gd name="connsiteX2" fmla="*/ 2236660 w 2299528"/>
              <a:gd name="connsiteY2" fmla="*/ 589735 h 2218284"/>
              <a:gd name="connsiteX3" fmla="*/ 2050152 w 2299528"/>
              <a:gd name="connsiteY3" fmla="*/ 659366 h 2218284"/>
              <a:gd name="connsiteX4" fmla="*/ 2016477 w 2299528"/>
              <a:gd name="connsiteY4" fmla="*/ 1163982 h 2218284"/>
              <a:gd name="connsiteX5" fmla="*/ 2297763 w 2299528"/>
              <a:gd name="connsiteY5" fmla="*/ 1226348 h 2218284"/>
              <a:gd name="connsiteX6" fmla="*/ 2121437 w 2299528"/>
              <a:gd name="connsiteY6" fmla="*/ 1808766 h 2218284"/>
              <a:gd name="connsiteX7" fmla="*/ 1546737 w 2299528"/>
              <a:gd name="connsiteY7" fmla="*/ 1701469 h 2218284"/>
              <a:gd name="connsiteX8" fmla="*/ 1602948 w 2299528"/>
              <a:gd name="connsiteY8" fmla="*/ 1957535 h 2218284"/>
              <a:gd name="connsiteX9" fmla="*/ 962123 w 2299528"/>
              <a:gd name="connsiteY9" fmla="*/ 1906181 h 2218284"/>
              <a:gd name="connsiteX10" fmla="*/ 955720 w 2299528"/>
              <a:gd name="connsiteY10" fmla="*/ 1755203 h 2218284"/>
              <a:gd name="connsiteX11" fmla="*/ 262794 w 2299528"/>
              <a:gd name="connsiteY11" fmla="*/ 1828660 h 2218284"/>
              <a:gd name="connsiteX12" fmla="*/ 170154 w 2299528"/>
              <a:gd name="connsiteY12" fmla="*/ 1286032 h 2218284"/>
              <a:gd name="connsiteX13" fmla="*/ 404213 w 2299528"/>
              <a:gd name="connsiteY13" fmla="*/ 1149868 h 2218284"/>
              <a:gd name="connsiteX14" fmla="*/ 446740 w 2299528"/>
              <a:gd name="connsiteY14" fmla="*/ 729324 h 2218284"/>
              <a:gd name="connsiteX15" fmla="*/ 129771 w 2299528"/>
              <a:gd name="connsiteY15" fmla="*/ 658574 h 2218284"/>
              <a:gd name="connsiteX16" fmla="*/ 202930 w 2299528"/>
              <a:gd name="connsiteY16" fmla="*/ 37740 h 2218284"/>
              <a:gd name="connsiteX0" fmla="*/ 202930 w 2299528"/>
              <a:gd name="connsiteY0" fmla="*/ 37740 h 2195311"/>
              <a:gd name="connsiteX1" fmla="*/ 2165839 w 2299528"/>
              <a:gd name="connsiteY1" fmla="*/ 0 h 2195311"/>
              <a:gd name="connsiteX2" fmla="*/ 2236660 w 2299528"/>
              <a:gd name="connsiteY2" fmla="*/ 589735 h 2195311"/>
              <a:gd name="connsiteX3" fmla="*/ 2050152 w 2299528"/>
              <a:gd name="connsiteY3" fmla="*/ 659366 h 2195311"/>
              <a:gd name="connsiteX4" fmla="*/ 2016477 w 2299528"/>
              <a:gd name="connsiteY4" fmla="*/ 1163982 h 2195311"/>
              <a:gd name="connsiteX5" fmla="*/ 2297763 w 2299528"/>
              <a:gd name="connsiteY5" fmla="*/ 1226348 h 2195311"/>
              <a:gd name="connsiteX6" fmla="*/ 2121437 w 2299528"/>
              <a:gd name="connsiteY6" fmla="*/ 1808766 h 2195311"/>
              <a:gd name="connsiteX7" fmla="*/ 1546737 w 2299528"/>
              <a:gd name="connsiteY7" fmla="*/ 1701469 h 2195311"/>
              <a:gd name="connsiteX8" fmla="*/ 1651397 w 2299528"/>
              <a:gd name="connsiteY8" fmla="*/ 1914548 h 2195311"/>
              <a:gd name="connsiteX9" fmla="*/ 962123 w 2299528"/>
              <a:gd name="connsiteY9" fmla="*/ 1906181 h 2195311"/>
              <a:gd name="connsiteX10" fmla="*/ 955720 w 2299528"/>
              <a:gd name="connsiteY10" fmla="*/ 1755203 h 2195311"/>
              <a:gd name="connsiteX11" fmla="*/ 262794 w 2299528"/>
              <a:gd name="connsiteY11" fmla="*/ 1828660 h 2195311"/>
              <a:gd name="connsiteX12" fmla="*/ 170154 w 2299528"/>
              <a:gd name="connsiteY12" fmla="*/ 1286032 h 2195311"/>
              <a:gd name="connsiteX13" fmla="*/ 404213 w 2299528"/>
              <a:gd name="connsiteY13" fmla="*/ 1149868 h 2195311"/>
              <a:gd name="connsiteX14" fmla="*/ 446740 w 2299528"/>
              <a:gd name="connsiteY14" fmla="*/ 729324 h 2195311"/>
              <a:gd name="connsiteX15" fmla="*/ 129771 w 2299528"/>
              <a:gd name="connsiteY15" fmla="*/ 658574 h 2195311"/>
              <a:gd name="connsiteX16" fmla="*/ 202930 w 2299528"/>
              <a:gd name="connsiteY16" fmla="*/ 37740 h 2195311"/>
              <a:gd name="connsiteX0" fmla="*/ 202930 w 2290029"/>
              <a:gd name="connsiteY0" fmla="*/ 37740 h 2195311"/>
              <a:gd name="connsiteX1" fmla="*/ 2165839 w 2290029"/>
              <a:gd name="connsiteY1" fmla="*/ 0 h 2195311"/>
              <a:gd name="connsiteX2" fmla="*/ 2236660 w 2290029"/>
              <a:gd name="connsiteY2" fmla="*/ 589735 h 2195311"/>
              <a:gd name="connsiteX3" fmla="*/ 2050152 w 2290029"/>
              <a:gd name="connsiteY3" fmla="*/ 659366 h 2195311"/>
              <a:gd name="connsiteX4" fmla="*/ 2016477 w 2290029"/>
              <a:gd name="connsiteY4" fmla="*/ 1163982 h 2195311"/>
              <a:gd name="connsiteX5" fmla="*/ 2288073 w 2290029"/>
              <a:gd name="connsiteY5" fmla="*/ 1169031 h 2195311"/>
              <a:gd name="connsiteX6" fmla="*/ 2121437 w 2290029"/>
              <a:gd name="connsiteY6" fmla="*/ 1808766 h 2195311"/>
              <a:gd name="connsiteX7" fmla="*/ 1546737 w 2290029"/>
              <a:gd name="connsiteY7" fmla="*/ 1701469 h 2195311"/>
              <a:gd name="connsiteX8" fmla="*/ 1651397 w 2290029"/>
              <a:gd name="connsiteY8" fmla="*/ 1914548 h 2195311"/>
              <a:gd name="connsiteX9" fmla="*/ 962123 w 2290029"/>
              <a:gd name="connsiteY9" fmla="*/ 1906181 h 2195311"/>
              <a:gd name="connsiteX10" fmla="*/ 955720 w 2290029"/>
              <a:gd name="connsiteY10" fmla="*/ 1755203 h 2195311"/>
              <a:gd name="connsiteX11" fmla="*/ 262794 w 2290029"/>
              <a:gd name="connsiteY11" fmla="*/ 1828660 h 2195311"/>
              <a:gd name="connsiteX12" fmla="*/ 170154 w 2290029"/>
              <a:gd name="connsiteY12" fmla="*/ 1286032 h 2195311"/>
              <a:gd name="connsiteX13" fmla="*/ 404213 w 2290029"/>
              <a:gd name="connsiteY13" fmla="*/ 1149868 h 2195311"/>
              <a:gd name="connsiteX14" fmla="*/ 446740 w 2290029"/>
              <a:gd name="connsiteY14" fmla="*/ 729324 h 2195311"/>
              <a:gd name="connsiteX15" fmla="*/ 129771 w 2290029"/>
              <a:gd name="connsiteY15" fmla="*/ 658574 h 2195311"/>
              <a:gd name="connsiteX16" fmla="*/ 202930 w 2290029"/>
              <a:gd name="connsiteY16" fmla="*/ 37740 h 2195311"/>
              <a:gd name="connsiteX0" fmla="*/ 202930 w 2290029"/>
              <a:gd name="connsiteY0" fmla="*/ 37740 h 2195311"/>
              <a:gd name="connsiteX1" fmla="*/ 2165839 w 2290029"/>
              <a:gd name="connsiteY1" fmla="*/ 0 h 2195311"/>
              <a:gd name="connsiteX2" fmla="*/ 2236660 w 2290029"/>
              <a:gd name="connsiteY2" fmla="*/ 589735 h 2195311"/>
              <a:gd name="connsiteX3" fmla="*/ 2050152 w 2290029"/>
              <a:gd name="connsiteY3" fmla="*/ 659366 h 2195311"/>
              <a:gd name="connsiteX4" fmla="*/ 2016477 w 2290029"/>
              <a:gd name="connsiteY4" fmla="*/ 1149653 h 2195311"/>
              <a:gd name="connsiteX5" fmla="*/ 2288073 w 2290029"/>
              <a:gd name="connsiteY5" fmla="*/ 1169031 h 2195311"/>
              <a:gd name="connsiteX6" fmla="*/ 2121437 w 2290029"/>
              <a:gd name="connsiteY6" fmla="*/ 1808766 h 2195311"/>
              <a:gd name="connsiteX7" fmla="*/ 1546737 w 2290029"/>
              <a:gd name="connsiteY7" fmla="*/ 1701469 h 2195311"/>
              <a:gd name="connsiteX8" fmla="*/ 1651397 w 2290029"/>
              <a:gd name="connsiteY8" fmla="*/ 1914548 h 2195311"/>
              <a:gd name="connsiteX9" fmla="*/ 962123 w 2290029"/>
              <a:gd name="connsiteY9" fmla="*/ 1906181 h 2195311"/>
              <a:gd name="connsiteX10" fmla="*/ 955720 w 2290029"/>
              <a:gd name="connsiteY10" fmla="*/ 1755203 h 2195311"/>
              <a:gd name="connsiteX11" fmla="*/ 262794 w 2290029"/>
              <a:gd name="connsiteY11" fmla="*/ 1828660 h 2195311"/>
              <a:gd name="connsiteX12" fmla="*/ 170154 w 2290029"/>
              <a:gd name="connsiteY12" fmla="*/ 1286032 h 2195311"/>
              <a:gd name="connsiteX13" fmla="*/ 404213 w 2290029"/>
              <a:gd name="connsiteY13" fmla="*/ 1149868 h 2195311"/>
              <a:gd name="connsiteX14" fmla="*/ 446740 w 2290029"/>
              <a:gd name="connsiteY14" fmla="*/ 729324 h 2195311"/>
              <a:gd name="connsiteX15" fmla="*/ 129771 w 2290029"/>
              <a:gd name="connsiteY15" fmla="*/ 658574 h 2195311"/>
              <a:gd name="connsiteX16" fmla="*/ 202930 w 2290029"/>
              <a:gd name="connsiteY16" fmla="*/ 37740 h 2195311"/>
              <a:gd name="connsiteX0" fmla="*/ 202930 w 2290029"/>
              <a:gd name="connsiteY0" fmla="*/ 9082 h 2166653"/>
              <a:gd name="connsiteX1" fmla="*/ 2165839 w 2290029"/>
              <a:gd name="connsiteY1" fmla="*/ 0 h 2166653"/>
              <a:gd name="connsiteX2" fmla="*/ 2236660 w 2290029"/>
              <a:gd name="connsiteY2" fmla="*/ 561077 h 2166653"/>
              <a:gd name="connsiteX3" fmla="*/ 2050152 w 2290029"/>
              <a:gd name="connsiteY3" fmla="*/ 630708 h 2166653"/>
              <a:gd name="connsiteX4" fmla="*/ 2016477 w 2290029"/>
              <a:gd name="connsiteY4" fmla="*/ 1120995 h 2166653"/>
              <a:gd name="connsiteX5" fmla="*/ 2288073 w 2290029"/>
              <a:gd name="connsiteY5" fmla="*/ 1140373 h 2166653"/>
              <a:gd name="connsiteX6" fmla="*/ 2121437 w 2290029"/>
              <a:gd name="connsiteY6" fmla="*/ 1780108 h 2166653"/>
              <a:gd name="connsiteX7" fmla="*/ 1546737 w 2290029"/>
              <a:gd name="connsiteY7" fmla="*/ 1672811 h 2166653"/>
              <a:gd name="connsiteX8" fmla="*/ 1651397 w 2290029"/>
              <a:gd name="connsiteY8" fmla="*/ 1885890 h 2166653"/>
              <a:gd name="connsiteX9" fmla="*/ 962123 w 2290029"/>
              <a:gd name="connsiteY9" fmla="*/ 1877523 h 2166653"/>
              <a:gd name="connsiteX10" fmla="*/ 955720 w 2290029"/>
              <a:gd name="connsiteY10" fmla="*/ 1726545 h 2166653"/>
              <a:gd name="connsiteX11" fmla="*/ 262794 w 2290029"/>
              <a:gd name="connsiteY11" fmla="*/ 1800002 h 2166653"/>
              <a:gd name="connsiteX12" fmla="*/ 170154 w 2290029"/>
              <a:gd name="connsiteY12" fmla="*/ 1257374 h 2166653"/>
              <a:gd name="connsiteX13" fmla="*/ 404213 w 2290029"/>
              <a:gd name="connsiteY13" fmla="*/ 1121210 h 2166653"/>
              <a:gd name="connsiteX14" fmla="*/ 446740 w 2290029"/>
              <a:gd name="connsiteY14" fmla="*/ 700666 h 2166653"/>
              <a:gd name="connsiteX15" fmla="*/ 129771 w 2290029"/>
              <a:gd name="connsiteY15" fmla="*/ 629916 h 2166653"/>
              <a:gd name="connsiteX16" fmla="*/ 202930 w 2290029"/>
              <a:gd name="connsiteY16" fmla="*/ 9082 h 216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0029" h="2166653">
                <a:moveTo>
                  <a:pt x="202930" y="9082"/>
                </a:moveTo>
                <a:lnTo>
                  <a:pt x="2165839" y="0"/>
                </a:lnTo>
                <a:cubicBezTo>
                  <a:pt x="2230625" y="134745"/>
                  <a:pt x="2239941" y="422349"/>
                  <a:pt x="2236660" y="561077"/>
                </a:cubicBezTo>
                <a:cubicBezTo>
                  <a:pt x="2240529" y="680075"/>
                  <a:pt x="2183832" y="706587"/>
                  <a:pt x="2050152" y="630708"/>
                </a:cubicBezTo>
                <a:cubicBezTo>
                  <a:pt x="1652876" y="445415"/>
                  <a:pt x="1754124" y="1285122"/>
                  <a:pt x="2016477" y="1120995"/>
                </a:cubicBezTo>
                <a:cubicBezTo>
                  <a:pt x="2098229" y="1080955"/>
                  <a:pt x="2278042" y="916030"/>
                  <a:pt x="2288073" y="1140373"/>
                </a:cubicBezTo>
                <a:cubicBezTo>
                  <a:pt x="2303080" y="1220483"/>
                  <a:pt x="2230249" y="1686078"/>
                  <a:pt x="2121437" y="1780108"/>
                </a:cubicBezTo>
                <a:cubicBezTo>
                  <a:pt x="1924813" y="1753582"/>
                  <a:pt x="1696942" y="1513658"/>
                  <a:pt x="1546737" y="1672811"/>
                </a:cubicBezTo>
                <a:cubicBezTo>
                  <a:pt x="1533256" y="1699261"/>
                  <a:pt x="1620845" y="1840864"/>
                  <a:pt x="1651397" y="1885890"/>
                </a:cubicBezTo>
                <a:cubicBezTo>
                  <a:pt x="1891903" y="2270857"/>
                  <a:pt x="750190" y="2252174"/>
                  <a:pt x="962123" y="1877523"/>
                </a:cubicBezTo>
                <a:cubicBezTo>
                  <a:pt x="1001098" y="1823222"/>
                  <a:pt x="1072275" y="1739465"/>
                  <a:pt x="955720" y="1726545"/>
                </a:cubicBezTo>
                <a:cubicBezTo>
                  <a:pt x="839165" y="1713625"/>
                  <a:pt x="511452" y="1746951"/>
                  <a:pt x="262794" y="1800002"/>
                </a:cubicBezTo>
                <a:cubicBezTo>
                  <a:pt x="170158" y="1730011"/>
                  <a:pt x="161504" y="1371250"/>
                  <a:pt x="170154" y="1257374"/>
                </a:cubicBezTo>
                <a:cubicBezTo>
                  <a:pt x="193724" y="1016674"/>
                  <a:pt x="250540" y="1061608"/>
                  <a:pt x="404213" y="1121210"/>
                </a:cubicBezTo>
                <a:cubicBezTo>
                  <a:pt x="616395" y="1195541"/>
                  <a:pt x="492480" y="782548"/>
                  <a:pt x="446740" y="700666"/>
                </a:cubicBezTo>
                <a:cubicBezTo>
                  <a:pt x="401000" y="618784"/>
                  <a:pt x="211083" y="780783"/>
                  <a:pt x="129771" y="629916"/>
                </a:cubicBezTo>
                <a:cubicBezTo>
                  <a:pt x="106598" y="519428"/>
                  <a:pt x="-191627" y="10630"/>
                  <a:pt x="202930" y="9082"/>
                </a:cubicBezTo>
                <a:close/>
              </a:path>
            </a:pathLst>
          </a:custGeom>
          <a:solidFill>
            <a:schemeClr val="bg1">
              <a:lumMod val="85000"/>
            </a:schemeClr>
          </a:solidFill>
          <a:ln>
            <a:noFill/>
          </a:ln>
          <a:effectLst/>
          <a:scene3d>
            <a:camera prst="orthographicFront"/>
            <a:lightRig rig="threePt" dir="t"/>
          </a:scene3d>
          <a:sp3d prstMaterial="dkEdge">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grpSp>
        <p:nvGrpSpPr>
          <p:cNvPr id="30" name="Group 29"/>
          <p:cNvGrpSpPr/>
          <p:nvPr/>
        </p:nvGrpSpPr>
        <p:grpSpPr>
          <a:xfrm>
            <a:off x="6265912" y="855384"/>
            <a:ext cx="2551378" cy="2015371"/>
            <a:chOff x="3712053" y="300513"/>
            <a:chExt cx="2551378" cy="2015371"/>
          </a:xfrm>
        </p:grpSpPr>
        <p:sp>
          <p:nvSpPr>
            <p:cNvPr id="31" name="Rectangle 5"/>
            <p:cNvSpPr/>
            <p:nvPr/>
          </p:nvSpPr>
          <p:spPr>
            <a:xfrm flipV="1">
              <a:off x="3712053" y="300513"/>
              <a:ext cx="2551378" cy="2015371"/>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1"/>
                <a:gd name="connsiteX1" fmla="*/ 1243075 w 2069564"/>
                <a:gd name="connsiteY1" fmla="*/ 286050 h 2561351"/>
                <a:gd name="connsiteX2" fmla="*/ 1220939 w 2069564"/>
                <a:gd name="connsiteY2" fmla="*/ 389002 h 2561351"/>
                <a:gd name="connsiteX3" fmla="*/ 1959793 w 2069564"/>
                <a:gd name="connsiteY3" fmla="*/ 361648 h 2561351"/>
                <a:gd name="connsiteX4" fmla="*/ 2067556 w 2069564"/>
                <a:gd name="connsiteY4" fmla="*/ 961234 h 2561351"/>
                <a:gd name="connsiteX5" fmla="*/ 1881048 w 2069564"/>
                <a:gd name="connsiteY5" fmla="*/ 1030865 h 2561351"/>
                <a:gd name="connsiteX6" fmla="*/ 1847373 w 2069564"/>
                <a:gd name="connsiteY6" fmla="*/ 1535481 h 2561351"/>
                <a:gd name="connsiteX7" fmla="*/ 2065070 w 2069564"/>
                <a:gd name="connsiteY7" fmla="*/ 1597847 h 2561351"/>
                <a:gd name="connsiteX8" fmla="*/ 1952333 w 2069564"/>
                <a:gd name="connsiteY8" fmla="*/ 2180265 h 2561351"/>
                <a:gd name="connsiteX9" fmla="*/ 1223202 w 2069564"/>
                <a:gd name="connsiteY9" fmla="*/ 2167002 h 2561351"/>
                <a:gd name="connsiteX10" fmla="*/ 1243075 w 2069564"/>
                <a:gd name="connsiteY10" fmla="*/ 2275300 h 2561351"/>
                <a:gd name="connsiteX11" fmla="*/ 793019 w 2069564"/>
                <a:gd name="connsiteY11" fmla="*/ 2277681 h 2561351"/>
                <a:gd name="connsiteX12" fmla="*/ 822952 w 2069564"/>
                <a:gd name="connsiteY12" fmla="*/ 2167002 h 2561351"/>
                <a:gd name="connsiteX13" fmla="*/ 130027 w 2069564"/>
                <a:gd name="connsiteY13" fmla="*/ 2200159 h 2561351"/>
                <a:gd name="connsiteX14" fmla="*/ 1050 w 2069564"/>
                <a:gd name="connsiteY14" fmla="*/ 1657531 h 2561351"/>
                <a:gd name="connsiteX15" fmla="*/ 271446 w 2069564"/>
                <a:gd name="connsiteY15" fmla="*/ 1561668 h 2561351"/>
                <a:gd name="connsiteX16" fmla="*/ 249172 w 2069564"/>
                <a:gd name="connsiteY16" fmla="*/ 1045298 h 2561351"/>
                <a:gd name="connsiteX17" fmla="*/ 8510 w 2069564"/>
                <a:gd name="connsiteY17" fmla="*/ 1018431 h 2561351"/>
                <a:gd name="connsiteX18" fmla="*/ 110133 w 2069564"/>
                <a:gd name="connsiteY18" fmla="*/ 382371 h 2561351"/>
                <a:gd name="connsiteX19" fmla="*/ 827923 w 2069564"/>
                <a:gd name="connsiteY19" fmla="*/ 389002 h 2561351"/>
                <a:gd name="connsiteX20" fmla="*/ 793019 w 2069564"/>
                <a:gd name="connsiteY20" fmla="*/ 283670 h 2561351"/>
                <a:gd name="connsiteX21" fmla="*/ 1028762 w 2069564"/>
                <a:gd name="connsiteY21" fmla="*/ 3 h 2561351"/>
                <a:gd name="connsiteX0" fmla="*/ 1028762 w 2069564"/>
                <a:gd name="connsiteY0" fmla="*/ 3 h 2561351"/>
                <a:gd name="connsiteX1" fmla="*/ 1243075 w 2069564"/>
                <a:gd name="connsiteY1" fmla="*/ 286050 h 2561351"/>
                <a:gd name="connsiteX2" fmla="*/ 1220939 w 2069564"/>
                <a:gd name="connsiteY2" fmla="*/ 389002 h 2561351"/>
                <a:gd name="connsiteX3" fmla="*/ 1959793 w 2069564"/>
                <a:gd name="connsiteY3" fmla="*/ 361648 h 2561351"/>
                <a:gd name="connsiteX4" fmla="*/ 2067556 w 2069564"/>
                <a:gd name="connsiteY4" fmla="*/ 961234 h 2561351"/>
                <a:gd name="connsiteX5" fmla="*/ 1881048 w 2069564"/>
                <a:gd name="connsiteY5" fmla="*/ 1030865 h 2561351"/>
                <a:gd name="connsiteX6" fmla="*/ 1847373 w 2069564"/>
                <a:gd name="connsiteY6" fmla="*/ 1535481 h 2561351"/>
                <a:gd name="connsiteX7" fmla="*/ 2065070 w 2069564"/>
                <a:gd name="connsiteY7" fmla="*/ 1597847 h 2561351"/>
                <a:gd name="connsiteX8" fmla="*/ 1952333 w 2069564"/>
                <a:gd name="connsiteY8" fmla="*/ 2180265 h 2561351"/>
                <a:gd name="connsiteX9" fmla="*/ 1223202 w 2069564"/>
                <a:gd name="connsiteY9" fmla="*/ 2167002 h 2561351"/>
                <a:gd name="connsiteX10" fmla="*/ 1243075 w 2069564"/>
                <a:gd name="connsiteY10" fmla="*/ 2275300 h 2561351"/>
                <a:gd name="connsiteX11" fmla="*/ 793019 w 2069564"/>
                <a:gd name="connsiteY11" fmla="*/ 2277681 h 2561351"/>
                <a:gd name="connsiteX12" fmla="*/ 822952 w 2069564"/>
                <a:gd name="connsiteY12" fmla="*/ 2167002 h 2561351"/>
                <a:gd name="connsiteX13" fmla="*/ 130027 w 2069564"/>
                <a:gd name="connsiteY13" fmla="*/ 2200159 h 2561351"/>
                <a:gd name="connsiteX14" fmla="*/ 1050 w 2069564"/>
                <a:gd name="connsiteY14" fmla="*/ 1657531 h 2561351"/>
                <a:gd name="connsiteX15" fmla="*/ 271446 w 2069564"/>
                <a:gd name="connsiteY15" fmla="*/ 1561668 h 2561351"/>
                <a:gd name="connsiteX16" fmla="*/ 249172 w 2069564"/>
                <a:gd name="connsiteY16" fmla="*/ 1045298 h 2561351"/>
                <a:gd name="connsiteX17" fmla="*/ 8510 w 2069564"/>
                <a:gd name="connsiteY17" fmla="*/ 1018431 h 2561351"/>
                <a:gd name="connsiteX18" fmla="*/ 110133 w 2069564"/>
                <a:gd name="connsiteY18" fmla="*/ 382371 h 2561351"/>
                <a:gd name="connsiteX19" fmla="*/ 827923 w 2069564"/>
                <a:gd name="connsiteY19" fmla="*/ 389002 h 2561351"/>
                <a:gd name="connsiteX20" fmla="*/ 793019 w 2069564"/>
                <a:gd name="connsiteY20" fmla="*/ 283670 h 2561351"/>
                <a:gd name="connsiteX21" fmla="*/ 1028762 w 2069564"/>
                <a:gd name="connsiteY21" fmla="*/ 3 h 2561351"/>
                <a:gd name="connsiteX0" fmla="*/ 1028762 w 2069564"/>
                <a:gd name="connsiteY0" fmla="*/ 3 h 2275300"/>
                <a:gd name="connsiteX1" fmla="*/ 1243075 w 2069564"/>
                <a:gd name="connsiteY1" fmla="*/ 286050 h 2275300"/>
                <a:gd name="connsiteX2" fmla="*/ 1220939 w 2069564"/>
                <a:gd name="connsiteY2" fmla="*/ 389002 h 2275300"/>
                <a:gd name="connsiteX3" fmla="*/ 1959793 w 2069564"/>
                <a:gd name="connsiteY3" fmla="*/ 361648 h 2275300"/>
                <a:gd name="connsiteX4" fmla="*/ 2067556 w 2069564"/>
                <a:gd name="connsiteY4" fmla="*/ 961234 h 2275300"/>
                <a:gd name="connsiteX5" fmla="*/ 1881048 w 2069564"/>
                <a:gd name="connsiteY5" fmla="*/ 1030865 h 2275300"/>
                <a:gd name="connsiteX6" fmla="*/ 1847373 w 2069564"/>
                <a:gd name="connsiteY6" fmla="*/ 1535481 h 2275300"/>
                <a:gd name="connsiteX7" fmla="*/ 2065070 w 2069564"/>
                <a:gd name="connsiteY7" fmla="*/ 1597847 h 2275300"/>
                <a:gd name="connsiteX8" fmla="*/ 1952333 w 2069564"/>
                <a:gd name="connsiteY8" fmla="*/ 2180265 h 2275300"/>
                <a:gd name="connsiteX9" fmla="*/ 1223202 w 2069564"/>
                <a:gd name="connsiteY9" fmla="*/ 2167002 h 2275300"/>
                <a:gd name="connsiteX10" fmla="*/ 1243075 w 2069564"/>
                <a:gd name="connsiteY10" fmla="*/ 2275300 h 2275300"/>
                <a:gd name="connsiteX11" fmla="*/ 822952 w 2069564"/>
                <a:gd name="connsiteY11" fmla="*/ 2167002 h 2275300"/>
                <a:gd name="connsiteX12" fmla="*/ 130027 w 2069564"/>
                <a:gd name="connsiteY12" fmla="*/ 2200159 h 2275300"/>
                <a:gd name="connsiteX13" fmla="*/ 1050 w 2069564"/>
                <a:gd name="connsiteY13" fmla="*/ 1657531 h 2275300"/>
                <a:gd name="connsiteX14" fmla="*/ 271446 w 2069564"/>
                <a:gd name="connsiteY14" fmla="*/ 1561668 h 2275300"/>
                <a:gd name="connsiteX15" fmla="*/ 249172 w 2069564"/>
                <a:gd name="connsiteY15" fmla="*/ 1045298 h 2275300"/>
                <a:gd name="connsiteX16" fmla="*/ 8510 w 2069564"/>
                <a:gd name="connsiteY16" fmla="*/ 1018431 h 2275300"/>
                <a:gd name="connsiteX17" fmla="*/ 110133 w 2069564"/>
                <a:gd name="connsiteY17" fmla="*/ 382371 h 2275300"/>
                <a:gd name="connsiteX18" fmla="*/ 827923 w 2069564"/>
                <a:gd name="connsiteY18" fmla="*/ 389002 h 2275300"/>
                <a:gd name="connsiteX19" fmla="*/ 793019 w 2069564"/>
                <a:gd name="connsiteY19" fmla="*/ 283670 h 2275300"/>
                <a:gd name="connsiteX20" fmla="*/ 1028762 w 2069564"/>
                <a:gd name="connsiteY20" fmla="*/ 3 h 2275300"/>
                <a:gd name="connsiteX0" fmla="*/ 1028762 w 2069564"/>
                <a:gd name="connsiteY0" fmla="*/ 3 h 2200159"/>
                <a:gd name="connsiteX1" fmla="*/ 1243075 w 2069564"/>
                <a:gd name="connsiteY1" fmla="*/ 286050 h 2200159"/>
                <a:gd name="connsiteX2" fmla="*/ 1220939 w 2069564"/>
                <a:gd name="connsiteY2" fmla="*/ 389002 h 2200159"/>
                <a:gd name="connsiteX3" fmla="*/ 1959793 w 2069564"/>
                <a:gd name="connsiteY3" fmla="*/ 361648 h 2200159"/>
                <a:gd name="connsiteX4" fmla="*/ 2067556 w 2069564"/>
                <a:gd name="connsiteY4" fmla="*/ 961234 h 2200159"/>
                <a:gd name="connsiteX5" fmla="*/ 1881048 w 2069564"/>
                <a:gd name="connsiteY5" fmla="*/ 1030865 h 2200159"/>
                <a:gd name="connsiteX6" fmla="*/ 1847373 w 2069564"/>
                <a:gd name="connsiteY6" fmla="*/ 1535481 h 2200159"/>
                <a:gd name="connsiteX7" fmla="*/ 2065070 w 2069564"/>
                <a:gd name="connsiteY7" fmla="*/ 1597847 h 2200159"/>
                <a:gd name="connsiteX8" fmla="*/ 1952333 w 2069564"/>
                <a:gd name="connsiteY8" fmla="*/ 2180265 h 2200159"/>
                <a:gd name="connsiteX9" fmla="*/ 1223202 w 2069564"/>
                <a:gd name="connsiteY9" fmla="*/ 2167002 h 2200159"/>
                <a:gd name="connsiteX10" fmla="*/ 822952 w 2069564"/>
                <a:gd name="connsiteY10" fmla="*/ 2167002 h 2200159"/>
                <a:gd name="connsiteX11" fmla="*/ 130027 w 2069564"/>
                <a:gd name="connsiteY11" fmla="*/ 2200159 h 2200159"/>
                <a:gd name="connsiteX12" fmla="*/ 1050 w 2069564"/>
                <a:gd name="connsiteY12" fmla="*/ 1657531 h 2200159"/>
                <a:gd name="connsiteX13" fmla="*/ 271446 w 2069564"/>
                <a:gd name="connsiteY13" fmla="*/ 1561668 h 2200159"/>
                <a:gd name="connsiteX14" fmla="*/ 249172 w 2069564"/>
                <a:gd name="connsiteY14" fmla="*/ 1045298 h 2200159"/>
                <a:gd name="connsiteX15" fmla="*/ 8510 w 2069564"/>
                <a:gd name="connsiteY15" fmla="*/ 1018431 h 2200159"/>
                <a:gd name="connsiteX16" fmla="*/ 110133 w 2069564"/>
                <a:gd name="connsiteY16" fmla="*/ 382371 h 2200159"/>
                <a:gd name="connsiteX17" fmla="*/ 827923 w 2069564"/>
                <a:gd name="connsiteY17" fmla="*/ 389002 h 2200159"/>
                <a:gd name="connsiteX18" fmla="*/ 793019 w 2069564"/>
                <a:gd name="connsiteY18" fmla="*/ 283670 h 2200159"/>
                <a:gd name="connsiteX19" fmla="*/ 1028762 w 2069564"/>
                <a:gd name="connsiteY19" fmla="*/ 3 h 2200159"/>
                <a:gd name="connsiteX0" fmla="*/ 1028762 w 2069564"/>
                <a:gd name="connsiteY0" fmla="*/ 3 h 2218606"/>
                <a:gd name="connsiteX1" fmla="*/ 1243075 w 2069564"/>
                <a:gd name="connsiteY1" fmla="*/ 286050 h 2218606"/>
                <a:gd name="connsiteX2" fmla="*/ 1220939 w 2069564"/>
                <a:gd name="connsiteY2" fmla="*/ 389002 h 2218606"/>
                <a:gd name="connsiteX3" fmla="*/ 1959793 w 2069564"/>
                <a:gd name="connsiteY3" fmla="*/ 361648 h 2218606"/>
                <a:gd name="connsiteX4" fmla="*/ 2067556 w 2069564"/>
                <a:gd name="connsiteY4" fmla="*/ 961234 h 2218606"/>
                <a:gd name="connsiteX5" fmla="*/ 1881048 w 2069564"/>
                <a:gd name="connsiteY5" fmla="*/ 1030865 h 2218606"/>
                <a:gd name="connsiteX6" fmla="*/ 1847373 w 2069564"/>
                <a:gd name="connsiteY6" fmla="*/ 1535481 h 2218606"/>
                <a:gd name="connsiteX7" fmla="*/ 2065070 w 2069564"/>
                <a:gd name="connsiteY7" fmla="*/ 1597847 h 2218606"/>
                <a:gd name="connsiteX8" fmla="*/ 1952333 w 2069564"/>
                <a:gd name="connsiteY8" fmla="*/ 2180265 h 2218606"/>
                <a:gd name="connsiteX9" fmla="*/ 822952 w 2069564"/>
                <a:gd name="connsiteY9" fmla="*/ 2167002 h 2218606"/>
                <a:gd name="connsiteX10" fmla="*/ 130027 w 2069564"/>
                <a:gd name="connsiteY10" fmla="*/ 2200159 h 2218606"/>
                <a:gd name="connsiteX11" fmla="*/ 1050 w 2069564"/>
                <a:gd name="connsiteY11" fmla="*/ 1657531 h 2218606"/>
                <a:gd name="connsiteX12" fmla="*/ 271446 w 2069564"/>
                <a:gd name="connsiteY12" fmla="*/ 1561668 h 2218606"/>
                <a:gd name="connsiteX13" fmla="*/ 249172 w 2069564"/>
                <a:gd name="connsiteY13" fmla="*/ 1045298 h 2218606"/>
                <a:gd name="connsiteX14" fmla="*/ 8510 w 2069564"/>
                <a:gd name="connsiteY14" fmla="*/ 1018431 h 2218606"/>
                <a:gd name="connsiteX15" fmla="*/ 110133 w 2069564"/>
                <a:gd name="connsiteY15" fmla="*/ 382371 h 2218606"/>
                <a:gd name="connsiteX16" fmla="*/ 827923 w 2069564"/>
                <a:gd name="connsiteY16" fmla="*/ 389002 h 2218606"/>
                <a:gd name="connsiteX17" fmla="*/ 793019 w 2069564"/>
                <a:gd name="connsiteY17" fmla="*/ 283670 h 2218606"/>
                <a:gd name="connsiteX18" fmla="*/ 1028762 w 2069564"/>
                <a:gd name="connsiteY18" fmla="*/ 3 h 2218606"/>
                <a:gd name="connsiteX0" fmla="*/ 1028762 w 2069564"/>
                <a:gd name="connsiteY0" fmla="*/ 3 h 2218606"/>
                <a:gd name="connsiteX1" fmla="*/ 1243075 w 2069564"/>
                <a:gd name="connsiteY1" fmla="*/ 286050 h 2218606"/>
                <a:gd name="connsiteX2" fmla="*/ 1220939 w 2069564"/>
                <a:gd name="connsiteY2" fmla="*/ 389002 h 2218606"/>
                <a:gd name="connsiteX3" fmla="*/ 1959793 w 2069564"/>
                <a:gd name="connsiteY3" fmla="*/ 361648 h 2218606"/>
                <a:gd name="connsiteX4" fmla="*/ 2067556 w 2069564"/>
                <a:gd name="connsiteY4" fmla="*/ 961234 h 2218606"/>
                <a:gd name="connsiteX5" fmla="*/ 1881048 w 2069564"/>
                <a:gd name="connsiteY5" fmla="*/ 1030865 h 2218606"/>
                <a:gd name="connsiteX6" fmla="*/ 1847373 w 2069564"/>
                <a:gd name="connsiteY6" fmla="*/ 1535481 h 2218606"/>
                <a:gd name="connsiteX7" fmla="*/ 2065070 w 2069564"/>
                <a:gd name="connsiteY7" fmla="*/ 1597847 h 2218606"/>
                <a:gd name="connsiteX8" fmla="*/ 1952333 w 2069564"/>
                <a:gd name="connsiteY8" fmla="*/ 2180265 h 2218606"/>
                <a:gd name="connsiteX9" fmla="*/ 822952 w 2069564"/>
                <a:gd name="connsiteY9" fmla="*/ 2167002 h 2218606"/>
                <a:gd name="connsiteX10" fmla="*/ 130027 w 2069564"/>
                <a:gd name="connsiteY10" fmla="*/ 2200159 h 2218606"/>
                <a:gd name="connsiteX11" fmla="*/ 1050 w 2069564"/>
                <a:gd name="connsiteY11" fmla="*/ 1657531 h 2218606"/>
                <a:gd name="connsiteX12" fmla="*/ 271446 w 2069564"/>
                <a:gd name="connsiteY12" fmla="*/ 1561668 h 2218606"/>
                <a:gd name="connsiteX13" fmla="*/ 249172 w 2069564"/>
                <a:gd name="connsiteY13" fmla="*/ 1045298 h 2218606"/>
                <a:gd name="connsiteX14" fmla="*/ 8510 w 2069564"/>
                <a:gd name="connsiteY14" fmla="*/ 1018431 h 2218606"/>
                <a:gd name="connsiteX15" fmla="*/ 110133 w 2069564"/>
                <a:gd name="connsiteY15" fmla="*/ 382371 h 2218606"/>
                <a:gd name="connsiteX16" fmla="*/ 827923 w 2069564"/>
                <a:gd name="connsiteY16" fmla="*/ 389002 h 2218606"/>
                <a:gd name="connsiteX17" fmla="*/ 793019 w 2069564"/>
                <a:gd name="connsiteY17" fmla="*/ 283670 h 2218606"/>
                <a:gd name="connsiteX18" fmla="*/ 1028762 w 2069564"/>
                <a:gd name="connsiteY18" fmla="*/ 3 h 2218606"/>
                <a:gd name="connsiteX0" fmla="*/ 1028762 w 2069564"/>
                <a:gd name="connsiteY0" fmla="*/ 3 h 2218606"/>
                <a:gd name="connsiteX1" fmla="*/ 1243075 w 2069564"/>
                <a:gd name="connsiteY1" fmla="*/ 286050 h 2218606"/>
                <a:gd name="connsiteX2" fmla="*/ 1220939 w 2069564"/>
                <a:gd name="connsiteY2" fmla="*/ 389002 h 2218606"/>
                <a:gd name="connsiteX3" fmla="*/ 1959793 w 2069564"/>
                <a:gd name="connsiteY3" fmla="*/ 361648 h 2218606"/>
                <a:gd name="connsiteX4" fmla="*/ 2067556 w 2069564"/>
                <a:gd name="connsiteY4" fmla="*/ 961234 h 2218606"/>
                <a:gd name="connsiteX5" fmla="*/ 1881048 w 2069564"/>
                <a:gd name="connsiteY5" fmla="*/ 1030865 h 2218606"/>
                <a:gd name="connsiteX6" fmla="*/ 1847373 w 2069564"/>
                <a:gd name="connsiteY6" fmla="*/ 1535481 h 2218606"/>
                <a:gd name="connsiteX7" fmla="*/ 2065070 w 2069564"/>
                <a:gd name="connsiteY7" fmla="*/ 1597847 h 2218606"/>
                <a:gd name="connsiteX8" fmla="*/ 1952333 w 2069564"/>
                <a:gd name="connsiteY8" fmla="*/ 2180265 h 2218606"/>
                <a:gd name="connsiteX9" fmla="*/ 822952 w 2069564"/>
                <a:gd name="connsiteY9" fmla="*/ 2167002 h 2218606"/>
                <a:gd name="connsiteX10" fmla="*/ 130027 w 2069564"/>
                <a:gd name="connsiteY10" fmla="*/ 2200159 h 2218606"/>
                <a:gd name="connsiteX11" fmla="*/ 1050 w 2069564"/>
                <a:gd name="connsiteY11" fmla="*/ 1657531 h 2218606"/>
                <a:gd name="connsiteX12" fmla="*/ 271446 w 2069564"/>
                <a:gd name="connsiteY12" fmla="*/ 1561668 h 2218606"/>
                <a:gd name="connsiteX13" fmla="*/ 249172 w 2069564"/>
                <a:gd name="connsiteY13" fmla="*/ 1045298 h 2218606"/>
                <a:gd name="connsiteX14" fmla="*/ 8510 w 2069564"/>
                <a:gd name="connsiteY14" fmla="*/ 1018431 h 2218606"/>
                <a:gd name="connsiteX15" fmla="*/ 110133 w 2069564"/>
                <a:gd name="connsiteY15" fmla="*/ 382371 h 2218606"/>
                <a:gd name="connsiteX16" fmla="*/ 827923 w 2069564"/>
                <a:gd name="connsiteY16" fmla="*/ 389002 h 2218606"/>
                <a:gd name="connsiteX17" fmla="*/ 793019 w 2069564"/>
                <a:gd name="connsiteY17" fmla="*/ 283670 h 2218606"/>
                <a:gd name="connsiteX18" fmla="*/ 1028762 w 2069564"/>
                <a:gd name="connsiteY18" fmla="*/ 3 h 2218606"/>
                <a:gd name="connsiteX0" fmla="*/ 1028762 w 2069564"/>
                <a:gd name="connsiteY0" fmla="*/ 3 h 2218606"/>
                <a:gd name="connsiteX1" fmla="*/ 1243075 w 2069564"/>
                <a:gd name="connsiteY1" fmla="*/ 286050 h 2218606"/>
                <a:gd name="connsiteX2" fmla="*/ 1220939 w 2069564"/>
                <a:gd name="connsiteY2" fmla="*/ 389002 h 2218606"/>
                <a:gd name="connsiteX3" fmla="*/ 1959793 w 2069564"/>
                <a:gd name="connsiteY3" fmla="*/ 361648 h 2218606"/>
                <a:gd name="connsiteX4" fmla="*/ 2067556 w 2069564"/>
                <a:gd name="connsiteY4" fmla="*/ 961234 h 2218606"/>
                <a:gd name="connsiteX5" fmla="*/ 1881048 w 2069564"/>
                <a:gd name="connsiteY5" fmla="*/ 1030865 h 2218606"/>
                <a:gd name="connsiteX6" fmla="*/ 1847373 w 2069564"/>
                <a:gd name="connsiteY6" fmla="*/ 1535481 h 2218606"/>
                <a:gd name="connsiteX7" fmla="*/ 2065070 w 2069564"/>
                <a:gd name="connsiteY7" fmla="*/ 1597847 h 2218606"/>
                <a:gd name="connsiteX8" fmla="*/ 1952333 w 2069564"/>
                <a:gd name="connsiteY8" fmla="*/ 2180265 h 2218606"/>
                <a:gd name="connsiteX9" fmla="*/ 822952 w 2069564"/>
                <a:gd name="connsiteY9" fmla="*/ 2167002 h 2218606"/>
                <a:gd name="connsiteX10" fmla="*/ 130027 w 2069564"/>
                <a:gd name="connsiteY10" fmla="*/ 2200159 h 2218606"/>
                <a:gd name="connsiteX11" fmla="*/ 1050 w 2069564"/>
                <a:gd name="connsiteY11" fmla="*/ 1657531 h 2218606"/>
                <a:gd name="connsiteX12" fmla="*/ 271446 w 2069564"/>
                <a:gd name="connsiteY12" fmla="*/ 1561668 h 2218606"/>
                <a:gd name="connsiteX13" fmla="*/ 249172 w 2069564"/>
                <a:gd name="connsiteY13" fmla="*/ 1045298 h 2218606"/>
                <a:gd name="connsiteX14" fmla="*/ 8510 w 2069564"/>
                <a:gd name="connsiteY14" fmla="*/ 1018431 h 2218606"/>
                <a:gd name="connsiteX15" fmla="*/ 110133 w 2069564"/>
                <a:gd name="connsiteY15" fmla="*/ 382371 h 2218606"/>
                <a:gd name="connsiteX16" fmla="*/ 827923 w 2069564"/>
                <a:gd name="connsiteY16" fmla="*/ 389002 h 2218606"/>
                <a:gd name="connsiteX17" fmla="*/ 793019 w 2069564"/>
                <a:gd name="connsiteY17" fmla="*/ 283670 h 2218606"/>
                <a:gd name="connsiteX18" fmla="*/ 1028762 w 2069564"/>
                <a:gd name="connsiteY18" fmla="*/ 3 h 2218606"/>
                <a:gd name="connsiteX0" fmla="*/ 1028762 w 2069564"/>
                <a:gd name="connsiteY0" fmla="*/ 3 h 2260878"/>
                <a:gd name="connsiteX1" fmla="*/ 1243075 w 2069564"/>
                <a:gd name="connsiteY1" fmla="*/ 286050 h 2260878"/>
                <a:gd name="connsiteX2" fmla="*/ 1220939 w 2069564"/>
                <a:gd name="connsiteY2" fmla="*/ 389002 h 2260878"/>
                <a:gd name="connsiteX3" fmla="*/ 1959793 w 2069564"/>
                <a:gd name="connsiteY3" fmla="*/ 361648 h 2260878"/>
                <a:gd name="connsiteX4" fmla="*/ 2067556 w 2069564"/>
                <a:gd name="connsiteY4" fmla="*/ 961234 h 2260878"/>
                <a:gd name="connsiteX5" fmla="*/ 1881048 w 2069564"/>
                <a:gd name="connsiteY5" fmla="*/ 1030865 h 2260878"/>
                <a:gd name="connsiteX6" fmla="*/ 1847373 w 2069564"/>
                <a:gd name="connsiteY6" fmla="*/ 1535481 h 2260878"/>
                <a:gd name="connsiteX7" fmla="*/ 2065070 w 2069564"/>
                <a:gd name="connsiteY7" fmla="*/ 1597847 h 2260878"/>
                <a:gd name="connsiteX8" fmla="*/ 1952333 w 2069564"/>
                <a:gd name="connsiteY8" fmla="*/ 2180265 h 2260878"/>
                <a:gd name="connsiteX9" fmla="*/ 130027 w 2069564"/>
                <a:gd name="connsiteY9" fmla="*/ 2200159 h 2260878"/>
                <a:gd name="connsiteX10" fmla="*/ 1050 w 2069564"/>
                <a:gd name="connsiteY10" fmla="*/ 1657531 h 2260878"/>
                <a:gd name="connsiteX11" fmla="*/ 271446 w 2069564"/>
                <a:gd name="connsiteY11" fmla="*/ 1561668 h 2260878"/>
                <a:gd name="connsiteX12" fmla="*/ 249172 w 2069564"/>
                <a:gd name="connsiteY12" fmla="*/ 1045298 h 2260878"/>
                <a:gd name="connsiteX13" fmla="*/ 8510 w 2069564"/>
                <a:gd name="connsiteY13" fmla="*/ 1018431 h 2260878"/>
                <a:gd name="connsiteX14" fmla="*/ 110133 w 2069564"/>
                <a:gd name="connsiteY14" fmla="*/ 382371 h 2260878"/>
                <a:gd name="connsiteX15" fmla="*/ 827923 w 2069564"/>
                <a:gd name="connsiteY15" fmla="*/ 389002 h 2260878"/>
                <a:gd name="connsiteX16" fmla="*/ 793019 w 2069564"/>
                <a:gd name="connsiteY16" fmla="*/ 283670 h 2260878"/>
                <a:gd name="connsiteX17" fmla="*/ 1028762 w 2069564"/>
                <a:gd name="connsiteY17" fmla="*/ 3 h 2260878"/>
                <a:gd name="connsiteX0" fmla="*/ 1028762 w 2069564"/>
                <a:gd name="connsiteY0" fmla="*/ 3 h 2260878"/>
                <a:gd name="connsiteX1" fmla="*/ 1243075 w 2069564"/>
                <a:gd name="connsiteY1" fmla="*/ 286050 h 2260878"/>
                <a:gd name="connsiteX2" fmla="*/ 1220939 w 2069564"/>
                <a:gd name="connsiteY2" fmla="*/ 389002 h 2260878"/>
                <a:gd name="connsiteX3" fmla="*/ 1959793 w 2069564"/>
                <a:gd name="connsiteY3" fmla="*/ 361648 h 2260878"/>
                <a:gd name="connsiteX4" fmla="*/ 2067556 w 2069564"/>
                <a:gd name="connsiteY4" fmla="*/ 961234 h 2260878"/>
                <a:gd name="connsiteX5" fmla="*/ 1881048 w 2069564"/>
                <a:gd name="connsiteY5" fmla="*/ 1030865 h 2260878"/>
                <a:gd name="connsiteX6" fmla="*/ 1847373 w 2069564"/>
                <a:gd name="connsiteY6" fmla="*/ 1535481 h 2260878"/>
                <a:gd name="connsiteX7" fmla="*/ 2065070 w 2069564"/>
                <a:gd name="connsiteY7" fmla="*/ 1597847 h 2260878"/>
                <a:gd name="connsiteX8" fmla="*/ 1952333 w 2069564"/>
                <a:gd name="connsiteY8" fmla="*/ 2180265 h 2260878"/>
                <a:gd name="connsiteX9" fmla="*/ 130027 w 2069564"/>
                <a:gd name="connsiteY9" fmla="*/ 2200159 h 2260878"/>
                <a:gd name="connsiteX10" fmla="*/ 1050 w 2069564"/>
                <a:gd name="connsiteY10" fmla="*/ 1657531 h 2260878"/>
                <a:gd name="connsiteX11" fmla="*/ 271446 w 2069564"/>
                <a:gd name="connsiteY11" fmla="*/ 1561668 h 2260878"/>
                <a:gd name="connsiteX12" fmla="*/ 249172 w 2069564"/>
                <a:gd name="connsiteY12" fmla="*/ 1081938 h 2260878"/>
                <a:gd name="connsiteX13" fmla="*/ 8510 w 2069564"/>
                <a:gd name="connsiteY13" fmla="*/ 1018431 h 2260878"/>
                <a:gd name="connsiteX14" fmla="*/ 110133 w 2069564"/>
                <a:gd name="connsiteY14" fmla="*/ 382371 h 2260878"/>
                <a:gd name="connsiteX15" fmla="*/ 827923 w 2069564"/>
                <a:gd name="connsiteY15" fmla="*/ 389002 h 2260878"/>
                <a:gd name="connsiteX16" fmla="*/ 793019 w 2069564"/>
                <a:gd name="connsiteY16" fmla="*/ 283670 h 2260878"/>
                <a:gd name="connsiteX17" fmla="*/ 1028762 w 2069564"/>
                <a:gd name="connsiteY17" fmla="*/ 3 h 2260878"/>
                <a:gd name="connsiteX0" fmla="*/ 1028762 w 2069564"/>
                <a:gd name="connsiteY0" fmla="*/ 3 h 2260878"/>
                <a:gd name="connsiteX1" fmla="*/ 1243075 w 2069564"/>
                <a:gd name="connsiteY1" fmla="*/ 286050 h 2260878"/>
                <a:gd name="connsiteX2" fmla="*/ 1220939 w 2069564"/>
                <a:gd name="connsiteY2" fmla="*/ 389002 h 2260878"/>
                <a:gd name="connsiteX3" fmla="*/ 1959793 w 2069564"/>
                <a:gd name="connsiteY3" fmla="*/ 361648 h 2260878"/>
                <a:gd name="connsiteX4" fmla="*/ 2067556 w 2069564"/>
                <a:gd name="connsiteY4" fmla="*/ 961234 h 2260878"/>
                <a:gd name="connsiteX5" fmla="*/ 1881048 w 2069564"/>
                <a:gd name="connsiteY5" fmla="*/ 1030865 h 2260878"/>
                <a:gd name="connsiteX6" fmla="*/ 1847373 w 2069564"/>
                <a:gd name="connsiteY6" fmla="*/ 1535481 h 2260878"/>
                <a:gd name="connsiteX7" fmla="*/ 2065070 w 2069564"/>
                <a:gd name="connsiteY7" fmla="*/ 1597847 h 2260878"/>
                <a:gd name="connsiteX8" fmla="*/ 1952333 w 2069564"/>
                <a:gd name="connsiteY8" fmla="*/ 2180265 h 2260878"/>
                <a:gd name="connsiteX9" fmla="*/ 130027 w 2069564"/>
                <a:gd name="connsiteY9" fmla="*/ 2200159 h 2260878"/>
                <a:gd name="connsiteX10" fmla="*/ 1050 w 2069564"/>
                <a:gd name="connsiteY10" fmla="*/ 1657531 h 2260878"/>
                <a:gd name="connsiteX11" fmla="*/ 271446 w 2069564"/>
                <a:gd name="connsiteY11" fmla="*/ 1561668 h 2260878"/>
                <a:gd name="connsiteX12" fmla="*/ 249172 w 2069564"/>
                <a:gd name="connsiteY12" fmla="*/ 1081938 h 2260878"/>
                <a:gd name="connsiteX13" fmla="*/ 17199 w 2069564"/>
                <a:gd name="connsiteY13" fmla="*/ 1055072 h 2260878"/>
                <a:gd name="connsiteX14" fmla="*/ 110133 w 2069564"/>
                <a:gd name="connsiteY14" fmla="*/ 382371 h 2260878"/>
                <a:gd name="connsiteX15" fmla="*/ 827923 w 2069564"/>
                <a:gd name="connsiteY15" fmla="*/ 389002 h 2260878"/>
                <a:gd name="connsiteX16" fmla="*/ 793019 w 2069564"/>
                <a:gd name="connsiteY16" fmla="*/ 283670 h 2260878"/>
                <a:gd name="connsiteX17" fmla="*/ 1028762 w 2069564"/>
                <a:gd name="connsiteY17" fmla="*/ 3 h 2260878"/>
                <a:gd name="connsiteX0" fmla="*/ 1028762 w 2069564"/>
                <a:gd name="connsiteY0" fmla="*/ 3 h 2260878"/>
                <a:gd name="connsiteX1" fmla="*/ 1243075 w 2069564"/>
                <a:gd name="connsiteY1" fmla="*/ 286050 h 2260878"/>
                <a:gd name="connsiteX2" fmla="*/ 1220939 w 2069564"/>
                <a:gd name="connsiteY2" fmla="*/ 389002 h 2260878"/>
                <a:gd name="connsiteX3" fmla="*/ 1959793 w 2069564"/>
                <a:gd name="connsiteY3" fmla="*/ 361648 h 2260878"/>
                <a:gd name="connsiteX4" fmla="*/ 2067556 w 2069564"/>
                <a:gd name="connsiteY4" fmla="*/ 961234 h 2260878"/>
                <a:gd name="connsiteX5" fmla="*/ 1881048 w 2069564"/>
                <a:gd name="connsiteY5" fmla="*/ 1030865 h 2260878"/>
                <a:gd name="connsiteX6" fmla="*/ 1847373 w 2069564"/>
                <a:gd name="connsiteY6" fmla="*/ 1535481 h 2260878"/>
                <a:gd name="connsiteX7" fmla="*/ 2065070 w 2069564"/>
                <a:gd name="connsiteY7" fmla="*/ 1597847 h 2260878"/>
                <a:gd name="connsiteX8" fmla="*/ 1952333 w 2069564"/>
                <a:gd name="connsiteY8" fmla="*/ 2180265 h 2260878"/>
                <a:gd name="connsiteX9" fmla="*/ 130027 w 2069564"/>
                <a:gd name="connsiteY9" fmla="*/ 2200159 h 2260878"/>
                <a:gd name="connsiteX10" fmla="*/ 1050 w 2069564"/>
                <a:gd name="connsiteY10" fmla="*/ 1657531 h 2260878"/>
                <a:gd name="connsiteX11" fmla="*/ 271446 w 2069564"/>
                <a:gd name="connsiteY11" fmla="*/ 1561668 h 2260878"/>
                <a:gd name="connsiteX12" fmla="*/ 344748 w 2069564"/>
                <a:gd name="connsiteY12" fmla="*/ 1118579 h 2260878"/>
                <a:gd name="connsiteX13" fmla="*/ 17199 w 2069564"/>
                <a:gd name="connsiteY13" fmla="*/ 1055072 h 2260878"/>
                <a:gd name="connsiteX14" fmla="*/ 110133 w 2069564"/>
                <a:gd name="connsiteY14" fmla="*/ 382371 h 2260878"/>
                <a:gd name="connsiteX15" fmla="*/ 827923 w 2069564"/>
                <a:gd name="connsiteY15" fmla="*/ 389002 h 2260878"/>
                <a:gd name="connsiteX16" fmla="*/ 793019 w 2069564"/>
                <a:gd name="connsiteY16" fmla="*/ 283670 h 2260878"/>
                <a:gd name="connsiteX17" fmla="*/ 1028762 w 2069564"/>
                <a:gd name="connsiteY17" fmla="*/ 3 h 2260878"/>
                <a:gd name="connsiteX0" fmla="*/ 1028762 w 2069564"/>
                <a:gd name="connsiteY0" fmla="*/ 3 h 2260878"/>
                <a:gd name="connsiteX1" fmla="*/ 1243075 w 2069564"/>
                <a:gd name="connsiteY1" fmla="*/ 286050 h 2260878"/>
                <a:gd name="connsiteX2" fmla="*/ 1220939 w 2069564"/>
                <a:gd name="connsiteY2" fmla="*/ 389002 h 2260878"/>
                <a:gd name="connsiteX3" fmla="*/ 1959793 w 2069564"/>
                <a:gd name="connsiteY3" fmla="*/ 361648 h 2260878"/>
                <a:gd name="connsiteX4" fmla="*/ 2067556 w 2069564"/>
                <a:gd name="connsiteY4" fmla="*/ 961234 h 2260878"/>
                <a:gd name="connsiteX5" fmla="*/ 1881048 w 2069564"/>
                <a:gd name="connsiteY5" fmla="*/ 1030865 h 2260878"/>
                <a:gd name="connsiteX6" fmla="*/ 1847373 w 2069564"/>
                <a:gd name="connsiteY6" fmla="*/ 1535481 h 2260878"/>
                <a:gd name="connsiteX7" fmla="*/ 2065070 w 2069564"/>
                <a:gd name="connsiteY7" fmla="*/ 1597847 h 2260878"/>
                <a:gd name="connsiteX8" fmla="*/ 1952333 w 2069564"/>
                <a:gd name="connsiteY8" fmla="*/ 2180265 h 2260878"/>
                <a:gd name="connsiteX9" fmla="*/ 130027 w 2069564"/>
                <a:gd name="connsiteY9" fmla="*/ 2200159 h 2260878"/>
                <a:gd name="connsiteX10" fmla="*/ 1050 w 2069564"/>
                <a:gd name="connsiteY10" fmla="*/ 1657531 h 2260878"/>
                <a:gd name="connsiteX11" fmla="*/ 271446 w 2069564"/>
                <a:gd name="connsiteY11" fmla="*/ 1561668 h 2260878"/>
                <a:gd name="connsiteX12" fmla="*/ 405568 w 2069564"/>
                <a:gd name="connsiteY12" fmla="*/ 1081938 h 2260878"/>
                <a:gd name="connsiteX13" fmla="*/ 17199 w 2069564"/>
                <a:gd name="connsiteY13" fmla="*/ 1055072 h 2260878"/>
                <a:gd name="connsiteX14" fmla="*/ 110133 w 2069564"/>
                <a:gd name="connsiteY14" fmla="*/ 382371 h 2260878"/>
                <a:gd name="connsiteX15" fmla="*/ 827923 w 2069564"/>
                <a:gd name="connsiteY15" fmla="*/ 389002 h 2260878"/>
                <a:gd name="connsiteX16" fmla="*/ 793019 w 2069564"/>
                <a:gd name="connsiteY16" fmla="*/ 283670 h 2260878"/>
                <a:gd name="connsiteX17" fmla="*/ 1028762 w 2069564"/>
                <a:gd name="connsiteY17" fmla="*/ 3 h 2260878"/>
                <a:gd name="connsiteX0" fmla="*/ 1028762 w 2069564"/>
                <a:gd name="connsiteY0" fmla="*/ 3 h 2260878"/>
                <a:gd name="connsiteX1" fmla="*/ 1243075 w 2069564"/>
                <a:gd name="connsiteY1" fmla="*/ 286050 h 2260878"/>
                <a:gd name="connsiteX2" fmla="*/ 1220939 w 2069564"/>
                <a:gd name="connsiteY2" fmla="*/ 389002 h 2260878"/>
                <a:gd name="connsiteX3" fmla="*/ 1959793 w 2069564"/>
                <a:gd name="connsiteY3" fmla="*/ 361648 h 2260878"/>
                <a:gd name="connsiteX4" fmla="*/ 2067556 w 2069564"/>
                <a:gd name="connsiteY4" fmla="*/ 961234 h 2260878"/>
                <a:gd name="connsiteX5" fmla="*/ 1881048 w 2069564"/>
                <a:gd name="connsiteY5" fmla="*/ 1030865 h 2260878"/>
                <a:gd name="connsiteX6" fmla="*/ 1847373 w 2069564"/>
                <a:gd name="connsiteY6" fmla="*/ 1535481 h 2260878"/>
                <a:gd name="connsiteX7" fmla="*/ 2065070 w 2069564"/>
                <a:gd name="connsiteY7" fmla="*/ 1597847 h 2260878"/>
                <a:gd name="connsiteX8" fmla="*/ 1952333 w 2069564"/>
                <a:gd name="connsiteY8" fmla="*/ 2180265 h 2260878"/>
                <a:gd name="connsiteX9" fmla="*/ 130027 w 2069564"/>
                <a:gd name="connsiteY9" fmla="*/ 2200159 h 2260878"/>
                <a:gd name="connsiteX10" fmla="*/ 1050 w 2069564"/>
                <a:gd name="connsiteY10" fmla="*/ 1657531 h 2260878"/>
                <a:gd name="connsiteX11" fmla="*/ 271446 w 2069564"/>
                <a:gd name="connsiteY11" fmla="*/ 1561668 h 2260878"/>
                <a:gd name="connsiteX12" fmla="*/ 405568 w 2069564"/>
                <a:gd name="connsiteY12" fmla="*/ 1081938 h 2260878"/>
                <a:gd name="connsiteX13" fmla="*/ 17199 w 2069564"/>
                <a:gd name="connsiteY13" fmla="*/ 1055072 h 2260878"/>
                <a:gd name="connsiteX14" fmla="*/ 110133 w 2069564"/>
                <a:gd name="connsiteY14" fmla="*/ 382371 h 2260878"/>
                <a:gd name="connsiteX15" fmla="*/ 827923 w 2069564"/>
                <a:gd name="connsiteY15" fmla="*/ 389002 h 2260878"/>
                <a:gd name="connsiteX16" fmla="*/ 793019 w 2069564"/>
                <a:gd name="connsiteY16" fmla="*/ 283670 h 2260878"/>
                <a:gd name="connsiteX17" fmla="*/ 1028762 w 2069564"/>
                <a:gd name="connsiteY17" fmla="*/ 3 h 2260878"/>
                <a:gd name="connsiteX0" fmla="*/ 1028762 w 2069564"/>
                <a:gd name="connsiteY0" fmla="*/ 3 h 2260878"/>
                <a:gd name="connsiteX1" fmla="*/ 1243075 w 2069564"/>
                <a:gd name="connsiteY1" fmla="*/ 286050 h 2260878"/>
                <a:gd name="connsiteX2" fmla="*/ 1220939 w 2069564"/>
                <a:gd name="connsiteY2" fmla="*/ 389002 h 2260878"/>
                <a:gd name="connsiteX3" fmla="*/ 1959793 w 2069564"/>
                <a:gd name="connsiteY3" fmla="*/ 361648 h 2260878"/>
                <a:gd name="connsiteX4" fmla="*/ 2067556 w 2069564"/>
                <a:gd name="connsiteY4" fmla="*/ 961234 h 2260878"/>
                <a:gd name="connsiteX5" fmla="*/ 1881048 w 2069564"/>
                <a:gd name="connsiteY5" fmla="*/ 1030865 h 2260878"/>
                <a:gd name="connsiteX6" fmla="*/ 1847373 w 2069564"/>
                <a:gd name="connsiteY6" fmla="*/ 1535481 h 2260878"/>
                <a:gd name="connsiteX7" fmla="*/ 2065070 w 2069564"/>
                <a:gd name="connsiteY7" fmla="*/ 1597847 h 2260878"/>
                <a:gd name="connsiteX8" fmla="*/ 1952333 w 2069564"/>
                <a:gd name="connsiteY8" fmla="*/ 2180265 h 2260878"/>
                <a:gd name="connsiteX9" fmla="*/ 130027 w 2069564"/>
                <a:gd name="connsiteY9" fmla="*/ 2200159 h 2260878"/>
                <a:gd name="connsiteX10" fmla="*/ 1050 w 2069564"/>
                <a:gd name="connsiteY10" fmla="*/ 1657531 h 2260878"/>
                <a:gd name="connsiteX11" fmla="*/ 271446 w 2069564"/>
                <a:gd name="connsiteY11" fmla="*/ 1561668 h 2260878"/>
                <a:gd name="connsiteX12" fmla="*/ 405568 w 2069564"/>
                <a:gd name="connsiteY12" fmla="*/ 1081938 h 2260878"/>
                <a:gd name="connsiteX13" fmla="*/ 17199 w 2069564"/>
                <a:gd name="connsiteY13" fmla="*/ 1055072 h 2260878"/>
                <a:gd name="connsiteX14" fmla="*/ 110133 w 2069564"/>
                <a:gd name="connsiteY14" fmla="*/ 382371 h 2260878"/>
                <a:gd name="connsiteX15" fmla="*/ 827923 w 2069564"/>
                <a:gd name="connsiteY15" fmla="*/ 389002 h 2260878"/>
                <a:gd name="connsiteX16" fmla="*/ 793019 w 2069564"/>
                <a:gd name="connsiteY16" fmla="*/ 283670 h 2260878"/>
                <a:gd name="connsiteX17" fmla="*/ 1028762 w 2069564"/>
                <a:gd name="connsiteY17" fmla="*/ 3 h 2260878"/>
                <a:gd name="connsiteX0" fmla="*/ 1028762 w 2069564"/>
                <a:gd name="connsiteY0" fmla="*/ 3 h 2260878"/>
                <a:gd name="connsiteX1" fmla="*/ 1243075 w 2069564"/>
                <a:gd name="connsiteY1" fmla="*/ 286050 h 2260878"/>
                <a:gd name="connsiteX2" fmla="*/ 1220939 w 2069564"/>
                <a:gd name="connsiteY2" fmla="*/ 389002 h 2260878"/>
                <a:gd name="connsiteX3" fmla="*/ 1959793 w 2069564"/>
                <a:gd name="connsiteY3" fmla="*/ 361648 h 2260878"/>
                <a:gd name="connsiteX4" fmla="*/ 2067556 w 2069564"/>
                <a:gd name="connsiteY4" fmla="*/ 961234 h 2260878"/>
                <a:gd name="connsiteX5" fmla="*/ 1881048 w 2069564"/>
                <a:gd name="connsiteY5" fmla="*/ 1030865 h 2260878"/>
                <a:gd name="connsiteX6" fmla="*/ 1847373 w 2069564"/>
                <a:gd name="connsiteY6" fmla="*/ 1535481 h 2260878"/>
                <a:gd name="connsiteX7" fmla="*/ 2065070 w 2069564"/>
                <a:gd name="connsiteY7" fmla="*/ 1597847 h 2260878"/>
                <a:gd name="connsiteX8" fmla="*/ 1952333 w 2069564"/>
                <a:gd name="connsiteY8" fmla="*/ 2180265 h 2260878"/>
                <a:gd name="connsiteX9" fmla="*/ 130027 w 2069564"/>
                <a:gd name="connsiteY9" fmla="*/ 2200159 h 2260878"/>
                <a:gd name="connsiteX10" fmla="*/ 1050 w 2069564"/>
                <a:gd name="connsiteY10" fmla="*/ 1657531 h 2260878"/>
                <a:gd name="connsiteX11" fmla="*/ 271446 w 2069564"/>
                <a:gd name="connsiteY11" fmla="*/ 1561668 h 2260878"/>
                <a:gd name="connsiteX12" fmla="*/ 405568 w 2069564"/>
                <a:gd name="connsiteY12" fmla="*/ 1081938 h 2260878"/>
                <a:gd name="connsiteX13" fmla="*/ 17199 w 2069564"/>
                <a:gd name="connsiteY13" fmla="*/ 1055072 h 2260878"/>
                <a:gd name="connsiteX14" fmla="*/ 110133 w 2069564"/>
                <a:gd name="connsiteY14" fmla="*/ 382371 h 2260878"/>
                <a:gd name="connsiteX15" fmla="*/ 827923 w 2069564"/>
                <a:gd name="connsiteY15" fmla="*/ 389002 h 2260878"/>
                <a:gd name="connsiteX16" fmla="*/ 793019 w 2069564"/>
                <a:gd name="connsiteY16" fmla="*/ 283670 h 2260878"/>
                <a:gd name="connsiteX17" fmla="*/ 1028762 w 2069564"/>
                <a:gd name="connsiteY17" fmla="*/ 3 h 2260878"/>
                <a:gd name="connsiteX0" fmla="*/ 1028762 w 2069564"/>
                <a:gd name="connsiteY0" fmla="*/ 3 h 2260878"/>
                <a:gd name="connsiteX1" fmla="*/ 1243075 w 2069564"/>
                <a:gd name="connsiteY1" fmla="*/ 286050 h 2260878"/>
                <a:gd name="connsiteX2" fmla="*/ 1220939 w 2069564"/>
                <a:gd name="connsiteY2" fmla="*/ 389002 h 2260878"/>
                <a:gd name="connsiteX3" fmla="*/ 1959793 w 2069564"/>
                <a:gd name="connsiteY3" fmla="*/ 361648 h 2260878"/>
                <a:gd name="connsiteX4" fmla="*/ 2067556 w 2069564"/>
                <a:gd name="connsiteY4" fmla="*/ 961234 h 2260878"/>
                <a:gd name="connsiteX5" fmla="*/ 1881048 w 2069564"/>
                <a:gd name="connsiteY5" fmla="*/ 1030865 h 2260878"/>
                <a:gd name="connsiteX6" fmla="*/ 1847373 w 2069564"/>
                <a:gd name="connsiteY6" fmla="*/ 1535481 h 2260878"/>
                <a:gd name="connsiteX7" fmla="*/ 2065070 w 2069564"/>
                <a:gd name="connsiteY7" fmla="*/ 1597847 h 2260878"/>
                <a:gd name="connsiteX8" fmla="*/ 1952333 w 2069564"/>
                <a:gd name="connsiteY8" fmla="*/ 2180265 h 2260878"/>
                <a:gd name="connsiteX9" fmla="*/ 130027 w 2069564"/>
                <a:gd name="connsiteY9" fmla="*/ 2200159 h 2260878"/>
                <a:gd name="connsiteX10" fmla="*/ 1050 w 2069564"/>
                <a:gd name="connsiteY10" fmla="*/ 1657531 h 2260878"/>
                <a:gd name="connsiteX11" fmla="*/ 271446 w 2069564"/>
                <a:gd name="connsiteY11" fmla="*/ 1561668 h 2260878"/>
                <a:gd name="connsiteX12" fmla="*/ 405568 w 2069564"/>
                <a:gd name="connsiteY12" fmla="*/ 1081938 h 2260878"/>
                <a:gd name="connsiteX13" fmla="*/ 17199 w 2069564"/>
                <a:gd name="connsiteY13" fmla="*/ 1055072 h 2260878"/>
                <a:gd name="connsiteX14" fmla="*/ 110133 w 2069564"/>
                <a:gd name="connsiteY14" fmla="*/ 382371 h 2260878"/>
                <a:gd name="connsiteX15" fmla="*/ 827923 w 2069564"/>
                <a:gd name="connsiteY15" fmla="*/ 389002 h 2260878"/>
                <a:gd name="connsiteX16" fmla="*/ 793019 w 2069564"/>
                <a:gd name="connsiteY16" fmla="*/ 283670 h 2260878"/>
                <a:gd name="connsiteX17" fmla="*/ 1028762 w 2069564"/>
                <a:gd name="connsiteY17" fmla="*/ 3 h 2260878"/>
                <a:gd name="connsiteX0" fmla="*/ 1028762 w 2069564"/>
                <a:gd name="connsiteY0" fmla="*/ 2 h 2309731"/>
                <a:gd name="connsiteX1" fmla="*/ 1243075 w 2069564"/>
                <a:gd name="connsiteY1" fmla="*/ 334903 h 2309731"/>
                <a:gd name="connsiteX2" fmla="*/ 1220939 w 2069564"/>
                <a:gd name="connsiteY2" fmla="*/ 437855 h 2309731"/>
                <a:gd name="connsiteX3" fmla="*/ 1959793 w 2069564"/>
                <a:gd name="connsiteY3" fmla="*/ 410501 h 2309731"/>
                <a:gd name="connsiteX4" fmla="*/ 2067556 w 2069564"/>
                <a:gd name="connsiteY4" fmla="*/ 1010087 h 2309731"/>
                <a:gd name="connsiteX5" fmla="*/ 1881048 w 2069564"/>
                <a:gd name="connsiteY5" fmla="*/ 1079718 h 2309731"/>
                <a:gd name="connsiteX6" fmla="*/ 1847373 w 2069564"/>
                <a:gd name="connsiteY6" fmla="*/ 1584334 h 2309731"/>
                <a:gd name="connsiteX7" fmla="*/ 2065070 w 2069564"/>
                <a:gd name="connsiteY7" fmla="*/ 1646700 h 2309731"/>
                <a:gd name="connsiteX8" fmla="*/ 1952333 w 2069564"/>
                <a:gd name="connsiteY8" fmla="*/ 2229118 h 2309731"/>
                <a:gd name="connsiteX9" fmla="*/ 130027 w 2069564"/>
                <a:gd name="connsiteY9" fmla="*/ 2249012 h 2309731"/>
                <a:gd name="connsiteX10" fmla="*/ 1050 w 2069564"/>
                <a:gd name="connsiteY10" fmla="*/ 1706384 h 2309731"/>
                <a:gd name="connsiteX11" fmla="*/ 271446 w 2069564"/>
                <a:gd name="connsiteY11" fmla="*/ 1610521 h 2309731"/>
                <a:gd name="connsiteX12" fmla="*/ 405568 w 2069564"/>
                <a:gd name="connsiteY12" fmla="*/ 1130791 h 2309731"/>
                <a:gd name="connsiteX13" fmla="*/ 17199 w 2069564"/>
                <a:gd name="connsiteY13" fmla="*/ 1103925 h 2309731"/>
                <a:gd name="connsiteX14" fmla="*/ 110133 w 2069564"/>
                <a:gd name="connsiteY14" fmla="*/ 431224 h 2309731"/>
                <a:gd name="connsiteX15" fmla="*/ 827923 w 2069564"/>
                <a:gd name="connsiteY15" fmla="*/ 437855 h 2309731"/>
                <a:gd name="connsiteX16" fmla="*/ 793019 w 2069564"/>
                <a:gd name="connsiteY16" fmla="*/ 332523 h 2309731"/>
                <a:gd name="connsiteX17" fmla="*/ 1028762 w 2069564"/>
                <a:gd name="connsiteY17" fmla="*/ 2 h 2309731"/>
                <a:gd name="connsiteX0" fmla="*/ 1029597 w 2070399"/>
                <a:gd name="connsiteY0" fmla="*/ 2 h 2350160"/>
                <a:gd name="connsiteX1" fmla="*/ 1243910 w 2070399"/>
                <a:gd name="connsiteY1" fmla="*/ 334903 h 2350160"/>
                <a:gd name="connsiteX2" fmla="*/ 1221774 w 2070399"/>
                <a:gd name="connsiteY2" fmla="*/ 437855 h 2350160"/>
                <a:gd name="connsiteX3" fmla="*/ 1960628 w 2070399"/>
                <a:gd name="connsiteY3" fmla="*/ 410501 h 2350160"/>
                <a:gd name="connsiteX4" fmla="*/ 2068391 w 2070399"/>
                <a:gd name="connsiteY4" fmla="*/ 1010087 h 2350160"/>
                <a:gd name="connsiteX5" fmla="*/ 1881883 w 2070399"/>
                <a:gd name="connsiteY5" fmla="*/ 1079718 h 2350160"/>
                <a:gd name="connsiteX6" fmla="*/ 1848208 w 2070399"/>
                <a:gd name="connsiteY6" fmla="*/ 1584334 h 2350160"/>
                <a:gd name="connsiteX7" fmla="*/ 2065905 w 2070399"/>
                <a:gd name="connsiteY7" fmla="*/ 1646700 h 2350160"/>
                <a:gd name="connsiteX8" fmla="*/ 1953168 w 2070399"/>
                <a:gd name="connsiteY8" fmla="*/ 2229118 h 2350160"/>
                <a:gd name="connsiteX9" fmla="*/ 104796 w 2070399"/>
                <a:gd name="connsiteY9" fmla="*/ 2310081 h 2350160"/>
                <a:gd name="connsiteX10" fmla="*/ 1885 w 2070399"/>
                <a:gd name="connsiteY10" fmla="*/ 1706384 h 2350160"/>
                <a:gd name="connsiteX11" fmla="*/ 272281 w 2070399"/>
                <a:gd name="connsiteY11" fmla="*/ 1610521 h 2350160"/>
                <a:gd name="connsiteX12" fmla="*/ 406403 w 2070399"/>
                <a:gd name="connsiteY12" fmla="*/ 1130791 h 2350160"/>
                <a:gd name="connsiteX13" fmla="*/ 18034 w 2070399"/>
                <a:gd name="connsiteY13" fmla="*/ 1103925 h 2350160"/>
                <a:gd name="connsiteX14" fmla="*/ 110968 w 2070399"/>
                <a:gd name="connsiteY14" fmla="*/ 431224 h 2350160"/>
                <a:gd name="connsiteX15" fmla="*/ 828758 w 2070399"/>
                <a:gd name="connsiteY15" fmla="*/ 437855 h 2350160"/>
                <a:gd name="connsiteX16" fmla="*/ 793854 w 2070399"/>
                <a:gd name="connsiteY16" fmla="*/ 332523 h 2350160"/>
                <a:gd name="connsiteX17" fmla="*/ 1029597 w 2070399"/>
                <a:gd name="connsiteY17" fmla="*/ 2 h 2350160"/>
                <a:gd name="connsiteX0" fmla="*/ 1029597 w 2070399"/>
                <a:gd name="connsiteY0" fmla="*/ 2 h 2312301"/>
                <a:gd name="connsiteX1" fmla="*/ 1243910 w 2070399"/>
                <a:gd name="connsiteY1" fmla="*/ 334903 h 2312301"/>
                <a:gd name="connsiteX2" fmla="*/ 1221774 w 2070399"/>
                <a:gd name="connsiteY2" fmla="*/ 437855 h 2312301"/>
                <a:gd name="connsiteX3" fmla="*/ 1960628 w 2070399"/>
                <a:gd name="connsiteY3" fmla="*/ 410501 h 2312301"/>
                <a:gd name="connsiteX4" fmla="*/ 2068391 w 2070399"/>
                <a:gd name="connsiteY4" fmla="*/ 1010087 h 2312301"/>
                <a:gd name="connsiteX5" fmla="*/ 1881883 w 2070399"/>
                <a:gd name="connsiteY5" fmla="*/ 1079718 h 2312301"/>
                <a:gd name="connsiteX6" fmla="*/ 1848208 w 2070399"/>
                <a:gd name="connsiteY6" fmla="*/ 1584334 h 2312301"/>
                <a:gd name="connsiteX7" fmla="*/ 2065905 w 2070399"/>
                <a:gd name="connsiteY7" fmla="*/ 1646700 h 2312301"/>
                <a:gd name="connsiteX8" fmla="*/ 1953168 w 2070399"/>
                <a:gd name="connsiteY8" fmla="*/ 2229118 h 2312301"/>
                <a:gd name="connsiteX9" fmla="*/ 104796 w 2070399"/>
                <a:gd name="connsiteY9" fmla="*/ 2310081 h 2312301"/>
                <a:gd name="connsiteX10" fmla="*/ 1885 w 2070399"/>
                <a:gd name="connsiteY10" fmla="*/ 1706384 h 2312301"/>
                <a:gd name="connsiteX11" fmla="*/ 272281 w 2070399"/>
                <a:gd name="connsiteY11" fmla="*/ 1610521 h 2312301"/>
                <a:gd name="connsiteX12" fmla="*/ 406403 w 2070399"/>
                <a:gd name="connsiteY12" fmla="*/ 1130791 h 2312301"/>
                <a:gd name="connsiteX13" fmla="*/ 18034 w 2070399"/>
                <a:gd name="connsiteY13" fmla="*/ 1103925 h 2312301"/>
                <a:gd name="connsiteX14" fmla="*/ 110968 w 2070399"/>
                <a:gd name="connsiteY14" fmla="*/ 431224 h 2312301"/>
                <a:gd name="connsiteX15" fmla="*/ 828758 w 2070399"/>
                <a:gd name="connsiteY15" fmla="*/ 437855 h 2312301"/>
                <a:gd name="connsiteX16" fmla="*/ 793854 w 2070399"/>
                <a:gd name="connsiteY16" fmla="*/ 332523 h 2312301"/>
                <a:gd name="connsiteX17" fmla="*/ 1029597 w 2070399"/>
                <a:gd name="connsiteY17" fmla="*/ 2 h 2312301"/>
                <a:gd name="connsiteX0" fmla="*/ 1029597 w 2070399"/>
                <a:gd name="connsiteY0" fmla="*/ 2 h 2341061"/>
                <a:gd name="connsiteX1" fmla="*/ 1243910 w 2070399"/>
                <a:gd name="connsiteY1" fmla="*/ 334903 h 2341061"/>
                <a:gd name="connsiteX2" fmla="*/ 1221774 w 2070399"/>
                <a:gd name="connsiteY2" fmla="*/ 437855 h 2341061"/>
                <a:gd name="connsiteX3" fmla="*/ 1960628 w 2070399"/>
                <a:gd name="connsiteY3" fmla="*/ 410501 h 2341061"/>
                <a:gd name="connsiteX4" fmla="*/ 2068391 w 2070399"/>
                <a:gd name="connsiteY4" fmla="*/ 1010087 h 2341061"/>
                <a:gd name="connsiteX5" fmla="*/ 1881883 w 2070399"/>
                <a:gd name="connsiteY5" fmla="*/ 1079718 h 2341061"/>
                <a:gd name="connsiteX6" fmla="*/ 1848208 w 2070399"/>
                <a:gd name="connsiteY6" fmla="*/ 1584334 h 2341061"/>
                <a:gd name="connsiteX7" fmla="*/ 2065905 w 2070399"/>
                <a:gd name="connsiteY7" fmla="*/ 1646700 h 2341061"/>
                <a:gd name="connsiteX8" fmla="*/ 1953168 w 2070399"/>
                <a:gd name="connsiteY8" fmla="*/ 2290186 h 2341061"/>
                <a:gd name="connsiteX9" fmla="*/ 104796 w 2070399"/>
                <a:gd name="connsiteY9" fmla="*/ 2310081 h 2341061"/>
                <a:gd name="connsiteX10" fmla="*/ 1885 w 2070399"/>
                <a:gd name="connsiteY10" fmla="*/ 1706384 h 2341061"/>
                <a:gd name="connsiteX11" fmla="*/ 272281 w 2070399"/>
                <a:gd name="connsiteY11" fmla="*/ 1610521 h 2341061"/>
                <a:gd name="connsiteX12" fmla="*/ 406403 w 2070399"/>
                <a:gd name="connsiteY12" fmla="*/ 1130791 h 2341061"/>
                <a:gd name="connsiteX13" fmla="*/ 18034 w 2070399"/>
                <a:gd name="connsiteY13" fmla="*/ 1103925 h 2341061"/>
                <a:gd name="connsiteX14" fmla="*/ 110968 w 2070399"/>
                <a:gd name="connsiteY14" fmla="*/ 431224 h 2341061"/>
                <a:gd name="connsiteX15" fmla="*/ 828758 w 2070399"/>
                <a:gd name="connsiteY15" fmla="*/ 437855 h 2341061"/>
                <a:gd name="connsiteX16" fmla="*/ 793854 w 2070399"/>
                <a:gd name="connsiteY16" fmla="*/ 332523 h 2341061"/>
                <a:gd name="connsiteX17" fmla="*/ 1029597 w 2070399"/>
                <a:gd name="connsiteY17" fmla="*/ 2 h 2341061"/>
                <a:gd name="connsiteX0" fmla="*/ 1029597 w 2070399"/>
                <a:gd name="connsiteY0" fmla="*/ 2 h 2310125"/>
                <a:gd name="connsiteX1" fmla="*/ 1243910 w 2070399"/>
                <a:gd name="connsiteY1" fmla="*/ 334903 h 2310125"/>
                <a:gd name="connsiteX2" fmla="*/ 1221774 w 2070399"/>
                <a:gd name="connsiteY2" fmla="*/ 437855 h 2310125"/>
                <a:gd name="connsiteX3" fmla="*/ 1960628 w 2070399"/>
                <a:gd name="connsiteY3" fmla="*/ 410501 h 2310125"/>
                <a:gd name="connsiteX4" fmla="*/ 2068391 w 2070399"/>
                <a:gd name="connsiteY4" fmla="*/ 1010087 h 2310125"/>
                <a:gd name="connsiteX5" fmla="*/ 1881883 w 2070399"/>
                <a:gd name="connsiteY5" fmla="*/ 1079718 h 2310125"/>
                <a:gd name="connsiteX6" fmla="*/ 1848208 w 2070399"/>
                <a:gd name="connsiteY6" fmla="*/ 1584334 h 2310125"/>
                <a:gd name="connsiteX7" fmla="*/ 2065905 w 2070399"/>
                <a:gd name="connsiteY7" fmla="*/ 1646700 h 2310125"/>
                <a:gd name="connsiteX8" fmla="*/ 1953168 w 2070399"/>
                <a:gd name="connsiteY8" fmla="*/ 2290186 h 2310125"/>
                <a:gd name="connsiteX9" fmla="*/ 104796 w 2070399"/>
                <a:gd name="connsiteY9" fmla="*/ 2310081 h 2310125"/>
                <a:gd name="connsiteX10" fmla="*/ 1885 w 2070399"/>
                <a:gd name="connsiteY10" fmla="*/ 1706384 h 2310125"/>
                <a:gd name="connsiteX11" fmla="*/ 272281 w 2070399"/>
                <a:gd name="connsiteY11" fmla="*/ 1610521 h 2310125"/>
                <a:gd name="connsiteX12" fmla="*/ 406403 w 2070399"/>
                <a:gd name="connsiteY12" fmla="*/ 1130791 h 2310125"/>
                <a:gd name="connsiteX13" fmla="*/ 18034 w 2070399"/>
                <a:gd name="connsiteY13" fmla="*/ 1103925 h 2310125"/>
                <a:gd name="connsiteX14" fmla="*/ 110968 w 2070399"/>
                <a:gd name="connsiteY14" fmla="*/ 431224 h 2310125"/>
                <a:gd name="connsiteX15" fmla="*/ 828758 w 2070399"/>
                <a:gd name="connsiteY15" fmla="*/ 437855 h 2310125"/>
                <a:gd name="connsiteX16" fmla="*/ 793854 w 2070399"/>
                <a:gd name="connsiteY16" fmla="*/ 332523 h 2310125"/>
                <a:gd name="connsiteX17" fmla="*/ 1029597 w 2070399"/>
                <a:gd name="connsiteY17" fmla="*/ 2 h 2310125"/>
                <a:gd name="connsiteX0" fmla="*/ 1029597 w 2068760"/>
                <a:gd name="connsiteY0" fmla="*/ 2 h 2310125"/>
                <a:gd name="connsiteX1" fmla="*/ 1243910 w 2068760"/>
                <a:gd name="connsiteY1" fmla="*/ 334903 h 2310125"/>
                <a:gd name="connsiteX2" fmla="*/ 1221774 w 2068760"/>
                <a:gd name="connsiteY2" fmla="*/ 437855 h 2310125"/>
                <a:gd name="connsiteX3" fmla="*/ 1960628 w 2068760"/>
                <a:gd name="connsiteY3" fmla="*/ 410501 h 2310125"/>
                <a:gd name="connsiteX4" fmla="*/ 2068391 w 2068760"/>
                <a:gd name="connsiteY4" fmla="*/ 1010087 h 2310125"/>
                <a:gd name="connsiteX5" fmla="*/ 1881883 w 2068760"/>
                <a:gd name="connsiteY5" fmla="*/ 1079718 h 2310125"/>
                <a:gd name="connsiteX6" fmla="*/ 1848208 w 2068760"/>
                <a:gd name="connsiteY6" fmla="*/ 1584334 h 2310125"/>
                <a:gd name="connsiteX7" fmla="*/ 2065905 w 2068760"/>
                <a:gd name="connsiteY7" fmla="*/ 1646700 h 2310125"/>
                <a:gd name="connsiteX8" fmla="*/ 1953168 w 2068760"/>
                <a:gd name="connsiteY8" fmla="*/ 2290186 h 2310125"/>
                <a:gd name="connsiteX9" fmla="*/ 104796 w 2068760"/>
                <a:gd name="connsiteY9" fmla="*/ 2310081 h 2310125"/>
                <a:gd name="connsiteX10" fmla="*/ 1885 w 2068760"/>
                <a:gd name="connsiteY10" fmla="*/ 1706384 h 2310125"/>
                <a:gd name="connsiteX11" fmla="*/ 272281 w 2068760"/>
                <a:gd name="connsiteY11" fmla="*/ 1610521 h 2310125"/>
                <a:gd name="connsiteX12" fmla="*/ 406403 w 2068760"/>
                <a:gd name="connsiteY12" fmla="*/ 1130791 h 2310125"/>
                <a:gd name="connsiteX13" fmla="*/ 18034 w 2068760"/>
                <a:gd name="connsiteY13" fmla="*/ 1103925 h 2310125"/>
                <a:gd name="connsiteX14" fmla="*/ 110968 w 2068760"/>
                <a:gd name="connsiteY14" fmla="*/ 431224 h 2310125"/>
                <a:gd name="connsiteX15" fmla="*/ 828758 w 2068760"/>
                <a:gd name="connsiteY15" fmla="*/ 437855 h 2310125"/>
                <a:gd name="connsiteX16" fmla="*/ 793854 w 2068760"/>
                <a:gd name="connsiteY16" fmla="*/ 332523 h 2310125"/>
                <a:gd name="connsiteX17" fmla="*/ 1029597 w 2068760"/>
                <a:gd name="connsiteY17" fmla="*/ 2 h 2310125"/>
                <a:gd name="connsiteX0" fmla="*/ 1029597 w 2068760"/>
                <a:gd name="connsiteY0" fmla="*/ 2 h 2297116"/>
                <a:gd name="connsiteX1" fmla="*/ 1243910 w 2068760"/>
                <a:gd name="connsiteY1" fmla="*/ 334903 h 2297116"/>
                <a:gd name="connsiteX2" fmla="*/ 1221774 w 2068760"/>
                <a:gd name="connsiteY2" fmla="*/ 437855 h 2297116"/>
                <a:gd name="connsiteX3" fmla="*/ 1960628 w 2068760"/>
                <a:gd name="connsiteY3" fmla="*/ 410501 h 2297116"/>
                <a:gd name="connsiteX4" fmla="*/ 2068391 w 2068760"/>
                <a:gd name="connsiteY4" fmla="*/ 1010087 h 2297116"/>
                <a:gd name="connsiteX5" fmla="*/ 1881883 w 2068760"/>
                <a:gd name="connsiteY5" fmla="*/ 1079718 h 2297116"/>
                <a:gd name="connsiteX6" fmla="*/ 1848208 w 2068760"/>
                <a:gd name="connsiteY6" fmla="*/ 1584334 h 2297116"/>
                <a:gd name="connsiteX7" fmla="*/ 2065905 w 2068760"/>
                <a:gd name="connsiteY7" fmla="*/ 1646700 h 2297116"/>
                <a:gd name="connsiteX8" fmla="*/ 1953168 w 2068760"/>
                <a:gd name="connsiteY8" fmla="*/ 2290186 h 2297116"/>
                <a:gd name="connsiteX9" fmla="*/ 104796 w 2068760"/>
                <a:gd name="connsiteY9" fmla="*/ 2297053 h 2297116"/>
                <a:gd name="connsiteX10" fmla="*/ 1885 w 2068760"/>
                <a:gd name="connsiteY10" fmla="*/ 1706384 h 2297116"/>
                <a:gd name="connsiteX11" fmla="*/ 272281 w 2068760"/>
                <a:gd name="connsiteY11" fmla="*/ 1610521 h 2297116"/>
                <a:gd name="connsiteX12" fmla="*/ 406403 w 2068760"/>
                <a:gd name="connsiteY12" fmla="*/ 1130791 h 2297116"/>
                <a:gd name="connsiteX13" fmla="*/ 18034 w 2068760"/>
                <a:gd name="connsiteY13" fmla="*/ 1103925 h 2297116"/>
                <a:gd name="connsiteX14" fmla="*/ 110968 w 2068760"/>
                <a:gd name="connsiteY14" fmla="*/ 431224 h 2297116"/>
                <a:gd name="connsiteX15" fmla="*/ 828758 w 2068760"/>
                <a:gd name="connsiteY15" fmla="*/ 437855 h 2297116"/>
                <a:gd name="connsiteX16" fmla="*/ 793854 w 2068760"/>
                <a:gd name="connsiteY16" fmla="*/ 332523 h 2297116"/>
                <a:gd name="connsiteX17" fmla="*/ 1029597 w 2068760"/>
                <a:gd name="connsiteY17" fmla="*/ 2 h 229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8760" h="2297116">
                  <a:moveTo>
                    <a:pt x="1029597" y="2"/>
                  </a:moveTo>
                  <a:cubicBezTo>
                    <a:pt x="1198666" y="-692"/>
                    <a:pt x="1366649" y="169774"/>
                    <a:pt x="1243910" y="334903"/>
                  </a:cubicBezTo>
                  <a:cubicBezTo>
                    <a:pt x="1227800" y="364535"/>
                    <a:pt x="1216018" y="396954"/>
                    <a:pt x="1221774" y="437855"/>
                  </a:cubicBezTo>
                  <a:cubicBezTo>
                    <a:pt x="1226842" y="577114"/>
                    <a:pt x="1696937" y="509972"/>
                    <a:pt x="1960628" y="410501"/>
                  </a:cubicBezTo>
                  <a:cubicBezTo>
                    <a:pt x="2054483" y="545247"/>
                    <a:pt x="2071672" y="871359"/>
                    <a:pt x="2068391" y="1010087"/>
                  </a:cubicBezTo>
                  <a:cubicBezTo>
                    <a:pt x="2072260" y="1129085"/>
                    <a:pt x="2015563" y="1155597"/>
                    <a:pt x="1881883" y="1079718"/>
                  </a:cubicBezTo>
                  <a:cubicBezTo>
                    <a:pt x="1484607" y="894425"/>
                    <a:pt x="1585855" y="1748461"/>
                    <a:pt x="1848208" y="1584334"/>
                  </a:cubicBezTo>
                  <a:cubicBezTo>
                    <a:pt x="1929960" y="1544294"/>
                    <a:pt x="2055874" y="1422357"/>
                    <a:pt x="2065905" y="1646700"/>
                  </a:cubicBezTo>
                  <a:cubicBezTo>
                    <a:pt x="2080912" y="1726810"/>
                    <a:pt x="2027225" y="2135087"/>
                    <a:pt x="1953168" y="2290186"/>
                  </a:cubicBezTo>
                  <a:cubicBezTo>
                    <a:pt x="1630661" y="2268435"/>
                    <a:pt x="430010" y="2298680"/>
                    <a:pt x="104796" y="2297053"/>
                  </a:cubicBezTo>
                  <a:cubicBezTo>
                    <a:pt x="12160" y="2227062"/>
                    <a:pt x="-6765" y="1820260"/>
                    <a:pt x="1885" y="1706384"/>
                  </a:cubicBezTo>
                  <a:cubicBezTo>
                    <a:pt x="25455" y="1465684"/>
                    <a:pt x="118608" y="1550919"/>
                    <a:pt x="272281" y="1610521"/>
                  </a:cubicBezTo>
                  <a:cubicBezTo>
                    <a:pt x="484463" y="1684852"/>
                    <a:pt x="448777" y="1215224"/>
                    <a:pt x="406403" y="1130791"/>
                  </a:cubicBezTo>
                  <a:cubicBezTo>
                    <a:pt x="364029" y="1046358"/>
                    <a:pt x="93338" y="1293551"/>
                    <a:pt x="18034" y="1103925"/>
                  </a:cubicBezTo>
                  <a:cubicBezTo>
                    <a:pt x="-5139" y="993437"/>
                    <a:pt x="14601" y="527425"/>
                    <a:pt x="110968" y="431224"/>
                  </a:cubicBezTo>
                  <a:cubicBezTo>
                    <a:pt x="507174" y="563852"/>
                    <a:pt x="790647" y="537326"/>
                    <a:pt x="828758" y="437855"/>
                  </a:cubicBezTo>
                  <a:cubicBezTo>
                    <a:pt x="839079" y="414280"/>
                    <a:pt x="829507" y="382195"/>
                    <a:pt x="793854" y="332523"/>
                  </a:cubicBezTo>
                  <a:cubicBezTo>
                    <a:pt x="687888" y="145197"/>
                    <a:pt x="860528" y="697"/>
                    <a:pt x="1029597" y="2"/>
                  </a:cubicBezTo>
                  <a:close/>
                </a:path>
              </a:pathLst>
            </a:custGeom>
            <a:solidFill>
              <a:schemeClr val="accent4">
                <a:lumMod val="60000"/>
                <a:lumOff val="40000"/>
              </a:schemeClr>
            </a:solidFill>
            <a:ln>
              <a:noFill/>
            </a:ln>
            <a:effectLst/>
            <a:scene3d>
              <a:camera prst="orthographicFront"/>
              <a:lightRig rig="threePt" dir="t"/>
            </a:scene3d>
            <a:sp3d prstMaterial="dkEdge">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32" name="TextBox 31"/>
            <p:cNvSpPr txBox="1"/>
            <p:nvPr/>
          </p:nvSpPr>
          <p:spPr>
            <a:xfrm>
              <a:off x="3975622" y="401198"/>
              <a:ext cx="1923722" cy="1323439"/>
            </a:xfrm>
            <a:prstGeom prst="rect">
              <a:avLst/>
            </a:prstGeom>
            <a:noFill/>
          </p:spPr>
          <p:txBody>
            <a:bodyPr wrap="square" rtlCol="0">
              <a:spAutoFit/>
            </a:bodyPr>
            <a:lstStyle/>
            <a:p>
              <a:pPr algn="ctr"/>
              <a:r>
                <a:rPr lang="en-US" sz="2000" dirty="0"/>
                <a:t>OFCCP Aggressive </a:t>
              </a:r>
            </a:p>
            <a:p>
              <a:pPr algn="ctr"/>
              <a:r>
                <a:rPr lang="en-US" sz="2000" dirty="0"/>
                <a:t>Pay Investigations </a:t>
              </a:r>
            </a:p>
          </p:txBody>
        </p:sp>
      </p:grpSp>
      <p:grpSp>
        <p:nvGrpSpPr>
          <p:cNvPr id="33" name="Group 32"/>
          <p:cNvGrpSpPr/>
          <p:nvPr/>
        </p:nvGrpSpPr>
        <p:grpSpPr>
          <a:xfrm rot="16200000">
            <a:off x="8582850" y="389837"/>
            <a:ext cx="1846054" cy="2723180"/>
            <a:chOff x="8666300" y="1723418"/>
            <a:chExt cx="1659775" cy="1621601"/>
          </a:xfrm>
          <a:solidFill>
            <a:srgbClr val="92D050"/>
          </a:solidFill>
        </p:grpSpPr>
        <p:sp>
          <p:nvSpPr>
            <p:cNvPr id="34" name="Rectangle 5"/>
            <p:cNvSpPr/>
            <p:nvPr/>
          </p:nvSpPr>
          <p:spPr>
            <a:xfrm>
              <a:off x="8666300" y="1723418"/>
              <a:ext cx="1659775" cy="1621601"/>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823242 w 2069854"/>
                <a:gd name="connsiteY12" fmla="*/ 2167002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823242 w 2069854"/>
                <a:gd name="connsiteY12" fmla="*/ 2167002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803256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803256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803256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7725 h 2561350"/>
                <a:gd name="connsiteX9" fmla="*/ 1223492 w 2069854"/>
                <a:gd name="connsiteY9" fmla="*/ 2167002 h 2561350"/>
                <a:gd name="connsiteX10" fmla="*/ 1243365 w 2069854"/>
                <a:gd name="connsiteY10" fmla="*/ 2275300 h 2561350"/>
                <a:gd name="connsiteX11" fmla="*/ 803256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 name="connsiteX0" fmla="*/ 1103551 w 2069223"/>
                <a:gd name="connsiteY0" fmla="*/ 2 h 2579369"/>
                <a:gd name="connsiteX1" fmla="*/ 1243365 w 2069223"/>
                <a:gd name="connsiteY1" fmla="*/ 304069 h 2579369"/>
                <a:gd name="connsiteX2" fmla="*/ 1221229 w 2069223"/>
                <a:gd name="connsiteY2" fmla="*/ 407021 h 2579369"/>
                <a:gd name="connsiteX3" fmla="*/ 1960083 w 2069223"/>
                <a:gd name="connsiteY3" fmla="*/ 379667 h 2579369"/>
                <a:gd name="connsiteX4" fmla="*/ 2067846 w 2069223"/>
                <a:gd name="connsiteY4" fmla="*/ 979253 h 2579369"/>
                <a:gd name="connsiteX5" fmla="*/ 1881338 w 2069223"/>
                <a:gd name="connsiteY5" fmla="*/ 1048884 h 2579369"/>
                <a:gd name="connsiteX6" fmla="*/ 1847663 w 2069223"/>
                <a:gd name="connsiteY6" fmla="*/ 1553500 h 2579369"/>
                <a:gd name="connsiteX7" fmla="*/ 2065360 w 2069223"/>
                <a:gd name="connsiteY7" fmla="*/ 1615866 h 2579369"/>
                <a:gd name="connsiteX8" fmla="*/ 1945162 w 2069223"/>
                <a:gd name="connsiteY8" fmla="*/ 2205744 h 2579369"/>
                <a:gd name="connsiteX9" fmla="*/ 1223492 w 2069223"/>
                <a:gd name="connsiteY9" fmla="*/ 2185021 h 2579369"/>
                <a:gd name="connsiteX10" fmla="*/ 1243365 w 2069223"/>
                <a:gd name="connsiteY10" fmla="*/ 2293319 h 2579369"/>
                <a:gd name="connsiteX11" fmla="*/ 803256 w 2069223"/>
                <a:gd name="connsiteY11" fmla="*/ 2295699 h 2579369"/>
                <a:gd name="connsiteX12" fmla="*/ 723771 w 2069223"/>
                <a:gd name="connsiteY12" fmla="*/ 2127825 h 2579369"/>
                <a:gd name="connsiteX13" fmla="*/ 117884 w 2069223"/>
                <a:gd name="connsiteY13" fmla="*/ 2233099 h 2579369"/>
                <a:gd name="connsiteX14" fmla="*/ 1340 w 2069223"/>
                <a:gd name="connsiteY14" fmla="*/ 1675550 h 2579369"/>
                <a:gd name="connsiteX15" fmla="*/ 271736 w 2069223"/>
                <a:gd name="connsiteY15" fmla="*/ 1579687 h 2579369"/>
                <a:gd name="connsiteX16" fmla="*/ 249462 w 2069223"/>
                <a:gd name="connsiteY16" fmla="*/ 1063317 h 2579369"/>
                <a:gd name="connsiteX17" fmla="*/ 8800 w 2069223"/>
                <a:gd name="connsiteY17" fmla="*/ 1036450 h 2579369"/>
                <a:gd name="connsiteX18" fmla="*/ 110423 w 2069223"/>
                <a:gd name="connsiteY18" fmla="*/ 400390 h 2579369"/>
                <a:gd name="connsiteX19" fmla="*/ 828213 w 2069223"/>
                <a:gd name="connsiteY19" fmla="*/ 407021 h 2579369"/>
                <a:gd name="connsiteX20" fmla="*/ 793309 w 2069223"/>
                <a:gd name="connsiteY20" fmla="*/ 301689 h 2579369"/>
                <a:gd name="connsiteX21" fmla="*/ 1103551 w 2069223"/>
                <a:gd name="connsiteY21" fmla="*/ 2 h 2579369"/>
                <a:gd name="connsiteX0" fmla="*/ 1103551 w 2069223"/>
                <a:gd name="connsiteY0" fmla="*/ 2 h 2579369"/>
                <a:gd name="connsiteX1" fmla="*/ 1280615 w 2069223"/>
                <a:gd name="connsiteY1" fmla="*/ 304069 h 2579369"/>
                <a:gd name="connsiteX2" fmla="*/ 1221229 w 2069223"/>
                <a:gd name="connsiteY2" fmla="*/ 407021 h 2579369"/>
                <a:gd name="connsiteX3" fmla="*/ 1960083 w 2069223"/>
                <a:gd name="connsiteY3" fmla="*/ 379667 h 2579369"/>
                <a:gd name="connsiteX4" fmla="*/ 2067846 w 2069223"/>
                <a:gd name="connsiteY4" fmla="*/ 979253 h 2579369"/>
                <a:gd name="connsiteX5" fmla="*/ 1881338 w 2069223"/>
                <a:gd name="connsiteY5" fmla="*/ 1048884 h 2579369"/>
                <a:gd name="connsiteX6" fmla="*/ 1847663 w 2069223"/>
                <a:gd name="connsiteY6" fmla="*/ 1553500 h 2579369"/>
                <a:gd name="connsiteX7" fmla="*/ 2065360 w 2069223"/>
                <a:gd name="connsiteY7" fmla="*/ 1615866 h 2579369"/>
                <a:gd name="connsiteX8" fmla="*/ 1945162 w 2069223"/>
                <a:gd name="connsiteY8" fmla="*/ 2205744 h 2579369"/>
                <a:gd name="connsiteX9" fmla="*/ 1223492 w 2069223"/>
                <a:gd name="connsiteY9" fmla="*/ 2185021 h 2579369"/>
                <a:gd name="connsiteX10" fmla="*/ 1243365 w 2069223"/>
                <a:gd name="connsiteY10" fmla="*/ 2293319 h 2579369"/>
                <a:gd name="connsiteX11" fmla="*/ 803256 w 2069223"/>
                <a:gd name="connsiteY11" fmla="*/ 2295699 h 2579369"/>
                <a:gd name="connsiteX12" fmla="*/ 723771 w 2069223"/>
                <a:gd name="connsiteY12" fmla="*/ 2127825 h 2579369"/>
                <a:gd name="connsiteX13" fmla="*/ 117884 w 2069223"/>
                <a:gd name="connsiteY13" fmla="*/ 2233099 h 2579369"/>
                <a:gd name="connsiteX14" fmla="*/ 1340 w 2069223"/>
                <a:gd name="connsiteY14" fmla="*/ 1675550 h 2579369"/>
                <a:gd name="connsiteX15" fmla="*/ 271736 w 2069223"/>
                <a:gd name="connsiteY15" fmla="*/ 1579687 h 2579369"/>
                <a:gd name="connsiteX16" fmla="*/ 249462 w 2069223"/>
                <a:gd name="connsiteY16" fmla="*/ 1063317 h 2579369"/>
                <a:gd name="connsiteX17" fmla="*/ 8800 w 2069223"/>
                <a:gd name="connsiteY17" fmla="*/ 1036450 h 2579369"/>
                <a:gd name="connsiteX18" fmla="*/ 110423 w 2069223"/>
                <a:gd name="connsiteY18" fmla="*/ 400390 h 2579369"/>
                <a:gd name="connsiteX19" fmla="*/ 828213 w 2069223"/>
                <a:gd name="connsiteY19" fmla="*/ 407021 h 2579369"/>
                <a:gd name="connsiteX20" fmla="*/ 793309 w 2069223"/>
                <a:gd name="connsiteY20" fmla="*/ 301689 h 2579369"/>
                <a:gd name="connsiteX21" fmla="*/ 1103551 w 2069223"/>
                <a:gd name="connsiteY21" fmla="*/ 2 h 2579369"/>
                <a:gd name="connsiteX0" fmla="*/ 1078718 w 2069223"/>
                <a:gd name="connsiteY0" fmla="*/ 0 h 2624422"/>
                <a:gd name="connsiteX1" fmla="*/ 1280615 w 2069223"/>
                <a:gd name="connsiteY1" fmla="*/ 349122 h 2624422"/>
                <a:gd name="connsiteX2" fmla="*/ 1221229 w 2069223"/>
                <a:gd name="connsiteY2" fmla="*/ 452074 h 2624422"/>
                <a:gd name="connsiteX3" fmla="*/ 1960083 w 2069223"/>
                <a:gd name="connsiteY3" fmla="*/ 424720 h 2624422"/>
                <a:gd name="connsiteX4" fmla="*/ 2067846 w 2069223"/>
                <a:gd name="connsiteY4" fmla="*/ 1024306 h 2624422"/>
                <a:gd name="connsiteX5" fmla="*/ 1881338 w 2069223"/>
                <a:gd name="connsiteY5" fmla="*/ 1093937 h 2624422"/>
                <a:gd name="connsiteX6" fmla="*/ 1847663 w 2069223"/>
                <a:gd name="connsiteY6" fmla="*/ 1598553 h 2624422"/>
                <a:gd name="connsiteX7" fmla="*/ 2065360 w 2069223"/>
                <a:gd name="connsiteY7" fmla="*/ 1660919 h 2624422"/>
                <a:gd name="connsiteX8" fmla="*/ 1945162 w 2069223"/>
                <a:gd name="connsiteY8" fmla="*/ 2250797 h 2624422"/>
                <a:gd name="connsiteX9" fmla="*/ 1223492 w 2069223"/>
                <a:gd name="connsiteY9" fmla="*/ 2230074 h 2624422"/>
                <a:gd name="connsiteX10" fmla="*/ 1243365 w 2069223"/>
                <a:gd name="connsiteY10" fmla="*/ 2338372 h 2624422"/>
                <a:gd name="connsiteX11" fmla="*/ 803256 w 2069223"/>
                <a:gd name="connsiteY11" fmla="*/ 2340752 h 2624422"/>
                <a:gd name="connsiteX12" fmla="*/ 723771 w 2069223"/>
                <a:gd name="connsiteY12" fmla="*/ 2172878 h 2624422"/>
                <a:gd name="connsiteX13" fmla="*/ 117884 w 2069223"/>
                <a:gd name="connsiteY13" fmla="*/ 2278152 h 2624422"/>
                <a:gd name="connsiteX14" fmla="*/ 1340 w 2069223"/>
                <a:gd name="connsiteY14" fmla="*/ 1720603 h 2624422"/>
                <a:gd name="connsiteX15" fmla="*/ 271736 w 2069223"/>
                <a:gd name="connsiteY15" fmla="*/ 1624740 h 2624422"/>
                <a:gd name="connsiteX16" fmla="*/ 249462 w 2069223"/>
                <a:gd name="connsiteY16" fmla="*/ 1108370 h 2624422"/>
                <a:gd name="connsiteX17" fmla="*/ 8800 w 2069223"/>
                <a:gd name="connsiteY17" fmla="*/ 1081503 h 2624422"/>
                <a:gd name="connsiteX18" fmla="*/ 110423 w 2069223"/>
                <a:gd name="connsiteY18" fmla="*/ 445443 h 2624422"/>
                <a:gd name="connsiteX19" fmla="*/ 828213 w 2069223"/>
                <a:gd name="connsiteY19" fmla="*/ 452074 h 2624422"/>
                <a:gd name="connsiteX20" fmla="*/ 793309 w 2069223"/>
                <a:gd name="connsiteY20" fmla="*/ 346742 h 2624422"/>
                <a:gd name="connsiteX21" fmla="*/ 1078718 w 2069223"/>
                <a:gd name="connsiteY21" fmla="*/ 0 h 2624422"/>
                <a:gd name="connsiteX0" fmla="*/ 1078718 w 2069223"/>
                <a:gd name="connsiteY0" fmla="*/ 0 h 2624422"/>
                <a:gd name="connsiteX1" fmla="*/ 1280615 w 2069223"/>
                <a:gd name="connsiteY1" fmla="*/ 349122 h 2624422"/>
                <a:gd name="connsiteX2" fmla="*/ 1270895 w 2069223"/>
                <a:gd name="connsiteY2" fmla="*/ 461085 h 2624422"/>
                <a:gd name="connsiteX3" fmla="*/ 1960083 w 2069223"/>
                <a:gd name="connsiteY3" fmla="*/ 424720 h 2624422"/>
                <a:gd name="connsiteX4" fmla="*/ 2067846 w 2069223"/>
                <a:gd name="connsiteY4" fmla="*/ 1024306 h 2624422"/>
                <a:gd name="connsiteX5" fmla="*/ 1881338 w 2069223"/>
                <a:gd name="connsiteY5" fmla="*/ 1093937 h 2624422"/>
                <a:gd name="connsiteX6" fmla="*/ 1847663 w 2069223"/>
                <a:gd name="connsiteY6" fmla="*/ 1598553 h 2624422"/>
                <a:gd name="connsiteX7" fmla="*/ 2065360 w 2069223"/>
                <a:gd name="connsiteY7" fmla="*/ 1660919 h 2624422"/>
                <a:gd name="connsiteX8" fmla="*/ 1945162 w 2069223"/>
                <a:gd name="connsiteY8" fmla="*/ 2250797 h 2624422"/>
                <a:gd name="connsiteX9" fmla="*/ 1223492 w 2069223"/>
                <a:gd name="connsiteY9" fmla="*/ 2230074 h 2624422"/>
                <a:gd name="connsiteX10" fmla="*/ 1243365 w 2069223"/>
                <a:gd name="connsiteY10" fmla="*/ 2338372 h 2624422"/>
                <a:gd name="connsiteX11" fmla="*/ 803256 w 2069223"/>
                <a:gd name="connsiteY11" fmla="*/ 2340752 h 2624422"/>
                <a:gd name="connsiteX12" fmla="*/ 723771 w 2069223"/>
                <a:gd name="connsiteY12" fmla="*/ 2172878 h 2624422"/>
                <a:gd name="connsiteX13" fmla="*/ 117884 w 2069223"/>
                <a:gd name="connsiteY13" fmla="*/ 2278152 h 2624422"/>
                <a:gd name="connsiteX14" fmla="*/ 1340 w 2069223"/>
                <a:gd name="connsiteY14" fmla="*/ 1720603 h 2624422"/>
                <a:gd name="connsiteX15" fmla="*/ 271736 w 2069223"/>
                <a:gd name="connsiteY15" fmla="*/ 1624740 h 2624422"/>
                <a:gd name="connsiteX16" fmla="*/ 249462 w 2069223"/>
                <a:gd name="connsiteY16" fmla="*/ 1108370 h 2624422"/>
                <a:gd name="connsiteX17" fmla="*/ 8800 w 2069223"/>
                <a:gd name="connsiteY17" fmla="*/ 1081503 h 2624422"/>
                <a:gd name="connsiteX18" fmla="*/ 110423 w 2069223"/>
                <a:gd name="connsiteY18" fmla="*/ 445443 h 2624422"/>
                <a:gd name="connsiteX19" fmla="*/ 828213 w 2069223"/>
                <a:gd name="connsiteY19" fmla="*/ 452074 h 2624422"/>
                <a:gd name="connsiteX20" fmla="*/ 793309 w 2069223"/>
                <a:gd name="connsiteY20" fmla="*/ 346742 h 2624422"/>
                <a:gd name="connsiteX21" fmla="*/ 1078718 w 2069223"/>
                <a:gd name="connsiteY21" fmla="*/ 0 h 2624422"/>
                <a:gd name="connsiteX0" fmla="*/ 1078718 w 2069223"/>
                <a:gd name="connsiteY0" fmla="*/ 1316 h 2625738"/>
                <a:gd name="connsiteX1" fmla="*/ 1355115 w 2069223"/>
                <a:gd name="connsiteY1" fmla="*/ 260327 h 2625738"/>
                <a:gd name="connsiteX2" fmla="*/ 1270895 w 2069223"/>
                <a:gd name="connsiteY2" fmla="*/ 462401 h 2625738"/>
                <a:gd name="connsiteX3" fmla="*/ 1960083 w 2069223"/>
                <a:gd name="connsiteY3" fmla="*/ 426036 h 2625738"/>
                <a:gd name="connsiteX4" fmla="*/ 2067846 w 2069223"/>
                <a:gd name="connsiteY4" fmla="*/ 1025622 h 2625738"/>
                <a:gd name="connsiteX5" fmla="*/ 1881338 w 2069223"/>
                <a:gd name="connsiteY5" fmla="*/ 1095253 h 2625738"/>
                <a:gd name="connsiteX6" fmla="*/ 1847663 w 2069223"/>
                <a:gd name="connsiteY6" fmla="*/ 1599869 h 2625738"/>
                <a:gd name="connsiteX7" fmla="*/ 2065360 w 2069223"/>
                <a:gd name="connsiteY7" fmla="*/ 1662235 h 2625738"/>
                <a:gd name="connsiteX8" fmla="*/ 1945162 w 2069223"/>
                <a:gd name="connsiteY8" fmla="*/ 2252113 h 2625738"/>
                <a:gd name="connsiteX9" fmla="*/ 1223492 w 2069223"/>
                <a:gd name="connsiteY9" fmla="*/ 2231390 h 2625738"/>
                <a:gd name="connsiteX10" fmla="*/ 1243365 w 2069223"/>
                <a:gd name="connsiteY10" fmla="*/ 2339688 h 2625738"/>
                <a:gd name="connsiteX11" fmla="*/ 803256 w 2069223"/>
                <a:gd name="connsiteY11" fmla="*/ 2342068 h 2625738"/>
                <a:gd name="connsiteX12" fmla="*/ 723771 w 2069223"/>
                <a:gd name="connsiteY12" fmla="*/ 2174194 h 2625738"/>
                <a:gd name="connsiteX13" fmla="*/ 117884 w 2069223"/>
                <a:gd name="connsiteY13" fmla="*/ 2279468 h 2625738"/>
                <a:gd name="connsiteX14" fmla="*/ 1340 w 2069223"/>
                <a:gd name="connsiteY14" fmla="*/ 1721919 h 2625738"/>
                <a:gd name="connsiteX15" fmla="*/ 271736 w 2069223"/>
                <a:gd name="connsiteY15" fmla="*/ 1626056 h 2625738"/>
                <a:gd name="connsiteX16" fmla="*/ 249462 w 2069223"/>
                <a:gd name="connsiteY16" fmla="*/ 1109686 h 2625738"/>
                <a:gd name="connsiteX17" fmla="*/ 8800 w 2069223"/>
                <a:gd name="connsiteY17" fmla="*/ 1082819 h 2625738"/>
                <a:gd name="connsiteX18" fmla="*/ 110423 w 2069223"/>
                <a:gd name="connsiteY18" fmla="*/ 446759 h 2625738"/>
                <a:gd name="connsiteX19" fmla="*/ 828213 w 2069223"/>
                <a:gd name="connsiteY19" fmla="*/ 453390 h 2625738"/>
                <a:gd name="connsiteX20" fmla="*/ 793309 w 2069223"/>
                <a:gd name="connsiteY20" fmla="*/ 348058 h 2625738"/>
                <a:gd name="connsiteX21" fmla="*/ 1078718 w 2069223"/>
                <a:gd name="connsiteY21" fmla="*/ 1316 h 2625738"/>
                <a:gd name="connsiteX0" fmla="*/ 1078718 w 2069223"/>
                <a:gd name="connsiteY0" fmla="*/ 1316 h 2625738"/>
                <a:gd name="connsiteX1" fmla="*/ 1355115 w 2069223"/>
                <a:gd name="connsiteY1" fmla="*/ 260327 h 2625738"/>
                <a:gd name="connsiteX2" fmla="*/ 1270895 w 2069223"/>
                <a:gd name="connsiteY2" fmla="*/ 462401 h 2625738"/>
                <a:gd name="connsiteX3" fmla="*/ 1960083 w 2069223"/>
                <a:gd name="connsiteY3" fmla="*/ 426036 h 2625738"/>
                <a:gd name="connsiteX4" fmla="*/ 2067846 w 2069223"/>
                <a:gd name="connsiteY4" fmla="*/ 1025622 h 2625738"/>
                <a:gd name="connsiteX5" fmla="*/ 1881337 w 2069223"/>
                <a:gd name="connsiteY5" fmla="*/ 1095255 h 2625738"/>
                <a:gd name="connsiteX6" fmla="*/ 1847663 w 2069223"/>
                <a:gd name="connsiteY6" fmla="*/ 1599869 h 2625738"/>
                <a:gd name="connsiteX7" fmla="*/ 2065360 w 2069223"/>
                <a:gd name="connsiteY7" fmla="*/ 1662235 h 2625738"/>
                <a:gd name="connsiteX8" fmla="*/ 1945162 w 2069223"/>
                <a:gd name="connsiteY8" fmla="*/ 2252113 h 2625738"/>
                <a:gd name="connsiteX9" fmla="*/ 1223492 w 2069223"/>
                <a:gd name="connsiteY9" fmla="*/ 2231390 h 2625738"/>
                <a:gd name="connsiteX10" fmla="*/ 1243365 w 2069223"/>
                <a:gd name="connsiteY10" fmla="*/ 2339688 h 2625738"/>
                <a:gd name="connsiteX11" fmla="*/ 803256 w 2069223"/>
                <a:gd name="connsiteY11" fmla="*/ 2342068 h 2625738"/>
                <a:gd name="connsiteX12" fmla="*/ 723771 w 2069223"/>
                <a:gd name="connsiteY12" fmla="*/ 2174194 h 2625738"/>
                <a:gd name="connsiteX13" fmla="*/ 117884 w 2069223"/>
                <a:gd name="connsiteY13" fmla="*/ 2279468 h 2625738"/>
                <a:gd name="connsiteX14" fmla="*/ 1340 w 2069223"/>
                <a:gd name="connsiteY14" fmla="*/ 1721919 h 2625738"/>
                <a:gd name="connsiteX15" fmla="*/ 271736 w 2069223"/>
                <a:gd name="connsiteY15" fmla="*/ 1626056 h 2625738"/>
                <a:gd name="connsiteX16" fmla="*/ 249462 w 2069223"/>
                <a:gd name="connsiteY16" fmla="*/ 1109686 h 2625738"/>
                <a:gd name="connsiteX17" fmla="*/ 8800 w 2069223"/>
                <a:gd name="connsiteY17" fmla="*/ 1082819 h 2625738"/>
                <a:gd name="connsiteX18" fmla="*/ 110423 w 2069223"/>
                <a:gd name="connsiteY18" fmla="*/ 446759 h 2625738"/>
                <a:gd name="connsiteX19" fmla="*/ 828213 w 2069223"/>
                <a:gd name="connsiteY19" fmla="*/ 453390 h 2625738"/>
                <a:gd name="connsiteX20" fmla="*/ 793309 w 2069223"/>
                <a:gd name="connsiteY20" fmla="*/ 348058 h 2625738"/>
                <a:gd name="connsiteX21" fmla="*/ 1078718 w 2069223"/>
                <a:gd name="connsiteY21" fmla="*/ 1316 h 2625738"/>
                <a:gd name="connsiteX0" fmla="*/ 1078718 w 2069223"/>
                <a:gd name="connsiteY0" fmla="*/ 1316 h 2625738"/>
                <a:gd name="connsiteX1" fmla="*/ 1355115 w 2069223"/>
                <a:gd name="connsiteY1" fmla="*/ 260327 h 2625738"/>
                <a:gd name="connsiteX2" fmla="*/ 1270895 w 2069223"/>
                <a:gd name="connsiteY2" fmla="*/ 462401 h 2625738"/>
                <a:gd name="connsiteX3" fmla="*/ 1960083 w 2069223"/>
                <a:gd name="connsiteY3" fmla="*/ 426036 h 2625738"/>
                <a:gd name="connsiteX4" fmla="*/ 2067846 w 2069223"/>
                <a:gd name="connsiteY4" fmla="*/ 1025622 h 2625738"/>
                <a:gd name="connsiteX5" fmla="*/ 1881336 w 2069223"/>
                <a:gd name="connsiteY5" fmla="*/ 1095257 h 2625738"/>
                <a:gd name="connsiteX6" fmla="*/ 1847663 w 2069223"/>
                <a:gd name="connsiteY6" fmla="*/ 1599869 h 2625738"/>
                <a:gd name="connsiteX7" fmla="*/ 2065360 w 2069223"/>
                <a:gd name="connsiteY7" fmla="*/ 1662235 h 2625738"/>
                <a:gd name="connsiteX8" fmla="*/ 1945162 w 2069223"/>
                <a:gd name="connsiteY8" fmla="*/ 2252113 h 2625738"/>
                <a:gd name="connsiteX9" fmla="*/ 1223492 w 2069223"/>
                <a:gd name="connsiteY9" fmla="*/ 2231390 h 2625738"/>
                <a:gd name="connsiteX10" fmla="*/ 1243365 w 2069223"/>
                <a:gd name="connsiteY10" fmla="*/ 2339688 h 2625738"/>
                <a:gd name="connsiteX11" fmla="*/ 803256 w 2069223"/>
                <a:gd name="connsiteY11" fmla="*/ 2342068 h 2625738"/>
                <a:gd name="connsiteX12" fmla="*/ 723771 w 2069223"/>
                <a:gd name="connsiteY12" fmla="*/ 2174194 h 2625738"/>
                <a:gd name="connsiteX13" fmla="*/ 117884 w 2069223"/>
                <a:gd name="connsiteY13" fmla="*/ 2279468 h 2625738"/>
                <a:gd name="connsiteX14" fmla="*/ 1340 w 2069223"/>
                <a:gd name="connsiteY14" fmla="*/ 1721919 h 2625738"/>
                <a:gd name="connsiteX15" fmla="*/ 271736 w 2069223"/>
                <a:gd name="connsiteY15" fmla="*/ 1626056 h 2625738"/>
                <a:gd name="connsiteX16" fmla="*/ 249462 w 2069223"/>
                <a:gd name="connsiteY16" fmla="*/ 1109686 h 2625738"/>
                <a:gd name="connsiteX17" fmla="*/ 8800 w 2069223"/>
                <a:gd name="connsiteY17" fmla="*/ 1082819 h 2625738"/>
                <a:gd name="connsiteX18" fmla="*/ 110423 w 2069223"/>
                <a:gd name="connsiteY18" fmla="*/ 446759 h 2625738"/>
                <a:gd name="connsiteX19" fmla="*/ 828213 w 2069223"/>
                <a:gd name="connsiteY19" fmla="*/ 453390 h 2625738"/>
                <a:gd name="connsiteX20" fmla="*/ 793309 w 2069223"/>
                <a:gd name="connsiteY20" fmla="*/ 348058 h 2625738"/>
                <a:gd name="connsiteX21" fmla="*/ 1078718 w 2069223"/>
                <a:gd name="connsiteY21" fmla="*/ 1316 h 2625738"/>
                <a:gd name="connsiteX0" fmla="*/ 1078718 w 2069223"/>
                <a:gd name="connsiteY0" fmla="*/ 1316 h 2625738"/>
                <a:gd name="connsiteX1" fmla="*/ 1355115 w 2069223"/>
                <a:gd name="connsiteY1" fmla="*/ 260327 h 2625738"/>
                <a:gd name="connsiteX2" fmla="*/ 1270895 w 2069223"/>
                <a:gd name="connsiteY2" fmla="*/ 462401 h 2625738"/>
                <a:gd name="connsiteX3" fmla="*/ 1960083 w 2069223"/>
                <a:gd name="connsiteY3" fmla="*/ 426036 h 2625738"/>
                <a:gd name="connsiteX4" fmla="*/ 2067846 w 2069223"/>
                <a:gd name="connsiteY4" fmla="*/ 1025622 h 2625738"/>
                <a:gd name="connsiteX5" fmla="*/ 1847663 w 2069223"/>
                <a:gd name="connsiteY5" fmla="*/ 1599869 h 2625738"/>
                <a:gd name="connsiteX6" fmla="*/ 2065360 w 2069223"/>
                <a:gd name="connsiteY6" fmla="*/ 1662235 h 2625738"/>
                <a:gd name="connsiteX7" fmla="*/ 1945162 w 2069223"/>
                <a:gd name="connsiteY7" fmla="*/ 2252113 h 2625738"/>
                <a:gd name="connsiteX8" fmla="*/ 1223492 w 2069223"/>
                <a:gd name="connsiteY8" fmla="*/ 2231390 h 2625738"/>
                <a:gd name="connsiteX9" fmla="*/ 1243365 w 2069223"/>
                <a:gd name="connsiteY9" fmla="*/ 2339688 h 2625738"/>
                <a:gd name="connsiteX10" fmla="*/ 803256 w 2069223"/>
                <a:gd name="connsiteY10" fmla="*/ 2342068 h 2625738"/>
                <a:gd name="connsiteX11" fmla="*/ 723771 w 2069223"/>
                <a:gd name="connsiteY11" fmla="*/ 2174194 h 2625738"/>
                <a:gd name="connsiteX12" fmla="*/ 117884 w 2069223"/>
                <a:gd name="connsiteY12" fmla="*/ 2279468 h 2625738"/>
                <a:gd name="connsiteX13" fmla="*/ 1340 w 2069223"/>
                <a:gd name="connsiteY13" fmla="*/ 1721919 h 2625738"/>
                <a:gd name="connsiteX14" fmla="*/ 271736 w 2069223"/>
                <a:gd name="connsiteY14" fmla="*/ 1626056 h 2625738"/>
                <a:gd name="connsiteX15" fmla="*/ 249462 w 2069223"/>
                <a:gd name="connsiteY15" fmla="*/ 1109686 h 2625738"/>
                <a:gd name="connsiteX16" fmla="*/ 8800 w 2069223"/>
                <a:gd name="connsiteY16" fmla="*/ 1082819 h 2625738"/>
                <a:gd name="connsiteX17" fmla="*/ 110423 w 2069223"/>
                <a:gd name="connsiteY17" fmla="*/ 446759 h 2625738"/>
                <a:gd name="connsiteX18" fmla="*/ 828213 w 2069223"/>
                <a:gd name="connsiteY18" fmla="*/ 453390 h 2625738"/>
                <a:gd name="connsiteX19" fmla="*/ 793309 w 2069223"/>
                <a:gd name="connsiteY19" fmla="*/ 348058 h 2625738"/>
                <a:gd name="connsiteX20" fmla="*/ 1078718 w 2069223"/>
                <a:gd name="connsiteY20" fmla="*/ 1316 h 2625738"/>
                <a:gd name="connsiteX0" fmla="*/ 1078718 w 2069223"/>
                <a:gd name="connsiteY0" fmla="*/ 1316 h 2625738"/>
                <a:gd name="connsiteX1" fmla="*/ 1355115 w 2069223"/>
                <a:gd name="connsiteY1" fmla="*/ 260327 h 2625738"/>
                <a:gd name="connsiteX2" fmla="*/ 1270895 w 2069223"/>
                <a:gd name="connsiteY2" fmla="*/ 462401 h 2625738"/>
                <a:gd name="connsiteX3" fmla="*/ 1960083 w 2069223"/>
                <a:gd name="connsiteY3" fmla="*/ 426036 h 2625738"/>
                <a:gd name="connsiteX4" fmla="*/ 2067846 w 2069223"/>
                <a:gd name="connsiteY4" fmla="*/ 1025622 h 2625738"/>
                <a:gd name="connsiteX5" fmla="*/ 1847663 w 2069223"/>
                <a:gd name="connsiteY5" fmla="*/ 1599871 h 2625738"/>
                <a:gd name="connsiteX6" fmla="*/ 2065360 w 2069223"/>
                <a:gd name="connsiteY6" fmla="*/ 1662235 h 2625738"/>
                <a:gd name="connsiteX7" fmla="*/ 1945162 w 2069223"/>
                <a:gd name="connsiteY7" fmla="*/ 2252113 h 2625738"/>
                <a:gd name="connsiteX8" fmla="*/ 1223492 w 2069223"/>
                <a:gd name="connsiteY8" fmla="*/ 2231390 h 2625738"/>
                <a:gd name="connsiteX9" fmla="*/ 1243365 w 2069223"/>
                <a:gd name="connsiteY9" fmla="*/ 2339688 h 2625738"/>
                <a:gd name="connsiteX10" fmla="*/ 803256 w 2069223"/>
                <a:gd name="connsiteY10" fmla="*/ 2342068 h 2625738"/>
                <a:gd name="connsiteX11" fmla="*/ 723771 w 2069223"/>
                <a:gd name="connsiteY11" fmla="*/ 2174194 h 2625738"/>
                <a:gd name="connsiteX12" fmla="*/ 117884 w 2069223"/>
                <a:gd name="connsiteY12" fmla="*/ 2279468 h 2625738"/>
                <a:gd name="connsiteX13" fmla="*/ 1340 w 2069223"/>
                <a:gd name="connsiteY13" fmla="*/ 1721919 h 2625738"/>
                <a:gd name="connsiteX14" fmla="*/ 271736 w 2069223"/>
                <a:gd name="connsiteY14" fmla="*/ 1626056 h 2625738"/>
                <a:gd name="connsiteX15" fmla="*/ 249462 w 2069223"/>
                <a:gd name="connsiteY15" fmla="*/ 1109686 h 2625738"/>
                <a:gd name="connsiteX16" fmla="*/ 8800 w 2069223"/>
                <a:gd name="connsiteY16" fmla="*/ 1082819 h 2625738"/>
                <a:gd name="connsiteX17" fmla="*/ 110423 w 2069223"/>
                <a:gd name="connsiteY17" fmla="*/ 446759 h 2625738"/>
                <a:gd name="connsiteX18" fmla="*/ 828213 w 2069223"/>
                <a:gd name="connsiteY18" fmla="*/ 453390 h 2625738"/>
                <a:gd name="connsiteX19" fmla="*/ 793309 w 2069223"/>
                <a:gd name="connsiteY19" fmla="*/ 348058 h 2625738"/>
                <a:gd name="connsiteX20" fmla="*/ 1078718 w 2069223"/>
                <a:gd name="connsiteY20" fmla="*/ 1316 h 2625738"/>
                <a:gd name="connsiteX0" fmla="*/ 1078718 w 2080860"/>
                <a:gd name="connsiteY0" fmla="*/ 1316 h 2625738"/>
                <a:gd name="connsiteX1" fmla="*/ 1355115 w 2080860"/>
                <a:gd name="connsiteY1" fmla="*/ 260327 h 2625738"/>
                <a:gd name="connsiteX2" fmla="*/ 1270895 w 2080860"/>
                <a:gd name="connsiteY2" fmla="*/ 462401 h 2625738"/>
                <a:gd name="connsiteX3" fmla="*/ 1960083 w 2080860"/>
                <a:gd name="connsiteY3" fmla="*/ 426036 h 2625738"/>
                <a:gd name="connsiteX4" fmla="*/ 2067846 w 2080860"/>
                <a:gd name="connsiteY4" fmla="*/ 1025622 h 2625738"/>
                <a:gd name="connsiteX5" fmla="*/ 2065360 w 2080860"/>
                <a:gd name="connsiteY5" fmla="*/ 1662235 h 2625738"/>
                <a:gd name="connsiteX6" fmla="*/ 1945162 w 2080860"/>
                <a:gd name="connsiteY6" fmla="*/ 2252113 h 2625738"/>
                <a:gd name="connsiteX7" fmla="*/ 1223492 w 2080860"/>
                <a:gd name="connsiteY7" fmla="*/ 2231390 h 2625738"/>
                <a:gd name="connsiteX8" fmla="*/ 1243365 w 2080860"/>
                <a:gd name="connsiteY8" fmla="*/ 2339688 h 2625738"/>
                <a:gd name="connsiteX9" fmla="*/ 803256 w 2080860"/>
                <a:gd name="connsiteY9" fmla="*/ 2342068 h 2625738"/>
                <a:gd name="connsiteX10" fmla="*/ 723771 w 2080860"/>
                <a:gd name="connsiteY10" fmla="*/ 2174194 h 2625738"/>
                <a:gd name="connsiteX11" fmla="*/ 117884 w 2080860"/>
                <a:gd name="connsiteY11" fmla="*/ 2279468 h 2625738"/>
                <a:gd name="connsiteX12" fmla="*/ 1340 w 2080860"/>
                <a:gd name="connsiteY12" fmla="*/ 1721919 h 2625738"/>
                <a:gd name="connsiteX13" fmla="*/ 271736 w 2080860"/>
                <a:gd name="connsiteY13" fmla="*/ 1626056 h 2625738"/>
                <a:gd name="connsiteX14" fmla="*/ 249462 w 2080860"/>
                <a:gd name="connsiteY14" fmla="*/ 1109686 h 2625738"/>
                <a:gd name="connsiteX15" fmla="*/ 8800 w 2080860"/>
                <a:gd name="connsiteY15" fmla="*/ 1082819 h 2625738"/>
                <a:gd name="connsiteX16" fmla="*/ 110423 w 2080860"/>
                <a:gd name="connsiteY16" fmla="*/ 446759 h 2625738"/>
                <a:gd name="connsiteX17" fmla="*/ 828213 w 2080860"/>
                <a:gd name="connsiteY17" fmla="*/ 453390 h 2625738"/>
                <a:gd name="connsiteX18" fmla="*/ 793309 w 2080860"/>
                <a:gd name="connsiteY18" fmla="*/ 348058 h 2625738"/>
                <a:gd name="connsiteX19" fmla="*/ 1078718 w 2080860"/>
                <a:gd name="connsiteY19" fmla="*/ 1316 h 2625738"/>
                <a:gd name="connsiteX0" fmla="*/ 1078718 w 2080860"/>
                <a:gd name="connsiteY0" fmla="*/ 1316 h 2625739"/>
                <a:gd name="connsiteX1" fmla="*/ 1355115 w 2080860"/>
                <a:gd name="connsiteY1" fmla="*/ 260327 h 2625739"/>
                <a:gd name="connsiteX2" fmla="*/ 1270895 w 2080860"/>
                <a:gd name="connsiteY2" fmla="*/ 462401 h 2625739"/>
                <a:gd name="connsiteX3" fmla="*/ 1960083 w 2080860"/>
                <a:gd name="connsiteY3" fmla="*/ 426036 h 2625739"/>
                <a:gd name="connsiteX4" fmla="*/ 2067846 w 2080860"/>
                <a:gd name="connsiteY4" fmla="*/ 1025622 h 2625739"/>
                <a:gd name="connsiteX5" fmla="*/ 2065360 w 2080860"/>
                <a:gd name="connsiteY5" fmla="*/ 1662235 h 2625739"/>
                <a:gd name="connsiteX6" fmla="*/ 1945162 w 2080860"/>
                <a:gd name="connsiteY6" fmla="*/ 2252113 h 2625739"/>
                <a:gd name="connsiteX7" fmla="*/ 1223492 w 2080860"/>
                <a:gd name="connsiteY7" fmla="*/ 2231390 h 2625739"/>
                <a:gd name="connsiteX8" fmla="*/ 1243368 w 2080860"/>
                <a:gd name="connsiteY8" fmla="*/ 2339689 h 2625739"/>
                <a:gd name="connsiteX9" fmla="*/ 803256 w 2080860"/>
                <a:gd name="connsiteY9" fmla="*/ 2342068 h 2625739"/>
                <a:gd name="connsiteX10" fmla="*/ 723771 w 2080860"/>
                <a:gd name="connsiteY10" fmla="*/ 2174194 h 2625739"/>
                <a:gd name="connsiteX11" fmla="*/ 117884 w 2080860"/>
                <a:gd name="connsiteY11" fmla="*/ 2279468 h 2625739"/>
                <a:gd name="connsiteX12" fmla="*/ 1340 w 2080860"/>
                <a:gd name="connsiteY12" fmla="*/ 1721919 h 2625739"/>
                <a:gd name="connsiteX13" fmla="*/ 271736 w 2080860"/>
                <a:gd name="connsiteY13" fmla="*/ 1626056 h 2625739"/>
                <a:gd name="connsiteX14" fmla="*/ 249462 w 2080860"/>
                <a:gd name="connsiteY14" fmla="*/ 1109686 h 2625739"/>
                <a:gd name="connsiteX15" fmla="*/ 8800 w 2080860"/>
                <a:gd name="connsiteY15" fmla="*/ 1082819 h 2625739"/>
                <a:gd name="connsiteX16" fmla="*/ 110423 w 2080860"/>
                <a:gd name="connsiteY16" fmla="*/ 446759 h 2625739"/>
                <a:gd name="connsiteX17" fmla="*/ 828213 w 2080860"/>
                <a:gd name="connsiteY17" fmla="*/ 453390 h 2625739"/>
                <a:gd name="connsiteX18" fmla="*/ 793309 w 2080860"/>
                <a:gd name="connsiteY18" fmla="*/ 348058 h 2625739"/>
                <a:gd name="connsiteX19" fmla="*/ 1078718 w 2080860"/>
                <a:gd name="connsiteY19" fmla="*/ 1316 h 2625739"/>
                <a:gd name="connsiteX0" fmla="*/ 1078718 w 2080860"/>
                <a:gd name="connsiteY0" fmla="*/ 1316 h 2625739"/>
                <a:gd name="connsiteX1" fmla="*/ 1355115 w 2080860"/>
                <a:gd name="connsiteY1" fmla="*/ 260327 h 2625739"/>
                <a:gd name="connsiteX2" fmla="*/ 1270895 w 2080860"/>
                <a:gd name="connsiteY2" fmla="*/ 462401 h 2625739"/>
                <a:gd name="connsiteX3" fmla="*/ 1960083 w 2080860"/>
                <a:gd name="connsiteY3" fmla="*/ 426036 h 2625739"/>
                <a:gd name="connsiteX4" fmla="*/ 2067846 w 2080860"/>
                <a:gd name="connsiteY4" fmla="*/ 1025622 h 2625739"/>
                <a:gd name="connsiteX5" fmla="*/ 2065360 w 2080860"/>
                <a:gd name="connsiteY5" fmla="*/ 1662235 h 2625739"/>
                <a:gd name="connsiteX6" fmla="*/ 1945162 w 2080860"/>
                <a:gd name="connsiteY6" fmla="*/ 2252113 h 2625739"/>
                <a:gd name="connsiteX7" fmla="*/ 1223492 w 2080860"/>
                <a:gd name="connsiteY7" fmla="*/ 2231390 h 2625739"/>
                <a:gd name="connsiteX8" fmla="*/ 1243370 w 2080860"/>
                <a:gd name="connsiteY8" fmla="*/ 2339690 h 2625739"/>
                <a:gd name="connsiteX9" fmla="*/ 803256 w 2080860"/>
                <a:gd name="connsiteY9" fmla="*/ 2342068 h 2625739"/>
                <a:gd name="connsiteX10" fmla="*/ 723771 w 2080860"/>
                <a:gd name="connsiteY10" fmla="*/ 2174194 h 2625739"/>
                <a:gd name="connsiteX11" fmla="*/ 117884 w 2080860"/>
                <a:gd name="connsiteY11" fmla="*/ 2279468 h 2625739"/>
                <a:gd name="connsiteX12" fmla="*/ 1340 w 2080860"/>
                <a:gd name="connsiteY12" fmla="*/ 1721919 h 2625739"/>
                <a:gd name="connsiteX13" fmla="*/ 271736 w 2080860"/>
                <a:gd name="connsiteY13" fmla="*/ 1626056 h 2625739"/>
                <a:gd name="connsiteX14" fmla="*/ 249462 w 2080860"/>
                <a:gd name="connsiteY14" fmla="*/ 1109686 h 2625739"/>
                <a:gd name="connsiteX15" fmla="*/ 8800 w 2080860"/>
                <a:gd name="connsiteY15" fmla="*/ 1082819 h 2625739"/>
                <a:gd name="connsiteX16" fmla="*/ 110423 w 2080860"/>
                <a:gd name="connsiteY16" fmla="*/ 446759 h 2625739"/>
                <a:gd name="connsiteX17" fmla="*/ 828213 w 2080860"/>
                <a:gd name="connsiteY17" fmla="*/ 453390 h 2625739"/>
                <a:gd name="connsiteX18" fmla="*/ 793309 w 2080860"/>
                <a:gd name="connsiteY18" fmla="*/ 348058 h 2625739"/>
                <a:gd name="connsiteX19" fmla="*/ 1078718 w 2080860"/>
                <a:gd name="connsiteY19" fmla="*/ 1316 h 2625739"/>
                <a:gd name="connsiteX0" fmla="*/ 1078718 w 2080860"/>
                <a:gd name="connsiteY0" fmla="*/ 1316 h 2342677"/>
                <a:gd name="connsiteX1" fmla="*/ 1355115 w 2080860"/>
                <a:gd name="connsiteY1" fmla="*/ 260327 h 2342677"/>
                <a:gd name="connsiteX2" fmla="*/ 1270895 w 2080860"/>
                <a:gd name="connsiteY2" fmla="*/ 462401 h 2342677"/>
                <a:gd name="connsiteX3" fmla="*/ 1960083 w 2080860"/>
                <a:gd name="connsiteY3" fmla="*/ 426036 h 2342677"/>
                <a:gd name="connsiteX4" fmla="*/ 2067846 w 2080860"/>
                <a:gd name="connsiteY4" fmla="*/ 1025622 h 2342677"/>
                <a:gd name="connsiteX5" fmla="*/ 2065360 w 2080860"/>
                <a:gd name="connsiteY5" fmla="*/ 1662235 h 2342677"/>
                <a:gd name="connsiteX6" fmla="*/ 1945162 w 2080860"/>
                <a:gd name="connsiteY6" fmla="*/ 2252113 h 2342677"/>
                <a:gd name="connsiteX7" fmla="*/ 1223492 w 2080860"/>
                <a:gd name="connsiteY7" fmla="*/ 2231390 h 2342677"/>
                <a:gd name="connsiteX8" fmla="*/ 803256 w 2080860"/>
                <a:gd name="connsiteY8" fmla="*/ 2342068 h 2342677"/>
                <a:gd name="connsiteX9" fmla="*/ 723771 w 2080860"/>
                <a:gd name="connsiteY9" fmla="*/ 2174194 h 2342677"/>
                <a:gd name="connsiteX10" fmla="*/ 117884 w 2080860"/>
                <a:gd name="connsiteY10" fmla="*/ 2279468 h 2342677"/>
                <a:gd name="connsiteX11" fmla="*/ 1340 w 2080860"/>
                <a:gd name="connsiteY11" fmla="*/ 1721919 h 2342677"/>
                <a:gd name="connsiteX12" fmla="*/ 271736 w 2080860"/>
                <a:gd name="connsiteY12" fmla="*/ 1626056 h 2342677"/>
                <a:gd name="connsiteX13" fmla="*/ 249462 w 2080860"/>
                <a:gd name="connsiteY13" fmla="*/ 1109686 h 2342677"/>
                <a:gd name="connsiteX14" fmla="*/ 8800 w 2080860"/>
                <a:gd name="connsiteY14" fmla="*/ 1082819 h 2342677"/>
                <a:gd name="connsiteX15" fmla="*/ 110423 w 2080860"/>
                <a:gd name="connsiteY15" fmla="*/ 446759 h 2342677"/>
                <a:gd name="connsiteX16" fmla="*/ 828213 w 2080860"/>
                <a:gd name="connsiteY16" fmla="*/ 453390 h 2342677"/>
                <a:gd name="connsiteX17" fmla="*/ 793309 w 2080860"/>
                <a:gd name="connsiteY17" fmla="*/ 348058 h 2342677"/>
                <a:gd name="connsiteX18" fmla="*/ 1078718 w 2080860"/>
                <a:gd name="connsiteY18" fmla="*/ 1316 h 2342677"/>
                <a:gd name="connsiteX0" fmla="*/ 1078718 w 2080860"/>
                <a:gd name="connsiteY0" fmla="*/ 1316 h 2279468"/>
                <a:gd name="connsiteX1" fmla="*/ 1355115 w 2080860"/>
                <a:gd name="connsiteY1" fmla="*/ 260327 h 2279468"/>
                <a:gd name="connsiteX2" fmla="*/ 1270895 w 2080860"/>
                <a:gd name="connsiteY2" fmla="*/ 462401 h 2279468"/>
                <a:gd name="connsiteX3" fmla="*/ 1960083 w 2080860"/>
                <a:gd name="connsiteY3" fmla="*/ 426036 h 2279468"/>
                <a:gd name="connsiteX4" fmla="*/ 2067846 w 2080860"/>
                <a:gd name="connsiteY4" fmla="*/ 1025622 h 2279468"/>
                <a:gd name="connsiteX5" fmla="*/ 2065360 w 2080860"/>
                <a:gd name="connsiteY5" fmla="*/ 1662235 h 2279468"/>
                <a:gd name="connsiteX6" fmla="*/ 1945162 w 2080860"/>
                <a:gd name="connsiteY6" fmla="*/ 2252113 h 2279468"/>
                <a:gd name="connsiteX7" fmla="*/ 1223492 w 2080860"/>
                <a:gd name="connsiteY7" fmla="*/ 2231390 h 2279468"/>
                <a:gd name="connsiteX8" fmla="*/ 723771 w 2080860"/>
                <a:gd name="connsiteY8" fmla="*/ 2174194 h 2279468"/>
                <a:gd name="connsiteX9" fmla="*/ 117884 w 2080860"/>
                <a:gd name="connsiteY9" fmla="*/ 2279468 h 2279468"/>
                <a:gd name="connsiteX10" fmla="*/ 1340 w 2080860"/>
                <a:gd name="connsiteY10" fmla="*/ 1721919 h 2279468"/>
                <a:gd name="connsiteX11" fmla="*/ 271736 w 2080860"/>
                <a:gd name="connsiteY11" fmla="*/ 1626056 h 2279468"/>
                <a:gd name="connsiteX12" fmla="*/ 249462 w 2080860"/>
                <a:gd name="connsiteY12" fmla="*/ 1109686 h 2279468"/>
                <a:gd name="connsiteX13" fmla="*/ 8800 w 2080860"/>
                <a:gd name="connsiteY13" fmla="*/ 1082819 h 2279468"/>
                <a:gd name="connsiteX14" fmla="*/ 110423 w 2080860"/>
                <a:gd name="connsiteY14" fmla="*/ 446759 h 2279468"/>
                <a:gd name="connsiteX15" fmla="*/ 828213 w 2080860"/>
                <a:gd name="connsiteY15" fmla="*/ 453390 h 2279468"/>
                <a:gd name="connsiteX16" fmla="*/ 793309 w 2080860"/>
                <a:gd name="connsiteY16" fmla="*/ 348058 h 2279468"/>
                <a:gd name="connsiteX17" fmla="*/ 1078718 w 2080860"/>
                <a:gd name="connsiteY17" fmla="*/ 1316 h 2279468"/>
                <a:gd name="connsiteX0" fmla="*/ 1078718 w 2080860"/>
                <a:gd name="connsiteY0" fmla="*/ 1316 h 2282764"/>
                <a:gd name="connsiteX1" fmla="*/ 1355115 w 2080860"/>
                <a:gd name="connsiteY1" fmla="*/ 260327 h 2282764"/>
                <a:gd name="connsiteX2" fmla="*/ 1270895 w 2080860"/>
                <a:gd name="connsiteY2" fmla="*/ 462401 h 2282764"/>
                <a:gd name="connsiteX3" fmla="*/ 1960083 w 2080860"/>
                <a:gd name="connsiteY3" fmla="*/ 426036 h 2282764"/>
                <a:gd name="connsiteX4" fmla="*/ 2067846 w 2080860"/>
                <a:gd name="connsiteY4" fmla="*/ 1025622 h 2282764"/>
                <a:gd name="connsiteX5" fmla="*/ 2065360 w 2080860"/>
                <a:gd name="connsiteY5" fmla="*/ 1662235 h 2282764"/>
                <a:gd name="connsiteX6" fmla="*/ 1945162 w 2080860"/>
                <a:gd name="connsiteY6" fmla="*/ 2252113 h 2282764"/>
                <a:gd name="connsiteX7" fmla="*/ 1223492 w 2080860"/>
                <a:gd name="connsiteY7" fmla="*/ 2231390 h 2282764"/>
                <a:gd name="connsiteX8" fmla="*/ 723771 w 2080860"/>
                <a:gd name="connsiteY8" fmla="*/ 2282328 h 2282764"/>
                <a:gd name="connsiteX9" fmla="*/ 117884 w 2080860"/>
                <a:gd name="connsiteY9" fmla="*/ 2279468 h 2282764"/>
                <a:gd name="connsiteX10" fmla="*/ 1340 w 2080860"/>
                <a:gd name="connsiteY10" fmla="*/ 1721919 h 2282764"/>
                <a:gd name="connsiteX11" fmla="*/ 271736 w 2080860"/>
                <a:gd name="connsiteY11" fmla="*/ 1626056 h 2282764"/>
                <a:gd name="connsiteX12" fmla="*/ 249462 w 2080860"/>
                <a:gd name="connsiteY12" fmla="*/ 1109686 h 2282764"/>
                <a:gd name="connsiteX13" fmla="*/ 8800 w 2080860"/>
                <a:gd name="connsiteY13" fmla="*/ 1082819 h 2282764"/>
                <a:gd name="connsiteX14" fmla="*/ 110423 w 2080860"/>
                <a:gd name="connsiteY14" fmla="*/ 446759 h 2282764"/>
                <a:gd name="connsiteX15" fmla="*/ 828213 w 2080860"/>
                <a:gd name="connsiteY15" fmla="*/ 453390 h 2282764"/>
                <a:gd name="connsiteX16" fmla="*/ 793309 w 2080860"/>
                <a:gd name="connsiteY16" fmla="*/ 348058 h 2282764"/>
                <a:gd name="connsiteX17" fmla="*/ 1078718 w 2080860"/>
                <a:gd name="connsiteY17" fmla="*/ 1316 h 2282764"/>
                <a:gd name="connsiteX0" fmla="*/ 1078718 w 2080860"/>
                <a:gd name="connsiteY0" fmla="*/ 1316 h 2282764"/>
                <a:gd name="connsiteX1" fmla="*/ 1355115 w 2080860"/>
                <a:gd name="connsiteY1" fmla="*/ 260327 h 2282764"/>
                <a:gd name="connsiteX2" fmla="*/ 1270895 w 2080860"/>
                <a:gd name="connsiteY2" fmla="*/ 462401 h 2282764"/>
                <a:gd name="connsiteX3" fmla="*/ 1960083 w 2080860"/>
                <a:gd name="connsiteY3" fmla="*/ 426036 h 2282764"/>
                <a:gd name="connsiteX4" fmla="*/ 2067846 w 2080860"/>
                <a:gd name="connsiteY4" fmla="*/ 1025622 h 2282764"/>
                <a:gd name="connsiteX5" fmla="*/ 2065360 w 2080860"/>
                <a:gd name="connsiteY5" fmla="*/ 1662235 h 2282764"/>
                <a:gd name="connsiteX6" fmla="*/ 1945162 w 2080860"/>
                <a:gd name="connsiteY6" fmla="*/ 2252113 h 2282764"/>
                <a:gd name="connsiteX7" fmla="*/ 1223492 w 2080860"/>
                <a:gd name="connsiteY7" fmla="*/ 2231390 h 2282764"/>
                <a:gd name="connsiteX8" fmla="*/ 723771 w 2080860"/>
                <a:gd name="connsiteY8" fmla="*/ 2282328 h 2282764"/>
                <a:gd name="connsiteX9" fmla="*/ 117884 w 2080860"/>
                <a:gd name="connsiteY9" fmla="*/ 2279468 h 2282764"/>
                <a:gd name="connsiteX10" fmla="*/ 1340 w 2080860"/>
                <a:gd name="connsiteY10" fmla="*/ 1721919 h 2282764"/>
                <a:gd name="connsiteX11" fmla="*/ 271736 w 2080860"/>
                <a:gd name="connsiteY11" fmla="*/ 1626056 h 2282764"/>
                <a:gd name="connsiteX12" fmla="*/ 249462 w 2080860"/>
                <a:gd name="connsiteY12" fmla="*/ 1109686 h 2282764"/>
                <a:gd name="connsiteX13" fmla="*/ 8800 w 2080860"/>
                <a:gd name="connsiteY13" fmla="*/ 1082819 h 2282764"/>
                <a:gd name="connsiteX14" fmla="*/ 110423 w 2080860"/>
                <a:gd name="connsiteY14" fmla="*/ 446759 h 2282764"/>
                <a:gd name="connsiteX15" fmla="*/ 828213 w 2080860"/>
                <a:gd name="connsiteY15" fmla="*/ 453390 h 2282764"/>
                <a:gd name="connsiteX16" fmla="*/ 793309 w 2080860"/>
                <a:gd name="connsiteY16" fmla="*/ 348058 h 2282764"/>
                <a:gd name="connsiteX17" fmla="*/ 1078718 w 2080860"/>
                <a:gd name="connsiteY17" fmla="*/ 1316 h 2282764"/>
                <a:gd name="connsiteX0" fmla="*/ 1078718 w 2080860"/>
                <a:gd name="connsiteY0" fmla="*/ 1316 h 2306086"/>
                <a:gd name="connsiteX1" fmla="*/ 1355115 w 2080860"/>
                <a:gd name="connsiteY1" fmla="*/ 260327 h 2306086"/>
                <a:gd name="connsiteX2" fmla="*/ 1270895 w 2080860"/>
                <a:gd name="connsiteY2" fmla="*/ 462401 h 2306086"/>
                <a:gd name="connsiteX3" fmla="*/ 1960083 w 2080860"/>
                <a:gd name="connsiteY3" fmla="*/ 426036 h 2306086"/>
                <a:gd name="connsiteX4" fmla="*/ 2067846 w 2080860"/>
                <a:gd name="connsiteY4" fmla="*/ 1025622 h 2306086"/>
                <a:gd name="connsiteX5" fmla="*/ 2065360 w 2080860"/>
                <a:gd name="connsiteY5" fmla="*/ 1662235 h 2306086"/>
                <a:gd name="connsiteX6" fmla="*/ 1945162 w 2080860"/>
                <a:gd name="connsiteY6" fmla="*/ 2252113 h 2306086"/>
                <a:gd name="connsiteX7" fmla="*/ 723771 w 2080860"/>
                <a:gd name="connsiteY7" fmla="*/ 2282328 h 2306086"/>
                <a:gd name="connsiteX8" fmla="*/ 117884 w 2080860"/>
                <a:gd name="connsiteY8" fmla="*/ 2279468 h 2306086"/>
                <a:gd name="connsiteX9" fmla="*/ 1340 w 2080860"/>
                <a:gd name="connsiteY9" fmla="*/ 1721919 h 2306086"/>
                <a:gd name="connsiteX10" fmla="*/ 271736 w 2080860"/>
                <a:gd name="connsiteY10" fmla="*/ 1626056 h 2306086"/>
                <a:gd name="connsiteX11" fmla="*/ 249462 w 2080860"/>
                <a:gd name="connsiteY11" fmla="*/ 1109686 h 2306086"/>
                <a:gd name="connsiteX12" fmla="*/ 8800 w 2080860"/>
                <a:gd name="connsiteY12" fmla="*/ 1082819 h 2306086"/>
                <a:gd name="connsiteX13" fmla="*/ 110423 w 2080860"/>
                <a:gd name="connsiteY13" fmla="*/ 446759 h 2306086"/>
                <a:gd name="connsiteX14" fmla="*/ 828213 w 2080860"/>
                <a:gd name="connsiteY14" fmla="*/ 453390 h 2306086"/>
                <a:gd name="connsiteX15" fmla="*/ 793309 w 2080860"/>
                <a:gd name="connsiteY15" fmla="*/ 348058 h 2306086"/>
                <a:gd name="connsiteX16" fmla="*/ 1078718 w 2080860"/>
                <a:gd name="connsiteY16" fmla="*/ 1316 h 2306086"/>
                <a:gd name="connsiteX0" fmla="*/ 1078718 w 2080860"/>
                <a:gd name="connsiteY0" fmla="*/ 1316 h 2338295"/>
                <a:gd name="connsiteX1" fmla="*/ 1355115 w 2080860"/>
                <a:gd name="connsiteY1" fmla="*/ 260327 h 2338295"/>
                <a:gd name="connsiteX2" fmla="*/ 1270895 w 2080860"/>
                <a:gd name="connsiteY2" fmla="*/ 462401 h 2338295"/>
                <a:gd name="connsiteX3" fmla="*/ 1960083 w 2080860"/>
                <a:gd name="connsiteY3" fmla="*/ 426036 h 2338295"/>
                <a:gd name="connsiteX4" fmla="*/ 2067846 w 2080860"/>
                <a:gd name="connsiteY4" fmla="*/ 1025622 h 2338295"/>
                <a:gd name="connsiteX5" fmla="*/ 2065360 w 2080860"/>
                <a:gd name="connsiteY5" fmla="*/ 1662235 h 2338295"/>
                <a:gd name="connsiteX6" fmla="*/ 1945162 w 2080860"/>
                <a:gd name="connsiteY6" fmla="*/ 2252113 h 2338295"/>
                <a:gd name="connsiteX7" fmla="*/ 117884 w 2080860"/>
                <a:gd name="connsiteY7" fmla="*/ 2279468 h 2338295"/>
                <a:gd name="connsiteX8" fmla="*/ 1340 w 2080860"/>
                <a:gd name="connsiteY8" fmla="*/ 1721919 h 2338295"/>
                <a:gd name="connsiteX9" fmla="*/ 271736 w 2080860"/>
                <a:gd name="connsiteY9" fmla="*/ 1626056 h 2338295"/>
                <a:gd name="connsiteX10" fmla="*/ 249462 w 2080860"/>
                <a:gd name="connsiteY10" fmla="*/ 1109686 h 2338295"/>
                <a:gd name="connsiteX11" fmla="*/ 8800 w 2080860"/>
                <a:gd name="connsiteY11" fmla="*/ 1082819 h 2338295"/>
                <a:gd name="connsiteX12" fmla="*/ 110423 w 2080860"/>
                <a:gd name="connsiteY12" fmla="*/ 446759 h 2338295"/>
                <a:gd name="connsiteX13" fmla="*/ 828213 w 2080860"/>
                <a:gd name="connsiteY13" fmla="*/ 453390 h 2338295"/>
                <a:gd name="connsiteX14" fmla="*/ 793309 w 2080860"/>
                <a:gd name="connsiteY14" fmla="*/ 348058 h 2338295"/>
                <a:gd name="connsiteX15" fmla="*/ 1078718 w 2080860"/>
                <a:gd name="connsiteY15" fmla="*/ 1316 h 2338295"/>
                <a:gd name="connsiteX0" fmla="*/ 1078718 w 2080860"/>
                <a:gd name="connsiteY0" fmla="*/ 1316 h 2338295"/>
                <a:gd name="connsiteX1" fmla="*/ 1355115 w 2080860"/>
                <a:gd name="connsiteY1" fmla="*/ 260327 h 2338295"/>
                <a:gd name="connsiteX2" fmla="*/ 1270895 w 2080860"/>
                <a:gd name="connsiteY2" fmla="*/ 462401 h 2338295"/>
                <a:gd name="connsiteX3" fmla="*/ 2019358 w 2080860"/>
                <a:gd name="connsiteY3" fmla="*/ 416997 h 2338295"/>
                <a:gd name="connsiteX4" fmla="*/ 2067846 w 2080860"/>
                <a:gd name="connsiteY4" fmla="*/ 1025622 h 2338295"/>
                <a:gd name="connsiteX5" fmla="*/ 2065360 w 2080860"/>
                <a:gd name="connsiteY5" fmla="*/ 1662235 h 2338295"/>
                <a:gd name="connsiteX6" fmla="*/ 1945162 w 2080860"/>
                <a:gd name="connsiteY6" fmla="*/ 2252113 h 2338295"/>
                <a:gd name="connsiteX7" fmla="*/ 117884 w 2080860"/>
                <a:gd name="connsiteY7" fmla="*/ 2279468 h 2338295"/>
                <a:gd name="connsiteX8" fmla="*/ 1340 w 2080860"/>
                <a:gd name="connsiteY8" fmla="*/ 1721919 h 2338295"/>
                <a:gd name="connsiteX9" fmla="*/ 271736 w 2080860"/>
                <a:gd name="connsiteY9" fmla="*/ 1626056 h 2338295"/>
                <a:gd name="connsiteX10" fmla="*/ 249462 w 2080860"/>
                <a:gd name="connsiteY10" fmla="*/ 1109686 h 2338295"/>
                <a:gd name="connsiteX11" fmla="*/ 8800 w 2080860"/>
                <a:gd name="connsiteY11" fmla="*/ 1082819 h 2338295"/>
                <a:gd name="connsiteX12" fmla="*/ 110423 w 2080860"/>
                <a:gd name="connsiteY12" fmla="*/ 446759 h 2338295"/>
                <a:gd name="connsiteX13" fmla="*/ 828213 w 2080860"/>
                <a:gd name="connsiteY13" fmla="*/ 453390 h 2338295"/>
                <a:gd name="connsiteX14" fmla="*/ 793309 w 2080860"/>
                <a:gd name="connsiteY14" fmla="*/ 348058 h 2338295"/>
                <a:gd name="connsiteX15" fmla="*/ 1078718 w 2080860"/>
                <a:gd name="connsiteY15" fmla="*/ 1316 h 2338295"/>
                <a:gd name="connsiteX0" fmla="*/ 1078718 w 2080860"/>
                <a:gd name="connsiteY0" fmla="*/ 1316 h 2338295"/>
                <a:gd name="connsiteX1" fmla="*/ 1355115 w 2080860"/>
                <a:gd name="connsiteY1" fmla="*/ 260327 h 2338295"/>
                <a:gd name="connsiteX2" fmla="*/ 1270895 w 2080860"/>
                <a:gd name="connsiteY2" fmla="*/ 462401 h 2338295"/>
                <a:gd name="connsiteX3" fmla="*/ 2019358 w 2080860"/>
                <a:gd name="connsiteY3" fmla="*/ 416997 h 2338295"/>
                <a:gd name="connsiteX4" fmla="*/ 2067846 w 2080860"/>
                <a:gd name="connsiteY4" fmla="*/ 1025622 h 2338295"/>
                <a:gd name="connsiteX5" fmla="*/ 2065360 w 2080860"/>
                <a:gd name="connsiteY5" fmla="*/ 1662235 h 2338295"/>
                <a:gd name="connsiteX6" fmla="*/ 1945162 w 2080860"/>
                <a:gd name="connsiteY6" fmla="*/ 2252113 h 2338295"/>
                <a:gd name="connsiteX7" fmla="*/ 117884 w 2080860"/>
                <a:gd name="connsiteY7" fmla="*/ 2279468 h 2338295"/>
                <a:gd name="connsiteX8" fmla="*/ 1340 w 2080860"/>
                <a:gd name="connsiteY8" fmla="*/ 1721919 h 2338295"/>
                <a:gd name="connsiteX9" fmla="*/ 271736 w 2080860"/>
                <a:gd name="connsiteY9" fmla="*/ 1626056 h 2338295"/>
                <a:gd name="connsiteX10" fmla="*/ 249462 w 2080860"/>
                <a:gd name="connsiteY10" fmla="*/ 1109686 h 2338295"/>
                <a:gd name="connsiteX11" fmla="*/ 8800 w 2080860"/>
                <a:gd name="connsiteY11" fmla="*/ 1082819 h 2338295"/>
                <a:gd name="connsiteX12" fmla="*/ 110423 w 2080860"/>
                <a:gd name="connsiteY12" fmla="*/ 446759 h 2338295"/>
                <a:gd name="connsiteX13" fmla="*/ 828213 w 2080860"/>
                <a:gd name="connsiteY13" fmla="*/ 453390 h 2338295"/>
                <a:gd name="connsiteX14" fmla="*/ 793309 w 2080860"/>
                <a:gd name="connsiteY14" fmla="*/ 348058 h 2338295"/>
                <a:gd name="connsiteX15" fmla="*/ 1078718 w 2080860"/>
                <a:gd name="connsiteY15" fmla="*/ 1316 h 2338295"/>
                <a:gd name="connsiteX0" fmla="*/ 1078718 w 2080860"/>
                <a:gd name="connsiteY0" fmla="*/ 1316 h 2320570"/>
                <a:gd name="connsiteX1" fmla="*/ 1355115 w 2080860"/>
                <a:gd name="connsiteY1" fmla="*/ 260327 h 2320570"/>
                <a:gd name="connsiteX2" fmla="*/ 1270895 w 2080860"/>
                <a:gd name="connsiteY2" fmla="*/ 462401 h 2320570"/>
                <a:gd name="connsiteX3" fmla="*/ 2019358 w 2080860"/>
                <a:gd name="connsiteY3" fmla="*/ 416997 h 2320570"/>
                <a:gd name="connsiteX4" fmla="*/ 2067846 w 2080860"/>
                <a:gd name="connsiteY4" fmla="*/ 1025622 h 2320570"/>
                <a:gd name="connsiteX5" fmla="*/ 2065360 w 2080860"/>
                <a:gd name="connsiteY5" fmla="*/ 1662235 h 2320570"/>
                <a:gd name="connsiteX6" fmla="*/ 1945162 w 2080860"/>
                <a:gd name="connsiteY6" fmla="*/ 2252113 h 2320570"/>
                <a:gd name="connsiteX7" fmla="*/ 117884 w 2080860"/>
                <a:gd name="connsiteY7" fmla="*/ 2279468 h 2320570"/>
                <a:gd name="connsiteX8" fmla="*/ 1340 w 2080860"/>
                <a:gd name="connsiteY8" fmla="*/ 1721919 h 2320570"/>
                <a:gd name="connsiteX9" fmla="*/ 271736 w 2080860"/>
                <a:gd name="connsiteY9" fmla="*/ 1626056 h 2320570"/>
                <a:gd name="connsiteX10" fmla="*/ 249462 w 2080860"/>
                <a:gd name="connsiteY10" fmla="*/ 1109686 h 2320570"/>
                <a:gd name="connsiteX11" fmla="*/ 8800 w 2080860"/>
                <a:gd name="connsiteY11" fmla="*/ 1082819 h 2320570"/>
                <a:gd name="connsiteX12" fmla="*/ 110423 w 2080860"/>
                <a:gd name="connsiteY12" fmla="*/ 446759 h 2320570"/>
                <a:gd name="connsiteX13" fmla="*/ 828213 w 2080860"/>
                <a:gd name="connsiteY13" fmla="*/ 453390 h 2320570"/>
                <a:gd name="connsiteX14" fmla="*/ 793309 w 2080860"/>
                <a:gd name="connsiteY14" fmla="*/ 348058 h 2320570"/>
                <a:gd name="connsiteX15" fmla="*/ 1078718 w 2080860"/>
                <a:gd name="connsiteY15" fmla="*/ 1316 h 2320570"/>
                <a:gd name="connsiteX0" fmla="*/ 1090677 w 2092819"/>
                <a:gd name="connsiteY0" fmla="*/ 1316 h 2320570"/>
                <a:gd name="connsiteX1" fmla="*/ 1367074 w 2092819"/>
                <a:gd name="connsiteY1" fmla="*/ 260327 h 2320570"/>
                <a:gd name="connsiteX2" fmla="*/ 1282854 w 2092819"/>
                <a:gd name="connsiteY2" fmla="*/ 462401 h 2320570"/>
                <a:gd name="connsiteX3" fmla="*/ 2031317 w 2092819"/>
                <a:gd name="connsiteY3" fmla="*/ 416997 h 2320570"/>
                <a:gd name="connsiteX4" fmla="*/ 2079805 w 2092819"/>
                <a:gd name="connsiteY4" fmla="*/ 1025622 h 2320570"/>
                <a:gd name="connsiteX5" fmla="*/ 2077319 w 2092819"/>
                <a:gd name="connsiteY5" fmla="*/ 1662235 h 2320570"/>
                <a:gd name="connsiteX6" fmla="*/ 1957121 w 2092819"/>
                <a:gd name="connsiteY6" fmla="*/ 2252113 h 2320570"/>
                <a:gd name="connsiteX7" fmla="*/ 129843 w 2092819"/>
                <a:gd name="connsiteY7" fmla="*/ 2279468 h 2320570"/>
                <a:gd name="connsiteX8" fmla="*/ 13299 w 2092819"/>
                <a:gd name="connsiteY8" fmla="*/ 1721919 h 2320570"/>
                <a:gd name="connsiteX9" fmla="*/ 283695 w 2092819"/>
                <a:gd name="connsiteY9" fmla="*/ 1626056 h 2320570"/>
                <a:gd name="connsiteX10" fmla="*/ 261421 w 2092819"/>
                <a:gd name="connsiteY10" fmla="*/ 1109686 h 2320570"/>
                <a:gd name="connsiteX11" fmla="*/ 20759 w 2092819"/>
                <a:gd name="connsiteY11" fmla="*/ 1082819 h 2320570"/>
                <a:gd name="connsiteX12" fmla="*/ 122382 w 2092819"/>
                <a:gd name="connsiteY12" fmla="*/ 446759 h 2320570"/>
                <a:gd name="connsiteX13" fmla="*/ 840172 w 2092819"/>
                <a:gd name="connsiteY13" fmla="*/ 453390 h 2320570"/>
                <a:gd name="connsiteX14" fmla="*/ 805268 w 2092819"/>
                <a:gd name="connsiteY14" fmla="*/ 348058 h 2320570"/>
                <a:gd name="connsiteX15" fmla="*/ 1090677 w 2092819"/>
                <a:gd name="connsiteY15" fmla="*/ 1316 h 2320570"/>
                <a:gd name="connsiteX0" fmla="*/ 1090677 w 2092819"/>
                <a:gd name="connsiteY0" fmla="*/ 1316 h 2320570"/>
                <a:gd name="connsiteX1" fmla="*/ 1367074 w 2092819"/>
                <a:gd name="connsiteY1" fmla="*/ 260327 h 2320570"/>
                <a:gd name="connsiteX2" fmla="*/ 1353987 w 2092819"/>
                <a:gd name="connsiteY2" fmla="*/ 480483 h 2320570"/>
                <a:gd name="connsiteX3" fmla="*/ 2031317 w 2092819"/>
                <a:gd name="connsiteY3" fmla="*/ 416997 h 2320570"/>
                <a:gd name="connsiteX4" fmla="*/ 2079805 w 2092819"/>
                <a:gd name="connsiteY4" fmla="*/ 1025622 h 2320570"/>
                <a:gd name="connsiteX5" fmla="*/ 2077319 w 2092819"/>
                <a:gd name="connsiteY5" fmla="*/ 1662235 h 2320570"/>
                <a:gd name="connsiteX6" fmla="*/ 1957121 w 2092819"/>
                <a:gd name="connsiteY6" fmla="*/ 2252113 h 2320570"/>
                <a:gd name="connsiteX7" fmla="*/ 129843 w 2092819"/>
                <a:gd name="connsiteY7" fmla="*/ 2279468 h 2320570"/>
                <a:gd name="connsiteX8" fmla="*/ 13299 w 2092819"/>
                <a:gd name="connsiteY8" fmla="*/ 1721919 h 2320570"/>
                <a:gd name="connsiteX9" fmla="*/ 283695 w 2092819"/>
                <a:gd name="connsiteY9" fmla="*/ 1626056 h 2320570"/>
                <a:gd name="connsiteX10" fmla="*/ 261421 w 2092819"/>
                <a:gd name="connsiteY10" fmla="*/ 1109686 h 2320570"/>
                <a:gd name="connsiteX11" fmla="*/ 20759 w 2092819"/>
                <a:gd name="connsiteY11" fmla="*/ 1082819 h 2320570"/>
                <a:gd name="connsiteX12" fmla="*/ 122382 w 2092819"/>
                <a:gd name="connsiteY12" fmla="*/ 446759 h 2320570"/>
                <a:gd name="connsiteX13" fmla="*/ 840172 w 2092819"/>
                <a:gd name="connsiteY13" fmla="*/ 453390 h 2320570"/>
                <a:gd name="connsiteX14" fmla="*/ 805268 w 2092819"/>
                <a:gd name="connsiteY14" fmla="*/ 348058 h 2320570"/>
                <a:gd name="connsiteX15" fmla="*/ 1090677 w 2092819"/>
                <a:gd name="connsiteY15" fmla="*/ 1316 h 2320570"/>
                <a:gd name="connsiteX0" fmla="*/ 1090677 w 2092819"/>
                <a:gd name="connsiteY0" fmla="*/ 756 h 2320010"/>
                <a:gd name="connsiteX1" fmla="*/ 1426349 w 2092819"/>
                <a:gd name="connsiteY1" fmla="*/ 277849 h 2320010"/>
                <a:gd name="connsiteX2" fmla="*/ 1353987 w 2092819"/>
                <a:gd name="connsiteY2" fmla="*/ 479923 h 2320010"/>
                <a:gd name="connsiteX3" fmla="*/ 2031317 w 2092819"/>
                <a:gd name="connsiteY3" fmla="*/ 416437 h 2320010"/>
                <a:gd name="connsiteX4" fmla="*/ 2079805 w 2092819"/>
                <a:gd name="connsiteY4" fmla="*/ 1025062 h 2320010"/>
                <a:gd name="connsiteX5" fmla="*/ 2077319 w 2092819"/>
                <a:gd name="connsiteY5" fmla="*/ 1661675 h 2320010"/>
                <a:gd name="connsiteX6" fmla="*/ 1957121 w 2092819"/>
                <a:gd name="connsiteY6" fmla="*/ 2251553 h 2320010"/>
                <a:gd name="connsiteX7" fmla="*/ 129843 w 2092819"/>
                <a:gd name="connsiteY7" fmla="*/ 2278908 h 2320010"/>
                <a:gd name="connsiteX8" fmla="*/ 13299 w 2092819"/>
                <a:gd name="connsiteY8" fmla="*/ 1721359 h 2320010"/>
                <a:gd name="connsiteX9" fmla="*/ 283695 w 2092819"/>
                <a:gd name="connsiteY9" fmla="*/ 1625496 h 2320010"/>
                <a:gd name="connsiteX10" fmla="*/ 261421 w 2092819"/>
                <a:gd name="connsiteY10" fmla="*/ 1109126 h 2320010"/>
                <a:gd name="connsiteX11" fmla="*/ 20759 w 2092819"/>
                <a:gd name="connsiteY11" fmla="*/ 1082259 h 2320010"/>
                <a:gd name="connsiteX12" fmla="*/ 122382 w 2092819"/>
                <a:gd name="connsiteY12" fmla="*/ 446199 h 2320010"/>
                <a:gd name="connsiteX13" fmla="*/ 840172 w 2092819"/>
                <a:gd name="connsiteY13" fmla="*/ 452830 h 2320010"/>
                <a:gd name="connsiteX14" fmla="*/ 805268 w 2092819"/>
                <a:gd name="connsiteY14" fmla="*/ 347498 h 2320010"/>
                <a:gd name="connsiteX15" fmla="*/ 1090677 w 2092819"/>
                <a:gd name="connsiteY15" fmla="*/ 756 h 2320010"/>
                <a:gd name="connsiteX0" fmla="*/ 1090677 w 2092819"/>
                <a:gd name="connsiteY0" fmla="*/ 585 h 2319839"/>
                <a:gd name="connsiteX1" fmla="*/ 1426349 w 2092819"/>
                <a:gd name="connsiteY1" fmla="*/ 277678 h 2319839"/>
                <a:gd name="connsiteX2" fmla="*/ 1353987 w 2092819"/>
                <a:gd name="connsiteY2" fmla="*/ 479752 h 2319839"/>
                <a:gd name="connsiteX3" fmla="*/ 2031317 w 2092819"/>
                <a:gd name="connsiteY3" fmla="*/ 416266 h 2319839"/>
                <a:gd name="connsiteX4" fmla="*/ 2079805 w 2092819"/>
                <a:gd name="connsiteY4" fmla="*/ 1024891 h 2319839"/>
                <a:gd name="connsiteX5" fmla="*/ 2077319 w 2092819"/>
                <a:gd name="connsiteY5" fmla="*/ 1661504 h 2319839"/>
                <a:gd name="connsiteX6" fmla="*/ 1957121 w 2092819"/>
                <a:gd name="connsiteY6" fmla="*/ 2251382 h 2319839"/>
                <a:gd name="connsiteX7" fmla="*/ 129843 w 2092819"/>
                <a:gd name="connsiteY7" fmla="*/ 2278737 h 2319839"/>
                <a:gd name="connsiteX8" fmla="*/ 13299 w 2092819"/>
                <a:gd name="connsiteY8" fmla="*/ 1721188 h 2319839"/>
                <a:gd name="connsiteX9" fmla="*/ 283695 w 2092819"/>
                <a:gd name="connsiteY9" fmla="*/ 1625325 h 2319839"/>
                <a:gd name="connsiteX10" fmla="*/ 261421 w 2092819"/>
                <a:gd name="connsiteY10" fmla="*/ 1108955 h 2319839"/>
                <a:gd name="connsiteX11" fmla="*/ 20759 w 2092819"/>
                <a:gd name="connsiteY11" fmla="*/ 1082088 h 2319839"/>
                <a:gd name="connsiteX12" fmla="*/ 122382 w 2092819"/>
                <a:gd name="connsiteY12" fmla="*/ 446028 h 2319839"/>
                <a:gd name="connsiteX13" fmla="*/ 840172 w 2092819"/>
                <a:gd name="connsiteY13" fmla="*/ 452659 h 2319839"/>
                <a:gd name="connsiteX14" fmla="*/ 745992 w 2092819"/>
                <a:gd name="connsiteY14" fmla="*/ 338289 h 2319839"/>
                <a:gd name="connsiteX15" fmla="*/ 1090677 w 2092819"/>
                <a:gd name="connsiteY15" fmla="*/ 585 h 2319839"/>
                <a:gd name="connsiteX0" fmla="*/ 1090677 w 2092819"/>
                <a:gd name="connsiteY0" fmla="*/ 585 h 2319839"/>
                <a:gd name="connsiteX1" fmla="*/ 1426349 w 2092819"/>
                <a:gd name="connsiteY1" fmla="*/ 277678 h 2319839"/>
                <a:gd name="connsiteX2" fmla="*/ 1353987 w 2092819"/>
                <a:gd name="connsiteY2" fmla="*/ 479752 h 2319839"/>
                <a:gd name="connsiteX3" fmla="*/ 2031317 w 2092819"/>
                <a:gd name="connsiteY3" fmla="*/ 416266 h 2319839"/>
                <a:gd name="connsiteX4" fmla="*/ 2079805 w 2092819"/>
                <a:gd name="connsiteY4" fmla="*/ 1024891 h 2319839"/>
                <a:gd name="connsiteX5" fmla="*/ 2077319 w 2092819"/>
                <a:gd name="connsiteY5" fmla="*/ 1661504 h 2319839"/>
                <a:gd name="connsiteX6" fmla="*/ 1957121 w 2092819"/>
                <a:gd name="connsiteY6" fmla="*/ 2251382 h 2319839"/>
                <a:gd name="connsiteX7" fmla="*/ 129843 w 2092819"/>
                <a:gd name="connsiteY7" fmla="*/ 2278737 h 2319839"/>
                <a:gd name="connsiteX8" fmla="*/ 13299 w 2092819"/>
                <a:gd name="connsiteY8" fmla="*/ 1721188 h 2319839"/>
                <a:gd name="connsiteX9" fmla="*/ 283695 w 2092819"/>
                <a:gd name="connsiteY9" fmla="*/ 1625325 h 2319839"/>
                <a:gd name="connsiteX10" fmla="*/ 261421 w 2092819"/>
                <a:gd name="connsiteY10" fmla="*/ 1108955 h 2319839"/>
                <a:gd name="connsiteX11" fmla="*/ 20759 w 2092819"/>
                <a:gd name="connsiteY11" fmla="*/ 1082088 h 2319839"/>
                <a:gd name="connsiteX12" fmla="*/ 122382 w 2092819"/>
                <a:gd name="connsiteY12" fmla="*/ 446028 h 2319839"/>
                <a:gd name="connsiteX13" fmla="*/ 804606 w 2092819"/>
                <a:gd name="connsiteY13" fmla="*/ 452659 h 2319839"/>
                <a:gd name="connsiteX14" fmla="*/ 745992 w 2092819"/>
                <a:gd name="connsiteY14" fmla="*/ 338289 h 2319839"/>
                <a:gd name="connsiteX15" fmla="*/ 1090677 w 2092819"/>
                <a:gd name="connsiteY15" fmla="*/ 585 h 2319839"/>
                <a:gd name="connsiteX0" fmla="*/ 1090677 w 2092819"/>
                <a:gd name="connsiteY0" fmla="*/ 585 h 2319839"/>
                <a:gd name="connsiteX1" fmla="*/ 1426349 w 2092819"/>
                <a:gd name="connsiteY1" fmla="*/ 277678 h 2319839"/>
                <a:gd name="connsiteX2" fmla="*/ 1353987 w 2092819"/>
                <a:gd name="connsiteY2" fmla="*/ 479752 h 2319839"/>
                <a:gd name="connsiteX3" fmla="*/ 2055027 w 2092819"/>
                <a:gd name="connsiteY3" fmla="*/ 434347 h 2319839"/>
                <a:gd name="connsiteX4" fmla="*/ 2079805 w 2092819"/>
                <a:gd name="connsiteY4" fmla="*/ 1024891 h 2319839"/>
                <a:gd name="connsiteX5" fmla="*/ 2077319 w 2092819"/>
                <a:gd name="connsiteY5" fmla="*/ 1661504 h 2319839"/>
                <a:gd name="connsiteX6" fmla="*/ 1957121 w 2092819"/>
                <a:gd name="connsiteY6" fmla="*/ 2251382 h 2319839"/>
                <a:gd name="connsiteX7" fmla="*/ 129843 w 2092819"/>
                <a:gd name="connsiteY7" fmla="*/ 2278737 h 2319839"/>
                <a:gd name="connsiteX8" fmla="*/ 13299 w 2092819"/>
                <a:gd name="connsiteY8" fmla="*/ 1721188 h 2319839"/>
                <a:gd name="connsiteX9" fmla="*/ 283695 w 2092819"/>
                <a:gd name="connsiteY9" fmla="*/ 1625325 h 2319839"/>
                <a:gd name="connsiteX10" fmla="*/ 261421 w 2092819"/>
                <a:gd name="connsiteY10" fmla="*/ 1108955 h 2319839"/>
                <a:gd name="connsiteX11" fmla="*/ 20759 w 2092819"/>
                <a:gd name="connsiteY11" fmla="*/ 1082088 h 2319839"/>
                <a:gd name="connsiteX12" fmla="*/ 122382 w 2092819"/>
                <a:gd name="connsiteY12" fmla="*/ 446028 h 2319839"/>
                <a:gd name="connsiteX13" fmla="*/ 804606 w 2092819"/>
                <a:gd name="connsiteY13" fmla="*/ 452659 h 2319839"/>
                <a:gd name="connsiteX14" fmla="*/ 745992 w 2092819"/>
                <a:gd name="connsiteY14" fmla="*/ 338289 h 2319839"/>
                <a:gd name="connsiteX15" fmla="*/ 1090677 w 2092819"/>
                <a:gd name="connsiteY15" fmla="*/ 585 h 2319839"/>
                <a:gd name="connsiteX0" fmla="*/ 1090677 w 2092819"/>
                <a:gd name="connsiteY0" fmla="*/ 585 h 2319839"/>
                <a:gd name="connsiteX1" fmla="*/ 1426349 w 2092819"/>
                <a:gd name="connsiteY1" fmla="*/ 277678 h 2319839"/>
                <a:gd name="connsiteX2" fmla="*/ 1353987 w 2092819"/>
                <a:gd name="connsiteY2" fmla="*/ 479752 h 2319839"/>
                <a:gd name="connsiteX3" fmla="*/ 2055027 w 2092819"/>
                <a:gd name="connsiteY3" fmla="*/ 434347 h 2319839"/>
                <a:gd name="connsiteX4" fmla="*/ 2079805 w 2092819"/>
                <a:gd name="connsiteY4" fmla="*/ 1024891 h 2319839"/>
                <a:gd name="connsiteX5" fmla="*/ 2077319 w 2092819"/>
                <a:gd name="connsiteY5" fmla="*/ 1661504 h 2319839"/>
                <a:gd name="connsiteX6" fmla="*/ 1957121 w 2092819"/>
                <a:gd name="connsiteY6" fmla="*/ 2251382 h 2319839"/>
                <a:gd name="connsiteX7" fmla="*/ 129843 w 2092819"/>
                <a:gd name="connsiteY7" fmla="*/ 2278737 h 2319839"/>
                <a:gd name="connsiteX8" fmla="*/ 13299 w 2092819"/>
                <a:gd name="connsiteY8" fmla="*/ 1721188 h 2319839"/>
                <a:gd name="connsiteX9" fmla="*/ 283695 w 2092819"/>
                <a:gd name="connsiteY9" fmla="*/ 1625325 h 2319839"/>
                <a:gd name="connsiteX10" fmla="*/ 261421 w 2092819"/>
                <a:gd name="connsiteY10" fmla="*/ 1108955 h 2319839"/>
                <a:gd name="connsiteX11" fmla="*/ 20759 w 2092819"/>
                <a:gd name="connsiteY11" fmla="*/ 1082088 h 2319839"/>
                <a:gd name="connsiteX12" fmla="*/ 122382 w 2092819"/>
                <a:gd name="connsiteY12" fmla="*/ 446028 h 2319839"/>
                <a:gd name="connsiteX13" fmla="*/ 804606 w 2092819"/>
                <a:gd name="connsiteY13" fmla="*/ 452659 h 2319839"/>
                <a:gd name="connsiteX14" fmla="*/ 745992 w 2092819"/>
                <a:gd name="connsiteY14" fmla="*/ 338289 h 2319839"/>
                <a:gd name="connsiteX15" fmla="*/ 1090677 w 2092819"/>
                <a:gd name="connsiteY15" fmla="*/ 585 h 2319839"/>
                <a:gd name="connsiteX0" fmla="*/ 1090677 w 2119669"/>
                <a:gd name="connsiteY0" fmla="*/ 585 h 2319839"/>
                <a:gd name="connsiteX1" fmla="*/ 1426349 w 2119669"/>
                <a:gd name="connsiteY1" fmla="*/ 277678 h 2319839"/>
                <a:gd name="connsiteX2" fmla="*/ 1353987 w 2119669"/>
                <a:gd name="connsiteY2" fmla="*/ 479752 h 2319839"/>
                <a:gd name="connsiteX3" fmla="*/ 2055027 w 2119669"/>
                <a:gd name="connsiteY3" fmla="*/ 434347 h 2319839"/>
                <a:gd name="connsiteX4" fmla="*/ 2077319 w 2119669"/>
                <a:gd name="connsiteY4" fmla="*/ 1661504 h 2319839"/>
                <a:gd name="connsiteX5" fmla="*/ 1957121 w 2119669"/>
                <a:gd name="connsiteY5" fmla="*/ 2251382 h 2319839"/>
                <a:gd name="connsiteX6" fmla="*/ 129843 w 2119669"/>
                <a:gd name="connsiteY6" fmla="*/ 2278737 h 2319839"/>
                <a:gd name="connsiteX7" fmla="*/ 13299 w 2119669"/>
                <a:gd name="connsiteY7" fmla="*/ 1721188 h 2319839"/>
                <a:gd name="connsiteX8" fmla="*/ 283695 w 2119669"/>
                <a:gd name="connsiteY8" fmla="*/ 1625325 h 2319839"/>
                <a:gd name="connsiteX9" fmla="*/ 261421 w 2119669"/>
                <a:gd name="connsiteY9" fmla="*/ 1108955 h 2319839"/>
                <a:gd name="connsiteX10" fmla="*/ 20759 w 2119669"/>
                <a:gd name="connsiteY10" fmla="*/ 1082088 h 2319839"/>
                <a:gd name="connsiteX11" fmla="*/ 122382 w 2119669"/>
                <a:gd name="connsiteY11" fmla="*/ 446028 h 2319839"/>
                <a:gd name="connsiteX12" fmla="*/ 804606 w 2119669"/>
                <a:gd name="connsiteY12" fmla="*/ 452659 h 2319839"/>
                <a:gd name="connsiteX13" fmla="*/ 745992 w 2119669"/>
                <a:gd name="connsiteY13" fmla="*/ 338289 h 2319839"/>
                <a:gd name="connsiteX14" fmla="*/ 1090677 w 2119669"/>
                <a:gd name="connsiteY14" fmla="*/ 585 h 2319839"/>
                <a:gd name="connsiteX0" fmla="*/ 1090677 w 2119670"/>
                <a:gd name="connsiteY0" fmla="*/ 585 h 2319839"/>
                <a:gd name="connsiteX1" fmla="*/ 1426349 w 2119670"/>
                <a:gd name="connsiteY1" fmla="*/ 277678 h 2319839"/>
                <a:gd name="connsiteX2" fmla="*/ 1353987 w 2119670"/>
                <a:gd name="connsiteY2" fmla="*/ 479752 h 2319839"/>
                <a:gd name="connsiteX3" fmla="*/ 2055027 w 2119670"/>
                <a:gd name="connsiteY3" fmla="*/ 434347 h 2319839"/>
                <a:gd name="connsiteX4" fmla="*/ 2077321 w 2119670"/>
                <a:gd name="connsiteY4" fmla="*/ 1661505 h 2319839"/>
                <a:gd name="connsiteX5" fmla="*/ 1957121 w 2119670"/>
                <a:gd name="connsiteY5" fmla="*/ 2251382 h 2319839"/>
                <a:gd name="connsiteX6" fmla="*/ 129843 w 2119670"/>
                <a:gd name="connsiteY6" fmla="*/ 2278737 h 2319839"/>
                <a:gd name="connsiteX7" fmla="*/ 13299 w 2119670"/>
                <a:gd name="connsiteY7" fmla="*/ 1721188 h 2319839"/>
                <a:gd name="connsiteX8" fmla="*/ 283695 w 2119670"/>
                <a:gd name="connsiteY8" fmla="*/ 1625325 h 2319839"/>
                <a:gd name="connsiteX9" fmla="*/ 261421 w 2119670"/>
                <a:gd name="connsiteY9" fmla="*/ 1108955 h 2319839"/>
                <a:gd name="connsiteX10" fmla="*/ 20759 w 2119670"/>
                <a:gd name="connsiteY10" fmla="*/ 1082088 h 2319839"/>
                <a:gd name="connsiteX11" fmla="*/ 122382 w 2119670"/>
                <a:gd name="connsiteY11" fmla="*/ 446028 h 2319839"/>
                <a:gd name="connsiteX12" fmla="*/ 804606 w 2119670"/>
                <a:gd name="connsiteY12" fmla="*/ 452659 h 2319839"/>
                <a:gd name="connsiteX13" fmla="*/ 745992 w 2119670"/>
                <a:gd name="connsiteY13" fmla="*/ 338289 h 2319839"/>
                <a:gd name="connsiteX14" fmla="*/ 1090677 w 2119670"/>
                <a:gd name="connsiteY14" fmla="*/ 585 h 2319839"/>
                <a:gd name="connsiteX0" fmla="*/ 1090677 w 2164226"/>
                <a:gd name="connsiteY0" fmla="*/ 585 h 2319839"/>
                <a:gd name="connsiteX1" fmla="*/ 1426349 w 2164226"/>
                <a:gd name="connsiteY1" fmla="*/ 277678 h 2319839"/>
                <a:gd name="connsiteX2" fmla="*/ 1353987 w 2164226"/>
                <a:gd name="connsiteY2" fmla="*/ 479752 h 2319839"/>
                <a:gd name="connsiteX3" fmla="*/ 2055027 w 2164226"/>
                <a:gd name="connsiteY3" fmla="*/ 434347 h 2319839"/>
                <a:gd name="connsiteX4" fmla="*/ 1957121 w 2164226"/>
                <a:gd name="connsiteY4" fmla="*/ 2251382 h 2319839"/>
                <a:gd name="connsiteX5" fmla="*/ 129843 w 2164226"/>
                <a:gd name="connsiteY5" fmla="*/ 2278737 h 2319839"/>
                <a:gd name="connsiteX6" fmla="*/ 13299 w 2164226"/>
                <a:gd name="connsiteY6" fmla="*/ 1721188 h 2319839"/>
                <a:gd name="connsiteX7" fmla="*/ 283695 w 2164226"/>
                <a:gd name="connsiteY7" fmla="*/ 1625325 h 2319839"/>
                <a:gd name="connsiteX8" fmla="*/ 261421 w 2164226"/>
                <a:gd name="connsiteY8" fmla="*/ 1108955 h 2319839"/>
                <a:gd name="connsiteX9" fmla="*/ 20759 w 2164226"/>
                <a:gd name="connsiteY9" fmla="*/ 1082088 h 2319839"/>
                <a:gd name="connsiteX10" fmla="*/ 122382 w 2164226"/>
                <a:gd name="connsiteY10" fmla="*/ 446028 h 2319839"/>
                <a:gd name="connsiteX11" fmla="*/ 804606 w 2164226"/>
                <a:gd name="connsiteY11" fmla="*/ 452659 h 2319839"/>
                <a:gd name="connsiteX12" fmla="*/ 745992 w 2164226"/>
                <a:gd name="connsiteY12" fmla="*/ 338289 h 2319839"/>
                <a:gd name="connsiteX13" fmla="*/ 1090677 w 2164226"/>
                <a:gd name="connsiteY13" fmla="*/ 585 h 2319839"/>
                <a:gd name="connsiteX0" fmla="*/ 1090677 w 2098532"/>
                <a:gd name="connsiteY0" fmla="*/ 585 h 2319839"/>
                <a:gd name="connsiteX1" fmla="*/ 1426349 w 2098532"/>
                <a:gd name="connsiteY1" fmla="*/ 277678 h 2319839"/>
                <a:gd name="connsiteX2" fmla="*/ 1353987 w 2098532"/>
                <a:gd name="connsiteY2" fmla="*/ 479752 h 2319839"/>
                <a:gd name="connsiteX3" fmla="*/ 2055027 w 2098532"/>
                <a:gd name="connsiteY3" fmla="*/ 434347 h 2319839"/>
                <a:gd name="connsiteX4" fmla="*/ 1957121 w 2098532"/>
                <a:gd name="connsiteY4" fmla="*/ 2251382 h 2319839"/>
                <a:gd name="connsiteX5" fmla="*/ 129843 w 2098532"/>
                <a:gd name="connsiteY5" fmla="*/ 2278737 h 2319839"/>
                <a:gd name="connsiteX6" fmla="*/ 13299 w 2098532"/>
                <a:gd name="connsiteY6" fmla="*/ 1721188 h 2319839"/>
                <a:gd name="connsiteX7" fmla="*/ 283695 w 2098532"/>
                <a:gd name="connsiteY7" fmla="*/ 1625325 h 2319839"/>
                <a:gd name="connsiteX8" fmla="*/ 261421 w 2098532"/>
                <a:gd name="connsiteY8" fmla="*/ 1108955 h 2319839"/>
                <a:gd name="connsiteX9" fmla="*/ 20759 w 2098532"/>
                <a:gd name="connsiteY9" fmla="*/ 1082088 h 2319839"/>
                <a:gd name="connsiteX10" fmla="*/ 122382 w 2098532"/>
                <a:gd name="connsiteY10" fmla="*/ 446028 h 2319839"/>
                <a:gd name="connsiteX11" fmla="*/ 804606 w 2098532"/>
                <a:gd name="connsiteY11" fmla="*/ 452659 h 2319839"/>
                <a:gd name="connsiteX12" fmla="*/ 745992 w 2098532"/>
                <a:gd name="connsiteY12" fmla="*/ 338289 h 2319839"/>
                <a:gd name="connsiteX13" fmla="*/ 1090677 w 2098532"/>
                <a:gd name="connsiteY13" fmla="*/ 585 h 2319839"/>
                <a:gd name="connsiteX0" fmla="*/ 1090677 w 2098532"/>
                <a:gd name="connsiteY0" fmla="*/ 585 h 2301874"/>
                <a:gd name="connsiteX1" fmla="*/ 1426349 w 2098532"/>
                <a:gd name="connsiteY1" fmla="*/ 277678 h 2301874"/>
                <a:gd name="connsiteX2" fmla="*/ 1353987 w 2098532"/>
                <a:gd name="connsiteY2" fmla="*/ 479752 h 2301874"/>
                <a:gd name="connsiteX3" fmla="*/ 2055027 w 2098532"/>
                <a:gd name="connsiteY3" fmla="*/ 434347 h 2301874"/>
                <a:gd name="connsiteX4" fmla="*/ 1957121 w 2098532"/>
                <a:gd name="connsiteY4" fmla="*/ 2251382 h 2301874"/>
                <a:gd name="connsiteX5" fmla="*/ 129843 w 2098532"/>
                <a:gd name="connsiteY5" fmla="*/ 2278737 h 2301874"/>
                <a:gd name="connsiteX6" fmla="*/ 13299 w 2098532"/>
                <a:gd name="connsiteY6" fmla="*/ 1721188 h 2301874"/>
                <a:gd name="connsiteX7" fmla="*/ 283695 w 2098532"/>
                <a:gd name="connsiteY7" fmla="*/ 1625325 h 2301874"/>
                <a:gd name="connsiteX8" fmla="*/ 261421 w 2098532"/>
                <a:gd name="connsiteY8" fmla="*/ 1108955 h 2301874"/>
                <a:gd name="connsiteX9" fmla="*/ 20759 w 2098532"/>
                <a:gd name="connsiteY9" fmla="*/ 1082088 h 2301874"/>
                <a:gd name="connsiteX10" fmla="*/ 122382 w 2098532"/>
                <a:gd name="connsiteY10" fmla="*/ 446028 h 2301874"/>
                <a:gd name="connsiteX11" fmla="*/ 804606 w 2098532"/>
                <a:gd name="connsiteY11" fmla="*/ 452659 h 2301874"/>
                <a:gd name="connsiteX12" fmla="*/ 745992 w 2098532"/>
                <a:gd name="connsiteY12" fmla="*/ 338289 h 2301874"/>
                <a:gd name="connsiteX13" fmla="*/ 1090677 w 2098532"/>
                <a:gd name="connsiteY13" fmla="*/ 585 h 2301874"/>
                <a:gd name="connsiteX0" fmla="*/ 1090677 w 2067314"/>
                <a:gd name="connsiteY0" fmla="*/ 585 h 2301874"/>
                <a:gd name="connsiteX1" fmla="*/ 1426349 w 2067314"/>
                <a:gd name="connsiteY1" fmla="*/ 277678 h 2301874"/>
                <a:gd name="connsiteX2" fmla="*/ 1353987 w 2067314"/>
                <a:gd name="connsiteY2" fmla="*/ 479752 h 2301874"/>
                <a:gd name="connsiteX3" fmla="*/ 2055027 w 2067314"/>
                <a:gd name="connsiteY3" fmla="*/ 434347 h 2301874"/>
                <a:gd name="connsiteX4" fmla="*/ 1957121 w 2067314"/>
                <a:gd name="connsiteY4" fmla="*/ 2251382 h 2301874"/>
                <a:gd name="connsiteX5" fmla="*/ 129843 w 2067314"/>
                <a:gd name="connsiteY5" fmla="*/ 2278737 h 2301874"/>
                <a:gd name="connsiteX6" fmla="*/ 13299 w 2067314"/>
                <a:gd name="connsiteY6" fmla="*/ 1721188 h 2301874"/>
                <a:gd name="connsiteX7" fmla="*/ 283695 w 2067314"/>
                <a:gd name="connsiteY7" fmla="*/ 1625325 h 2301874"/>
                <a:gd name="connsiteX8" fmla="*/ 261421 w 2067314"/>
                <a:gd name="connsiteY8" fmla="*/ 1108955 h 2301874"/>
                <a:gd name="connsiteX9" fmla="*/ 20759 w 2067314"/>
                <a:gd name="connsiteY9" fmla="*/ 1082088 h 2301874"/>
                <a:gd name="connsiteX10" fmla="*/ 122382 w 2067314"/>
                <a:gd name="connsiteY10" fmla="*/ 446028 h 2301874"/>
                <a:gd name="connsiteX11" fmla="*/ 804606 w 2067314"/>
                <a:gd name="connsiteY11" fmla="*/ 452659 h 2301874"/>
                <a:gd name="connsiteX12" fmla="*/ 745992 w 2067314"/>
                <a:gd name="connsiteY12" fmla="*/ 338289 h 2301874"/>
                <a:gd name="connsiteX13" fmla="*/ 1090677 w 2067314"/>
                <a:gd name="connsiteY13" fmla="*/ 585 h 2301874"/>
                <a:gd name="connsiteX0" fmla="*/ 1090677 w 2061002"/>
                <a:gd name="connsiteY0" fmla="*/ 585 h 2295043"/>
                <a:gd name="connsiteX1" fmla="*/ 1426349 w 2061002"/>
                <a:gd name="connsiteY1" fmla="*/ 277678 h 2295043"/>
                <a:gd name="connsiteX2" fmla="*/ 1353987 w 2061002"/>
                <a:gd name="connsiteY2" fmla="*/ 479752 h 2295043"/>
                <a:gd name="connsiteX3" fmla="*/ 2055027 w 2061002"/>
                <a:gd name="connsiteY3" fmla="*/ 434347 h 2295043"/>
                <a:gd name="connsiteX4" fmla="*/ 1893896 w 2061002"/>
                <a:gd name="connsiteY4" fmla="*/ 2222455 h 2295043"/>
                <a:gd name="connsiteX5" fmla="*/ 129843 w 2061002"/>
                <a:gd name="connsiteY5" fmla="*/ 2278737 h 2295043"/>
                <a:gd name="connsiteX6" fmla="*/ 13299 w 2061002"/>
                <a:gd name="connsiteY6" fmla="*/ 1721188 h 2295043"/>
                <a:gd name="connsiteX7" fmla="*/ 283695 w 2061002"/>
                <a:gd name="connsiteY7" fmla="*/ 1625325 h 2295043"/>
                <a:gd name="connsiteX8" fmla="*/ 261421 w 2061002"/>
                <a:gd name="connsiteY8" fmla="*/ 1108955 h 2295043"/>
                <a:gd name="connsiteX9" fmla="*/ 20759 w 2061002"/>
                <a:gd name="connsiteY9" fmla="*/ 1082088 h 2295043"/>
                <a:gd name="connsiteX10" fmla="*/ 122382 w 2061002"/>
                <a:gd name="connsiteY10" fmla="*/ 446028 h 2295043"/>
                <a:gd name="connsiteX11" fmla="*/ 804606 w 2061002"/>
                <a:gd name="connsiteY11" fmla="*/ 452659 h 2295043"/>
                <a:gd name="connsiteX12" fmla="*/ 745992 w 2061002"/>
                <a:gd name="connsiteY12" fmla="*/ 338289 h 2295043"/>
                <a:gd name="connsiteX13" fmla="*/ 1090677 w 2061002"/>
                <a:gd name="connsiteY13" fmla="*/ 585 h 2295043"/>
                <a:gd name="connsiteX0" fmla="*/ 1090677 w 2061002"/>
                <a:gd name="connsiteY0" fmla="*/ 585 h 2311282"/>
                <a:gd name="connsiteX1" fmla="*/ 1426349 w 2061002"/>
                <a:gd name="connsiteY1" fmla="*/ 277678 h 2311282"/>
                <a:gd name="connsiteX2" fmla="*/ 1353987 w 2061002"/>
                <a:gd name="connsiteY2" fmla="*/ 479752 h 2311282"/>
                <a:gd name="connsiteX3" fmla="*/ 2055027 w 2061002"/>
                <a:gd name="connsiteY3" fmla="*/ 434347 h 2311282"/>
                <a:gd name="connsiteX4" fmla="*/ 1893896 w 2061002"/>
                <a:gd name="connsiteY4" fmla="*/ 2222455 h 2311282"/>
                <a:gd name="connsiteX5" fmla="*/ 129843 w 2061002"/>
                <a:gd name="connsiteY5" fmla="*/ 2278737 h 2311282"/>
                <a:gd name="connsiteX6" fmla="*/ 13299 w 2061002"/>
                <a:gd name="connsiteY6" fmla="*/ 1721188 h 2311282"/>
                <a:gd name="connsiteX7" fmla="*/ 283695 w 2061002"/>
                <a:gd name="connsiteY7" fmla="*/ 1625325 h 2311282"/>
                <a:gd name="connsiteX8" fmla="*/ 261421 w 2061002"/>
                <a:gd name="connsiteY8" fmla="*/ 1108955 h 2311282"/>
                <a:gd name="connsiteX9" fmla="*/ 20759 w 2061002"/>
                <a:gd name="connsiteY9" fmla="*/ 1082088 h 2311282"/>
                <a:gd name="connsiteX10" fmla="*/ 122382 w 2061002"/>
                <a:gd name="connsiteY10" fmla="*/ 446028 h 2311282"/>
                <a:gd name="connsiteX11" fmla="*/ 804606 w 2061002"/>
                <a:gd name="connsiteY11" fmla="*/ 452659 h 2311282"/>
                <a:gd name="connsiteX12" fmla="*/ 745992 w 2061002"/>
                <a:gd name="connsiteY12" fmla="*/ 338289 h 2311282"/>
                <a:gd name="connsiteX13" fmla="*/ 1090677 w 2061002"/>
                <a:gd name="connsiteY13" fmla="*/ 585 h 2311282"/>
                <a:gd name="connsiteX0" fmla="*/ 1090677 w 2068093"/>
                <a:gd name="connsiteY0" fmla="*/ 585 h 2311282"/>
                <a:gd name="connsiteX1" fmla="*/ 1426349 w 2068093"/>
                <a:gd name="connsiteY1" fmla="*/ 277678 h 2311282"/>
                <a:gd name="connsiteX2" fmla="*/ 1353987 w 2068093"/>
                <a:gd name="connsiteY2" fmla="*/ 479752 h 2311282"/>
                <a:gd name="connsiteX3" fmla="*/ 2055027 w 2068093"/>
                <a:gd name="connsiteY3" fmla="*/ 434347 h 2311282"/>
                <a:gd name="connsiteX4" fmla="*/ 1893896 w 2068093"/>
                <a:gd name="connsiteY4" fmla="*/ 2222455 h 2311282"/>
                <a:gd name="connsiteX5" fmla="*/ 129843 w 2068093"/>
                <a:gd name="connsiteY5" fmla="*/ 2278737 h 2311282"/>
                <a:gd name="connsiteX6" fmla="*/ 13299 w 2068093"/>
                <a:gd name="connsiteY6" fmla="*/ 1721188 h 2311282"/>
                <a:gd name="connsiteX7" fmla="*/ 283695 w 2068093"/>
                <a:gd name="connsiteY7" fmla="*/ 1625325 h 2311282"/>
                <a:gd name="connsiteX8" fmla="*/ 261421 w 2068093"/>
                <a:gd name="connsiteY8" fmla="*/ 1108955 h 2311282"/>
                <a:gd name="connsiteX9" fmla="*/ 20759 w 2068093"/>
                <a:gd name="connsiteY9" fmla="*/ 1082088 h 2311282"/>
                <a:gd name="connsiteX10" fmla="*/ 122382 w 2068093"/>
                <a:gd name="connsiteY10" fmla="*/ 446028 h 2311282"/>
                <a:gd name="connsiteX11" fmla="*/ 804606 w 2068093"/>
                <a:gd name="connsiteY11" fmla="*/ 452659 h 2311282"/>
                <a:gd name="connsiteX12" fmla="*/ 745992 w 2068093"/>
                <a:gd name="connsiteY12" fmla="*/ 338289 h 2311282"/>
                <a:gd name="connsiteX13" fmla="*/ 1090677 w 2068093"/>
                <a:gd name="connsiteY13" fmla="*/ 585 h 2311282"/>
                <a:gd name="connsiteX0" fmla="*/ 1090677 w 2089551"/>
                <a:gd name="connsiteY0" fmla="*/ 585 h 2311282"/>
                <a:gd name="connsiteX1" fmla="*/ 1426349 w 2089551"/>
                <a:gd name="connsiteY1" fmla="*/ 277678 h 2311282"/>
                <a:gd name="connsiteX2" fmla="*/ 1353987 w 2089551"/>
                <a:gd name="connsiteY2" fmla="*/ 479752 h 2311282"/>
                <a:gd name="connsiteX3" fmla="*/ 2055027 w 2089551"/>
                <a:gd name="connsiteY3" fmla="*/ 434347 h 2311282"/>
                <a:gd name="connsiteX4" fmla="*/ 1893896 w 2089551"/>
                <a:gd name="connsiteY4" fmla="*/ 2222455 h 2311282"/>
                <a:gd name="connsiteX5" fmla="*/ 129843 w 2089551"/>
                <a:gd name="connsiteY5" fmla="*/ 2278737 h 2311282"/>
                <a:gd name="connsiteX6" fmla="*/ 13299 w 2089551"/>
                <a:gd name="connsiteY6" fmla="*/ 1721188 h 2311282"/>
                <a:gd name="connsiteX7" fmla="*/ 283695 w 2089551"/>
                <a:gd name="connsiteY7" fmla="*/ 1625325 h 2311282"/>
                <a:gd name="connsiteX8" fmla="*/ 261421 w 2089551"/>
                <a:gd name="connsiteY8" fmla="*/ 1108955 h 2311282"/>
                <a:gd name="connsiteX9" fmla="*/ 20759 w 2089551"/>
                <a:gd name="connsiteY9" fmla="*/ 1082088 h 2311282"/>
                <a:gd name="connsiteX10" fmla="*/ 122382 w 2089551"/>
                <a:gd name="connsiteY10" fmla="*/ 446028 h 2311282"/>
                <a:gd name="connsiteX11" fmla="*/ 804606 w 2089551"/>
                <a:gd name="connsiteY11" fmla="*/ 452659 h 2311282"/>
                <a:gd name="connsiteX12" fmla="*/ 745992 w 2089551"/>
                <a:gd name="connsiteY12" fmla="*/ 338289 h 2311282"/>
                <a:gd name="connsiteX13" fmla="*/ 1090677 w 2089551"/>
                <a:gd name="connsiteY13" fmla="*/ 585 h 2311282"/>
                <a:gd name="connsiteX0" fmla="*/ 1090677 w 2072719"/>
                <a:gd name="connsiteY0" fmla="*/ 585 h 2311282"/>
                <a:gd name="connsiteX1" fmla="*/ 1426349 w 2072719"/>
                <a:gd name="connsiteY1" fmla="*/ 277678 h 2311282"/>
                <a:gd name="connsiteX2" fmla="*/ 1353987 w 2072719"/>
                <a:gd name="connsiteY2" fmla="*/ 479752 h 2311282"/>
                <a:gd name="connsiteX3" fmla="*/ 2055027 w 2072719"/>
                <a:gd name="connsiteY3" fmla="*/ 434347 h 2311282"/>
                <a:gd name="connsiteX4" fmla="*/ 1893896 w 2072719"/>
                <a:gd name="connsiteY4" fmla="*/ 2222455 h 2311282"/>
                <a:gd name="connsiteX5" fmla="*/ 129843 w 2072719"/>
                <a:gd name="connsiteY5" fmla="*/ 2278737 h 2311282"/>
                <a:gd name="connsiteX6" fmla="*/ 13299 w 2072719"/>
                <a:gd name="connsiteY6" fmla="*/ 1721188 h 2311282"/>
                <a:gd name="connsiteX7" fmla="*/ 283695 w 2072719"/>
                <a:gd name="connsiteY7" fmla="*/ 1625325 h 2311282"/>
                <a:gd name="connsiteX8" fmla="*/ 261421 w 2072719"/>
                <a:gd name="connsiteY8" fmla="*/ 1108955 h 2311282"/>
                <a:gd name="connsiteX9" fmla="*/ 20759 w 2072719"/>
                <a:gd name="connsiteY9" fmla="*/ 1082088 h 2311282"/>
                <a:gd name="connsiteX10" fmla="*/ 122382 w 2072719"/>
                <a:gd name="connsiteY10" fmla="*/ 446028 h 2311282"/>
                <a:gd name="connsiteX11" fmla="*/ 804606 w 2072719"/>
                <a:gd name="connsiteY11" fmla="*/ 452659 h 2311282"/>
                <a:gd name="connsiteX12" fmla="*/ 745992 w 2072719"/>
                <a:gd name="connsiteY12" fmla="*/ 338289 h 2311282"/>
                <a:gd name="connsiteX13" fmla="*/ 1090677 w 2072719"/>
                <a:gd name="connsiteY13" fmla="*/ 585 h 2311282"/>
                <a:gd name="connsiteX0" fmla="*/ 1090677 w 2069927"/>
                <a:gd name="connsiteY0" fmla="*/ 585 h 2304422"/>
                <a:gd name="connsiteX1" fmla="*/ 1426349 w 2069927"/>
                <a:gd name="connsiteY1" fmla="*/ 277678 h 2304422"/>
                <a:gd name="connsiteX2" fmla="*/ 1353987 w 2069927"/>
                <a:gd name="connsiteY2" fmla="*/ 479752 h 2304422"/>
                <a:gd name="connsiteX3" fmla="*/ 2055027 w 2069927"/>
                <a:gd name="connsiteY3" fmla="*/ 434347 h 2304422"/>
                <a:gd name="connsiteX4" fmla="*/ 1881254 w 2069927"/>
                <a:gd name="connsiteY4" fmla="*/ 2203171 h 2304422"/>
                <a:gd name="connsiteX5" fmla="*/ 129843 w 2069927"/>
                <a:gd name="connsiteY5" fmla="*/ 2278737 h 2304422"/>
                <a:gd name="connsiteX6" fmla="*/ 13299 w 2069927"/>
                <a:gd name="connsiteY6" fmla="*/ 1721188 h 2304422"/>
                <a:gd name="connsiteX7" fmla="*/ 283695 w 2069927"/>
                <a:gd name="connsiteY7" fmla="*/ 1625325 h 2304422"/>
                <a:gd name="connsiteX8" fmla="*/ 261421 w 2069927"/>
                <a:gd name="connsiteY8" fmla="*/ 1108955 h 2304422"/>
                <a:gd name="connsiteX9" fmla="*/ 20759 w 2069927"/>
                <a:gd name="connsiteY9" fmla="*/ 1082088 h 2304422"/>
                <a:gd name="connsiteX10" fmla="*/ 122382 w 2069927"/>
                <a:gd name="connsiteY10" fmla="*/ 446028 h 2304422"/>
                <a:gd name="connsiteX11" fmla="*/ 804606 w 2069927"/>
                <a:gd name="connsiteY11" fmla="*/ 452659 h 2304422"/>
                <a:gd name="connsiteX12" fmla="*/ 745992 w 2069927"/>
                <a:gd name="connsiteY12" fmla="*/ 338289 h 2304422"/>
                <a:gd name="connsiteX13" fmla="*/ 1090677 w 2069927"/>
                <a:gd name="connsiteY13" fmla="*/ 585 h 2304422"/>
                <a:gd name="connsiteX0" fmla="*/ 1090677 w 2064325"/>
                <a:gd name="connsiteY0" fmla="*/ 585 h 2299256"/>
                <a:gd name="connsiteX1" fmla="*/ 1426349 w 2064325"/>
                <a:gd name="connsiteY1" fmla="*/ 277678 h 2299256"/>
                <a:gd name="connsiteX2" fmla="*/ 1353987 w 2064325"/>
                <a:gd name="connsiteY2" fmla="*/ 479752 h 2299256"/>
                <a:gd name="connsiteX3" fmla="*/ 2055027 w 2064325"/>
                <a:gd name="connsiteY3" fmla="*/ 434347 h 2299256"/>
                <a:gd name="connsiteX4" fmla="*/ 1843317 w 2064325"/>
                <a:gd name="connsiteY4" fmla="*/ 2183885 h 2299256"/>
                <a:gd name="connsiteX5" fmla="*/ 129843 w 2064325"/>
                <a:gd name="connsiteY5" fmla="*/ 2278737 h 2299256"/>
                <a:gd name="connsiteX6" fmla="*/ 13299 w 2064325"/>
                <a:gd name="connsiteY6" fmla="*/ 1721188 h 2299256"/>
                <a:gd name="connsiteX7" fmla="*/ 283695 w 2064325"/>
                <a:gd name="connsiteY7" fmla="*/ 1625325 h 2299256"/>
                <a:gd name="connsiteX8" fmla="*/ 261421 w 2064325"/>
                <a:gd name="connsiteY8" fmla="*/ 1108955 h 2299256"/>
                <a:gd name="connsiteX9" fmla="*/ 20759 w 2064325"/>
                <a:gd name="connsiteY9" fmla="*/ 1082088 h 2299256"/>
                <a:gd name="connsiteX10" fmla="*/ 122382 w 2064325"/>
                <a:gd name="connsiteY10" fmla="*/ 446028 h 2299256"/>
                <a:gd name="connsiteX11" fmla="*/ 804606 w 2064325"/>
                <a:gd name="connsiteY11" fmla="*/ 452659 h 2299256"/>
                <a:gd name="connsiteX12" fmla="*/ 745992 w 2064325"/>
                <a:gd name="connsiteY12" fmla="*/ 338289 h 2299256"/>
                <a:gd name="connsiteX13" fmla="*/ 1090677 w 2064325"/>
                <a:gd name="connsiteY13" fmla="*/ 585 h 2299256"/>
                <a:gd name="connsiteX0" fmla="*/ 1090677 w 2064325"/>
                <a:gd name="connsiteY0" fmla="*/ 585 h 2297439"/>
                <a:gd name="connsiteX1" fmla="*/ 1426349 w 2064325"/>
                <a:gd name="connsiteY1" fmla="*/ 277678 h 2297439"/>
                <a:gd name="connsiteX2" fmla="*/ 1353987 w 2064325"/>
                <a:gd name="connsiteY2" fmla="*/ 479752 h 2297439"/>
                <a:gd name="connsiteX3" fmla="*/ 2055027 w 2064325"/>
                <a:gd name="connsiteY3" fmla="*/ 434347 h 2297439"/>
                <a:gd name="connsiteX4" fmla="*/ 1843317 w 2064325"/>
                <a:gd name="connsiteY4" fmla="*/ 2183885 h 2297439"/>
                <a:gd name="connsiteX5" fmla="*/ 129843 w 2064325"/>
                <a:gd name="connsiteY5" fmla="*/ 2278737 h 2297439"/>
                <a:gd name="connsiteX6" fmla="*/ 13299 w 2064325"/>
                <a:gd name="connsiteY6" fmla="*/ 1721188 h 2297439"/>
                <a:gd name="connsiteX7" fmla="*/ 283695 w 2064325"/>
                <a:gd name="connsiteY7" fmla="*/ 1625325 h 2297439"/>
                <a:gd name="connsiteX8" fmla="*/ 261421 w 2064325"/>
                <a:gd name="connsiteY8" fmla="*/ 1108955 h 2297439"/>
                <a:gd name="connsiteX9" fmla="*/ 20759 w 2064325"/>
                <a:gd name="connsiteY9" fmla="*/ 1082088 h 2297439"/>
                <a:gd name="connsiteX10" fmla="*/ 122382 w 2064325"/>
                <a:gd name="connsiteY10" fmla="*/ 446028 h 2297439"/>
                <a:gd name="connsiteX11" fmla="*/ 804606 w 2064325"/>
                <a:gd name="connsiteY11" fmla="*/ 452659 h 2297439"/>
                <a:gd name="connsiteX12" fmla="*/ 745992 w 2064325"/>
                <a:gd name="connsiteY12" fmla="*/ 338289 h 2297439"/>
                <a:gd name="connsiteX13" fmla="*/ 1090677 w 2064325"/>
                <a:gd name="connsiteY13" fmla="*/ 585 h 2297439"/>
                <a:gd name="connsiteX0" fmla="*/ 1090677 w 2042355"/>
                <a:gd name="connsiteY0" fmla="*/ 585 h 2297439"/>
                <a:gd name="connsiteX1" fmla="*/ 1426349 w 2042355"/>
                <a:gd name="connsiteY1" fmla="*/ 277678 h 2297439"/>
                <a:gd name="connsiteX2" fmla="*/ 1353987 w 2042355"/>
                <a:gd name="connsiteY2" fmla="*/ 479752 h 2297439"/>
                <a:gd name="connsiteX3" fmla="*/ 2029737 w 2042355"/>
                <a:gd name="connsiteY3" fmla="*/ 427918 h 2297439"/>
                <a:gd name="connsiteX4" fmla="*/ 1843317 w 2042355"/>
                <a:gd name="connsiteY4" fmla="*/ 2183885 h 2297439"/>
                <a:gd name="connsiteX5" fmla="*/ 129843 w 2042355"/>
                <a:gd name="connsiteY5" fmla="*/ 2278737 h 2297439"/>
                <a:gd name="connsiteX6" fmla="*/ 13299 w 2042355"/>
                <a:gd name="connsiteY6" fmla="*/ 1721188 h 2297439"/>
                <a:gd name="connsiteX7" fmla="*/ 283695 w 2042355"/>
                <a:gd name="connsiteY7" fmla="*/ 1625325 h 2297439"/>
                <a:gd name="connsiteX8" fmla="*/ 261421 w 2042355"/>
                <a:gd name="connsiteY8" fmla="*/ 1108955 h 2297439"/>
                <a:gd name="connsiteX9" fmla="*/ 20759 w 2042355"/>
                <a:gd name="connsiteY9" fmla="*/ 1082088 h 2297439"/>
                <a:gd name="connsiteX10" fmla="*/ 122382 w 2042355"/>
                <a:gd name="connsiteY10" fmla="*/ 446028 h 2297439"/>
                <a:gd name="connsiteX11" fmla="*/ 804606 w 2042355"/>
                <a:gd name="connsiteY11" fmla="*/ 452659 h 2297439"/>
                <a:gd name="connsiteX12" fmla="*/ 745992 w 2042355"/>
                <a:gd name="connsiteY12" fmla="*/ 338289 h 2297439"/>
                <a:gd name="connsiteX13" fmla="*/ 1090677 w 2042355"/>
                <a:gd name="connsiteY13" fmla="*/ 585 h 229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2355" h="2297439">
                  <a:moveTo>
                    <a:pt x="1090677" y="585"/>
                  </a:moveTo>
                  <a:cubicBezTo>
                    <a:pt x="1204070" y="-9517"/>
                    <a:pt x="1549088" y="112549"/>
                    <a:pt x="1426349" y="277678"/>
                  </a:cubicBezTo>
                  <a:cubicBezTo>
                    <a:pt x="1410239" y="307310"/>
                    <a:pt x="1348231" y="438851"/>
                    <a:pt x="1353987" y="479752"/>
                  </a:cubicBezTo>
                  <a:cubicBezTo>
                    <a:pt x="1359055" y="619011"/>
                    <a:pt x="1766046" y="527389"/>
                    <a:pt x="2029737" y="427918"/>
                  </a:cubicBezTo>
                  <a:cubicBezTo>
                    <a:pt x="2059129" y="741271"/>
                    <a:pt x="2051961" y="1845153"/>
                    <a:pt x="1843317" y="2183885"/>
                  </a:cubicBezTo>
                  <a:cubicBezTo>
                    <a:pt x="1724228" y="2290375"/>
                    <a:pt x="453815" y="2321903"/>
                    <a:pt x="129843" y="2278737"/>
                  </a:cubicBezTo>
                  <a:cubicBezTo>
                    <a:pt x="-45778" y="2272029"/>
                    <a:pt x="4649" y="1835064"/>
                    <a:pt x="13299" y="1721188"/>
                  </a:cubicBezTo>
                  <a:cubicBezTo>
                    <a:pt x="36869" y="1480488"/>
                    <a:pt x="130022" y="1565723"/>
                    <a:pt x="283695" y="1625325"/>
                  </a:cubicBezTo>
                  <a:cubicBezTo>
                    <a:pt x="495877" y="1699656"/>
                    <a:pt x="603285" y="1086457"/>
                    <a:pt x="261421" y="1108955"/>
                  </a:cubicBezTo>
                  <a:cubicBezTo>
                    <a:pt x="180712" y="1114155"/>
                    <a:pt x="43932" y="1247285"/>
                    <a:pt x="20759" y="1082088"/>
                  </a:cubicBezTo>
                  <a:cubicBezTo>
                    <a:pt x="-2414" y="971600"/>
                    <a:pt x="26015" y="542229"/>
                    <a:pt x="122382" y="446028"/>
                  </a:cubicBezTo>
                  <a:cubicBezTo>
                    <a:pt x="518588" y="578656"/>
                    <a:pt x="766495" y="552130"/>
                    <a:pt x="804606" y="452659"/>
                  </a:cubicBezTo>
                  <a:cubicBezTo>
                    <a:pt x="814927" y="429084"/>
                    <a:pt x="781645" y="387961"/>
                    <a:pt x="745992" y="338289"/>
                  </a:cubicBezTo>
                  <a:cubicBezTo>
                    <a:pt x="640026" y="150963"/>
                    <a:pt x="977284" y="10687"/>
                    <a:pt x="1090677" y="585"/>
                  </a:cubicBezTo>
                  <a:close/>
                </a:path>
              </a:pathLst>
            </a:custGeom>
            <a:solidFill>
              <a:srgbClr val="78C957"/>
            </a:solidFill>
            <a:ln>
              <a:noFill/>
            </a:ln>
            <a:effectLst/>
            <a:scene3d>
              <a:camera prst="orthographicFront"/>
              <a:lightRig rig="threePt" dir="t"/>
            </a:scene3d>
            <a:sp3d prstMaterial="dkEdge">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42" name="TextBox 41"/>
            <p:cNvSpPr txBox="1"/>
            <p:nvPr/>
          </p:nvSpPr>
          <p:spPr>
            <a:xfrm rot="5400000">
              <a:off x="8999881" y="2396512"/>
              <a:ext cx="1142152" cy="636456"/>
            </a:xfrm>
            <a:prstGeom prst="rect">
              <a:avLst/>
            </a:prstGeom>
            <a:solidFill>
              <a:srgbClr val="7ED050"/>
            </a:solidFill>
          </p:spPr>
          <p:txBody>
            <a:bodyPr wrap="square" rtlCol="0">
              <a:spAutoFit/>
            </a:bodyPr>
            <a:lstStyle/>
            <a:p>
              <a:pPr algn="ctr"/>
              <a:r>
                <a:rPr lang="en-US" sz="2000" dirty="0" smtClean="0"/>
                <a:t>International Equal Pay</a:t>
              </a:r>
              <a:endParaRPr lang="en-US" sz="2000" dirty="0"/>
            </a:p>
          </p:txBody>
        </p:sp>
      </p:grpSp>
      <p:grpSp>
        <p:nvGrpSpPr>
          <p:cNvPr id="43" name="Group 42"/>
          <p:cNvGrpSpPr/>
          <p:nvPr/>
        </p:nvGrpSpPr>
        <p:grpSpPr>
          <a:xfrm>
            <a:off x="3826954" y="2164147"/>
            <a:ext cx="2682043" cy="2377421"/>
            <a:chOff x="753606" y="2405557"/>
            <a:chExt cx="2682043" cy="2377421"/>
          </a:xfrm>
          <a:solidFill>
            <a:srgbClr val="00B0F0"/>
          </a:solidFill>
        </p:grpSpPr>
        <p:sp>
          <p:nvSpPr>
            <p:cNvPr id="44" name="Rectangle 5"/>
            <p:cNvSpPr/>
            <p:nvPr/>
          </p:nvSpPr>
          <p:spPr>
            <a:xfrm flipV="1">
              <a:off x="753606" y="2405557"/>
              <a:ext cx="2682043" cy="2377421"/>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49172 w 2069564"/>
                <a:gd name="connsiteY15" fmla="*/ 1045298 h 2561350"/>
                <a:gd name="connsiteX16" fmla="*/ 8510 w 2069564"/>
                <a:gd name="connsiteY16" fmla="*/ 1018431 h 2561350"/>
                <a:gd name="connsiteX17" fmla="*/ 110133 w 2069564"/>
                <a:gd name="connsiteY17" fmla="*/ 382371 h 2561350"/>
                <a:gd name="connsiteX18" fmla="*/ 827923 w 2069564"/>
                <a:gd name="connsiteY18" fmla="*/ 389002 h 2561350"/>
                <a:gd name="connsiteX19" fmla="*/ 793019 w 2069564"/>
                <a:gd name="connsiteY19" fmla="*/ 283670 h 2561350"/>
                <a:gd name="connsiteX20" fmla="*/ 1028762 w 2069564"/>
                <a:gd name="connsiteY20"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49172 w 2069564"/>
                <a:gd name="connsiteY15" fmla="*/ 1045298 h 2561350"/>
                <a:gd name="connsiteX16" fmla="*/ 8510 w 2069564"/>
                <a:gd name="connsiteY16" fmla="*/ 1018431 h 2561350"/>
                <a:gd name="connsiteX17" fmla="*/ 110133 w 2069564"/>
                <a:gd name="connsiteY17" fmla="*/ 382371 h 2561350"/>
                <a:gd name="connsiteX18" fmla="*/ 827923 w 2069564"/>
                <a:gd name="connsiteY18" fmla="*/ 389002 h 2561350"/>
                <a:gd name="connsiteX19" fmla="*/ 793019 w 2069564"/>
                <a:gd name="connsiteY19" fmla="*/ 283670 h 2561350"/>
                <a:gd name="connsiteX20" fmla="*/ 1028762 w 2069564"/>
                <a:gd name="connsiteY20"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49172 w 2069564"/>
                <a:gd name="connsiteY15" fmla="*/ 1045298 h 2561350"/>
                <a:gd name="connsiteX16" fmla="*/ 8510 w 2069564"/>
                <a:gd name="connsiteY16" fmla="*/ 1018431 h 2561350"/>
                <a:gd name="connsiteX17" fmla="*/ 110133 w 2069564"/>
                <a:gd name="connsiteY17" fmla="*/ 382371 h 2561350"/>
                <a:gd name="connsiteX18" fmla="*/ 827923 w 2069564"/>
                <a:gd name="connsiteY18" fmla="*/ 389002 h 2561350"/>
                <a:gd name="connsiteX19" fmla="*/ 793019 w 2069564"/>
                <a:gd name="connsiteY19" fmla="*/ 283670 h 2561350"/>
                <a:gd name="connsiteX20" fmla="*/ 1028762 w 2069564"/>
                <a:gd name="connsiteY20" fmla="*/ 3 h 2561350"/>
                <a:gd name="connsiteX0" fmla="*/ 1039072 w 2079874"/>
                <a:gd name="connsiteY0" fmla="*/ 3 h 2561350"/>
                <a:gd name="connsiteX1" fmla="*/ 1253385 w 2079874"/>
                <a:gd name="connsiteY1" fmla="*/ 286050 h 2561350"/>
                <a:gd name="connsiteX2" fmla="*/ 1231249 w 2079874"/>
                <a:gd name="connsiteY2" fmla="*/ 389002 h 2561350"/>
                <a:gd name="connsiteX3" fmla="*/ 1970103 w 2079874"/>
                <a:gd name="connsiteY3" fmla="*/ 361648 h 2561350"/>
                <a:gd name="connsiteX4" fmla="*/ 2077866 w 2079874"/>
                <a:gd name="connsiteY4" fmla="*/ 961234 h 2561350"/>
                <a:gd name="connsiteX5" fmla="*/ 1891358 w 2079874"/>
                <a:gd name="connsiteY5" fmla="*/ 1030865 h 2561350"/>
                <a:gd name="connsiteX6" fmla="*/ 1857683 w 2079874"/>
                <a:gd name="connsiteY6" fmla="*/ 1535481 h 2561350"/>
                <a:gd name="connsiteX7" fmla="*/ 2075380 w 2079874"/>
                <a:gd name="connsiteY7" fmla="*/ 1597847 h 2561350"/>
                <a:gd name="connsiteX8" fmla="*/ 1962643 w 2079874"/>
                <a:gd name="connsiteY8" fmla="*/ 2180265 h 2561350"/>
                <a:gd name="connsiteX9" fmla="*/ 1233512 w 2079874"/>
                <a:gd name="connsiteY9" fmla="*/ 2167002 h 2561350"/>
                <a:gd name="connsiteX10" fmla="*/ 1253385 w 2079874"/>
                <a:gd name="connsiteY10" fmla="*/ 2275300 h 2561350"/>
                <a:gd name="connsiteX11" fmla="*/ 803329 w 2079874"/>
                <a:gd name="connsiteY11" fmla="*/ 2277680 h 2561350"/>
                <a:gd name="connsiteX12" fmla="*/ 833262 w 2079874"/>
                <a:gd name="connsiteY12" fmla="*/ 2167002 h 2561350"/>
                <a:gd name="connsiteX13" fmla="*/ 140337 w 2079874"/>
                <a:gd name="connsiteY13" fmla="*/ 2200159 h 2561350"/>
                <a:gd name="connsiteX14" fmla="*/ 11360 w 2079874"/>
                <a:gd name="connsiteY14" fmla="*/ 1657531 h 2561350"/>
                <a:gd name="connsiteX15" fmla="*/ 18820 w 2079874"/>
                <a:gd name="connsiteY15" fmla="*/ 1018431 h 2561350"/>
                <a:gd name="connsiteX16" fmla="*/ 120443 w 2079874"/>
                <a:gd name="connsiteY16" fmla="*/ 382371 h 2561350"/>
                <a:gd name="connsiteX17" fmla="*/ 838233 w 2079874"/>
                <a:gd name="connsiteY17" fmla="*/ 389002 h 2561350"/>
                <a:gd name="connsiteX18" fmla="*/ 803329 w 2079874"/>
                <a:gd name="connsiteY18" fmla="*/ 283670 h 2561350"/>
                <a:gd name="connsiteX19" fmla="*/ 1039072 w 2079874"/>
                <a:gd name="connsiteY19" fmla="*/ 3 h 2561350"/>
                <a:gd name="connsiteX0" fmla="*/ 1047688 w 2088490"/>
                <a:gd name="connsiteY0" fmla="*/ 3 h 2561350"/>
                <a:gd name="connsiteX1" fmla="*/ 1262001 w 2088490"/>
                <a:gd name="connsiteY1" fmla="*/ 286050 h 2561350"/>
                <a:gd name="connsiteX2" fmla="*/ 1239865 w 2088490"/>
                <a:gd name="connsiteY2" fmla="*/ 389002 h 2561350"/>
                <a:gd name="connsiteX3" fmla="*/ 1978719 w 2088490"/>
                <a:gd name="connsiteY3" fmla="*/ 361648 h 2561350"/>
                <a:gd name="connsiteX4" fmla="*/ 2086482 w 2088490"/>
                <a:gd name="connsiteY4" fmla="*/ 961234 h 2561350"/>
                <a:gd name="connsiteX5" fmla="*/ 1899974 w 2088490"/>
                <a:gd name="connsiteY5" fmla="*/ 1030865 h 2561350"/>
                <a:gd name="connsiteX6" fmla="*/ 1866299 w 2088490"/>
                <a:gd name="connsiteY6" fmla="*/ 1535481 h 2561350"/>
                <a:gd name="connsiteX7" fmla="*/ 2083996 w 2088490"/>
                <a:gd name="connsiteY7" fmla="*/ 1597847 h 2561350"/>
                <a:gd name="connsiteX8" fmla="*/ 1971259 w 2088490"/>
                <a:gd name="connsiteY8" fmla="*/ 2180265 h 2561350"/>
                <a:gd name="connsiteX9" fmla="*/ 1242128 w 2088490"/>
                <a:gd name="connsiteY9" fmla="*/ 2167002 h 2561350"/>
                <a:gd name="connsiteX10" fmla="*/ 1262001 w 2088490"/>
                <a:gd name="connsiteY10" fmla="*/ 2275300 h 2561350"/>
                <a:gd name="connsiteX11" fmla="*/ 811945 w 2088490"/>
                <a:gd name="connsiteY11" fmla="*/ 2277680 h 2561350"/>
                <a:gd name="connsiteX12" fmla="*/ 841878 w 2088490"/>
                <a:gd name="connsiteY12" fmla="*/ 2167002 h 2561350"/>
                <a:gd name="connsiteX13" fmla="*/ 56225 w 2088490"/>
                <a:gd name="connsiteY13" fmla="*/ 2304060 h 2561350"/>
                <a:gd name="connsiteX14" fmla="*/ 19976 w 2088490"/>
                <a:gd name="connsiteY14" fmla="*/ 1657531 h 2561350"/>
                <a:gd name="connsiteX15" fmla="*/ 27436 w 2088490"/>
                <a:gd name="connsiteY15" fmla="*/ 1018431 h 2561350"/>
                <a:gd name="connsiteX16" fmla="*/ 129059 w 2088490"/>
                <a:gd name="connsiteY16" fmla="*/ 382371 h 2561350"/>
                <a:gd name="connsiteX17" fmla="*/ 846849 w 2088490"/>
                <a:gd name="connsiteY17" fmla="*/ 389002 h 2561350"/>
                <a:gd name="connsiteX18" fmla="*/ 811945 w 2088490"/>
                <a:gd name="connsiteY18" fmla="*/ 283670 h 2561350"/>
                <a:gd name="connsiteX19" fmla="*/ 1047688 w 2088490"/>
                <a:gd name="connsiteY19" fmla="*/ 3 h 2561350"/>
                <a:gd name="connsiteX0" fmla="*/ 1039073 w 2079875"/>
                <a:gd name="connsiteY0" fmla="*/ 3 h 2561350"/>
                <a:gd name="connsiteX1" fmla="*/ 1253386 w 2079875"/>
                <a:gd name="connsiteY1" fmla="*/ 286050 h 2561350"/>
                <a:gd name="connsiteX2" fmla="*/ 1231250 w 2079875"/>
                <a:gd name="connsiteY2" fmla="*/ 389002 h 2561350"/>
                <a:gd name="connsiteX3" fmla="*/ 1970104 w 2079875"/>
                <a:gd name="connsiteY3" fmla="*/ 361648 h 2561350"/>
                <a:gd name="connsiteX4" fmla="*/ 2077867 w 2079875"/>
                <a:gd name="connsiteY4" fmla="*/ 961234 h 2561350"/>
                <a:gd name="connsiteX5" fmla="*/ 1891359 w 2079875"/>
                <a:gd name="connsiteY5" fmla="*/ 1030865 h 2561350"/>
                <a:gd name="connsiteX6" fmla="*/ 1857684 w 2079875"/>
                <a:gd name="connsiteY6" fmla="*/ 1535481 h 2561350"/>
                <a:gd name="connsiteX7" fmla="*/ 2075381 w 2079875"/>
                <a:gd name="connsiteY7" fmla="*/ 1597847 h 2561350"/>
                <a:gd name="connsiteX8" fmla="*/ 1962644 w 2079875"/>
                <a:gd name="connsiteY8" fmla="*/ 2180265 h 2561350"/>
                <a:gd name="connsiteX9" fmla="*/ 1233513 w 2079875"/>
                <a:gd name="connsiteY9" fmla="*/ 2167002 h 2561350"/>
                <a:gd name="connsiteX10" fmla="*/ 1253386 w 2079875"/>
                <a:gd name="connsiteY10" fmla="*/ 2275300 h 2561350"/>
                <a:gd name="connsiteX11" fmla="*/ 803330 w 2079875"/>
                <a:gd name="connsiteY11" fmla="*/ 2277680 h 2561350"/>
                <a:gd name="connsiteX12" fmla="*/ 833263 w 2079875"/>
                <a:gd name="connsiteY12" fmla="*/ 2167002 h 2561350"/>
                <a:gd name="connsiteX13" fmla="*/ 47610 w 2079875"/>
                <a:gd name="connsiteY13" fmla="*/ 2304060 h 2561350"/>
                <a:gd name="connsiteX14" fmla="*/ 11361 w 2079875"/>
                <a:gd name="connsiteY14" fmla="*/ 1657531 h 2561350"/>
                <a:gd name="connsiteX15" fmla="*/ 18821 w 2079875"/>
                <a:gd name="connsiteY15" fmla="*/ 1018431 h 2561350"/>
                <a:gd name="connsiteX16" fmla="*/ 120444 w 2079875"/>
                <a:gd name="connsiteY16" fmla="*/ 382371 h 2561350"/>
                <a:gd name="connsiteX17" fmla="*/ 838234 w 2079875"/>
                <a:gd name="connsiteY17" fmla="*/ 389002 h 2561350"/>
                <a:gd name="connsiteX18" fmla="*/ 803330 w 2079875"/>
                <a:gd name="connsiteY18" fmla="*/ 283670 h 2561350"/>
                <a:gd name="connsiteX19" fmla="*/ 1039073 w 2079875"/>
                <a:gd name="connsiteY19" fmla="*/ 3 h 2561350"/>
                <a:gd name="connsiteX0" fmla="*/ 1057499 w 2098301"/>
                <a:gd name="connsiteY0" fmla="*/ 3 h 2561350"/>
                <a:gd name="connsiteX1" fmla="*/ 1271812 w 2098301"/>
                <a:gd name="connsiteY1" fmla="*/ 286050 h 2561350"/>
                <a:gd name="connsiteX2" fmla="*/ 1249676 w 2098301"/>
                <a:gd name="connsiteY2" fmla="*/ 389002 h 2561350"/>
                <a:gd name="connsiteX3" fmla="*/ 1988530 w 2098301"/>
                <a:gd name="connsiteY3" fmla="*/ 361648 h 2561350"/>
                <a:gd name="connsiteX4" fmla="*/ 2096293 w 2098301"/>
                <a:gd name="connsiteY4" fmla="*/ 961234 h 2561350"/>
                <a:gd name="connsiteX5" fmla="*/ 1909785 w 2098301"/>
                <a:gd name="connsiteY5" fmla="*/ 1030865 h 2561350"/>
                <a:gd name="connsiteX6" fmla="*/ 1876110 w 2098301"/>
                <a:gd name="connsiteY6" fmla="*/ 1535481 h 2561350"/>
                <a:gd name="connsiteX7" fmla="*/ 2093807 w 2098301"/>
                <a:gd name="connsiteY7" fmla="*/ 1597847 h 2561350"/>
                <a:gd name="connsiteX8" fmla="*/ 1981070 w 2098301"/>
                <a:gd name="connsiteY8" fmla="*/ 2180265 h 2561350"/>
                <a:gd name="connsiteX9" fmla="*/ 1251939 w 2098301"/>
                <a:gd name="connsiteY9" fmla="*/ 2167002 h 2561350"/>
                <a:gd name="connsiteX10" fmla="*/ 1271812 w 2098301"/>
                <a:gd name="connsiteY10" fmla="*/ 2275300 h 2561350"/>
                <a:gd name="connsiteX11" fmla="*/ 821756 w 2098301"/>
                <a:gd name="connsiteY11" fmla="*/ 2277680 h 2561350"/>
                <a:gd name="connsiteX12" fmla="*/ 851689 w 2098301"/>
                <a:gd name="connsiteY12" fmla="*/ 2167002 h 2561350"/>
                <a:gd name="connsiteX13" fmla="*/ 66036 w 2098301"/>
                <a:gd name="connsiteY13" fmla="*/ 2304060 h 2561350"/>
                <a:gd name="connsiteX14" fmla="*/ 29787 w 2098301"/>
                <a:gd name="connsiteY14" fmla="*/ 1657531 h 2561350"/>
                <a:gd name="connsiteX15" fmla="*/ 37247 w 2098301"/>
                <a:gd name="connsiteY15" fmla="*/ 1018431 h 2561350"/>
                <a:gd name="connsiteX16" fmla="*/ 54572 w 2098301"/>
                <a:gd name="connsiteY16" fmla="*/ 266925 h 2561350"/>
                <a:gd name="connsiteX17" fmla="*/ 856660 w 2098301"/>
                <a:gd name="connsiteY17" fmla="*/ 389002 h 2561350"/>
                <a:gd name="connsiteX18" fmla="*/ 821756 w 2098301"/>
                <a:gd name="connsiteY18" fmla="*/ 283670 h 2561350"/>
                <a:gd name="connsiteX19" fmla="*/ 1057499 w 2098301"/>
                <a:gd name="connsiteY19" fmla="*/ 3 h 2561350"/>
                <a:gd name="connsiteX0" fmla="*/ 1039073 w 2079875"/>
                <a:gd name="connsiteY0" fmla="*/ 3 h 2561350"/>
                <a:gd name="connsiteX1" fmla="*/ 1253386 w 2079875"/>
                <a:gd name="connsiteY1" fmla="*/ 286050 h 2561350"/>
                <a:gd name="connsiteX2" fmla="*/ 1231250 w 2079875"/>
                <a:gd name="connsiteY2" fmla="*/ 389002 h 2561350"/>
                <a:gd name="connsiteX3" fmla="*/ 1970104 w 2079875"/>
                <a:gd name="connsiteY3" fmla="*/ 361648 h 2561350"/>
                <a:gd name="connsiteX4" fmla="*/ 2077867 w 2079875"/>
                <a:gd name="connsiteY4" fmla="*/ 961234 h 2561350"/>
                <a:gd name="connsiteX5" fmla="*/ 1891359 w 2079875"/>
                <a:gd name="connsiteY5" fmla="*/ 1030865 h 2561350"/>
                <a:gd name="connsiteX6" fmla="*/ 1857684 w 2079875"/>
                <a:gd name="connsiteY6" fmla="*/ 1535481 h 2561350"/>
                <a:gd name="connsiteX7" fmla="*/ 2075381 w 2079875"/>
                <a:gd name="connsiteY7" fmla="*/ 1597847 h 2561350"/>
                <a:gd name="connsiteX8" fmla="*/ 1962644 w 2079875"/>
                <a:gd name="connsiteY8" fmla="*/ 2180265 h 2561350"/>
                <a:gd name="connsiteX9" fmla="*/ 1233513 w 2079875"/>
                <a:gd name="connsiteY9" fmla="*/ 2167002 h 2561350"/>
                <a:gd name="connsiteX10" fmla="*/ 1253386 w 2079875"/>
                <a:gd name="connsiteY10" fmla="*/ 2275300 h 2561350"/>
                <a:gd name="connsiteX11" fmla="*/ 803330 w 2079875"/>
                <a:gd name="connsiteY11" fmla="*/ 2277680 h 2561350"/>
                <a:gd name="connsiteX12" fmla="*/ 833263 w 2079875"/>
                <a:gd name="connsiteY12" fmla="*/ 2167002 h 2561350"/>
                <a:gd name="connsiteX13" fmla="*/ 47610 w 2079875"/>
                <a:gd name="connsiteY13" fmla="*/ 2304060 h 2561350"/>
                <a:gd name="connsiteX14" fmla="*/ 11361 w 2079875"/>
                <a:gd name="connsiteY14" fmla="*/ 1657531 h 2561350"/>
                <a:gd name="connsiteX15" fmla="*/ 18821 w 2079875"/>
                <a:gd name="connsiteY15" fmla="*/ 1018431 h 2561350"/>
                <a:gd name="connsiteX16" fmla="*/ 36146 w 2079875"/>
                <a:gd name="connsiteY16" fmla="*/ 266925 h 2561350"/>
                <a:gd name="connsiteX17" fmla="*/ 838234 w 2079875"/>
                <a:gd name="connsiteY17" fmla="*/ 389002 h 2561350"/>
                <a:gd name="connsiteX18" fmla="*/ 803330 w 2079875"/>
                <a:gd name="connsiteY18" fmla="*/ 283670 h 2561350"/>
                <a:gd name="connsiteX19" fmla="*/ 1039073 w 2079875"/>
                <a:gd name="connsiteY19" fmla="*/ 3 h 2561350"/>
                <a:gd name="connsiteX0" fmla="*/ 1039073 w 2079875"/>
                <a:gd name="connsiteY0" fmla="*/ 3 h 2561350"/>
                <a:gd name="connsiteX1" fmla="*/ 1253386 w 2079875"/>
                <a:gd name="connsiteY1" fmla="*/ 286050 h 2561350"/>
                <a:gd name="connsiteX2" fmla="*/ 1231250 w 2079875"/>
                <a:gd name="connsiteY2" fmla="*/ 389002 h 2561350"/>
                <a:gd name="connsiteX3" fmla="*/ 1970104 w 2079875"/>
                <a:gd name="connsiteY3" fmla="*/ 361648 h 2561350"/>
                <a:gd name="connsiteX4" fmla="*/ 2077867 w 2079875"/>
                <a:gd name="connsiteY4" fmla="*/ 961234 h 2561350"/>
                <a:gd name="connsiteX5" fmla="*/ 1891359 w 2079875"/>
                <a:gd name="connsiteY5" fmla="*/ 1030865 h 2561350"/>
                <a:gd name="connsiteX6" fmla="*/ 1857684 w 2079875"/>
                <a:gd name="connsiteY6" fmla="*/ 1535481 h 2561350"/>
                <a:gd name="connsiteX7" fmla="*/ 2075381 w 2079875"/>
                <a:gd name="connsiteY7" fmla="*/ 1597847 h 2561350"/>
                <a:gd name="connsiteX8" fmla="*/ 1962644 w 2079875"/>
                <a:gd name="connsiteY8" fmla="*/ 2180265 h 2561350"/>
                <a:gd name="connsiteX9" fmla="*/ 1233513 w 2079875"/>
                <a:gd name="connsiteY9" fmla="*/ 2167002 h 2561350"/>
                <a:gd name="connsiteX10" fmla="*/ 1253386 w 2079875"/>
                <a:gd name="connsiteY10" fmla="*/ 2275300 h 2561350"/>
                <a:gd name="connsiteX11" fmla="*/ 803330 w 2079875"/>
                <a:gd name="connsiteY11" fmla="*/ 2277680 h 2561350"/>
                <a:gd name="connsiteX12" fmla="*/ 833263 w 2079875"/>
                <a:gd name="connsiteY12" fmla="*/ 2167002 h 2561350"/>
                <a:gd name="connsiteX13" fmla="*/ 47610 w 2079875"/>
                <a:gd name="connsiteY13" fmla="*/ 2304060 h 2561350"/>
                <a:gd name="connsiteX14" fmla="*/ 11361 w 2079875"/>
                <a:gd name="connsiteY14" fmla="*/ 1657531 h 2561350"/>
                <a:gd name="connsiteX15" fmla="*/ 18821 w 2079875"/>
                <a:gd name="connsiteY15" fmla="*/ 1018431 h 2561350"/>
                <a:gd name="connsiteX16" fmla="*/ 10857 w 2079875"/>
                <a:gd name="connsiteY16" fmla="*/ 186112 h 2561350"/>
                <a:gd name="connsiteX17" fmla="*/ 838234 w 2079875"/>
                <a:gd name="connsiteY17" fmla="*/ 389002 h 2561350"/>
                <a:gd name="connsiteX18" fmla="*/ 803330 w 2079875"/>
                <a:gd name="connsiteY18" fmla="*/ 283670 h 2561350"/>
                <a:gd name="connsiteX19" fmla="*/ 1039073 w 2079875"/>
                <a:gd name="connsiteY19" fmla="*/ 3 h 2561350"/>
                <a:gd name="connsiteX0" fmla="*/ 1039073 w 2079875"/>
                <a:gd name="connsiteY0" fmla="*/ 3 h 2561350"/>
                <a:gd name="connsiteX1" fmla="*/ 1253386 w 2079875"/>
                <a:gd name="connsiteY1" fmla="*/ 286050 h 2561350"/>
                <a:gd name="connsiteX2" fmla="*/ 1231250 w 2079875"/>
                <a:gd name="connsiteY2" fmla="*/ 389002 h 2561350"/>
                <a:gd name="connsiteX3" fmla="*/ 1970104 w 2079875"/>
                <a:gd name="connsiteY3" fmla="*/ 361648 h 2561350"/>
                <a:gd name="connsiteX4" fmla="*/ 2077867 w 2079875"/>
                <a:gd name="connsiteY4" fmla="*/ 961234 h 2561350"/>
                <a:gd name="connsiteX5" fmla="*/ 1891359 w 2079875"/>
                <a:gd name="connsiteY5" fmla="*/ 1030865 h 2561350"/>
                <a:gd name="connsiteX6" fmla="*/ 1857684 w 2079875"/>
                <a:gd name="connsiteY6" fmla="*/ 1535481 h 2561350"/>
                <a:gd name="connsiteX7" fmla="*/ 2075381 w 2079875"/>
                <a:gd name="connsiteY7" fmla="*/ 1597847 h 2561350"/>
                <a:gd name="connsiteX8" fmla="*/ 1962644 w 2079875"/>
                <a:gd name="connsiteY8" fmla="*/ 2180265 h 2561350"/>
                <a:gd name="connsiteX9" fmla="*/ 1233513 w 2079875"/>
                <a:gd name="connsiteY9" fmla="*/ 2167002 h 2561350"/>
                <a:gd name="connsiteX10" fmla="*/ 1253386 w 2079875"/>
                <a:gd name="connsiteY10" fmla="*/ 2275300 h 2561350"/>
                <a:gd name="connsiteX11" fmla="*/ 776496 w 2079875"/>
                <a:gd name="connsiteY11" fmla="*/ 2277680 h 2561350"/>
                <a:gd name="connsiteX12" fmla="*/ 833263 w 2079875"/>
                <a:gd name="connsiteY12" fmla="*/ 2167002 h 2561350"/>
                <a:gd name="connsiteX13" fmla="*/ 47610 w 2079875"/>
                <a:gd name="connsiteY13" fmla="*/ 2304060 h 2561350"/>
                <a:gd name="connsiteX14" fmla="*/ 11361 w 2079875"/>
                <a:gd name="connsiteY14" fmla="*/ 1657531 h 2561350"/>
                <a:gd name="connsiteX15" fmla="*/ 18821 w 2079875"/>
                <a:gd name="connsiteY15" fmla="*/ 1018431 h 2561350"/>
                <a:gd name="connsiteX16" fmla="*/ 10857 w 2079875"/>
                <a:gd name="connsiteY16" fmla="*/ 186112 h 2561350"/>
                <a:gd name="connsiteX17" fmla="*/ 838234 w 2079875"/>
                <a:gd name="connsiteY17" fmla="*/ 389002 h 2561350"/>
                <a:gd name="connsiteX18" fmla="*/ 803330 w 2079875"/>
                <a:gd name="connsiteY18" fmla="*/ 283670 h 2561350"/>
                <a:gd name="connsiteX19" fmla="*/ 1039073 w 2079875"/>
                <a:gd name="connsiteY19" fmla="*/ 3 h 2561350"/>
                <a:gd name="connsiteX0" fmla="*/ 1039073 w 2079875"/>
                <a:gd name="connsiteY0" fmla="*/ 3 h 2561350"/>
                <a:gd name="connsiteX1" fmla="*/ 1253386 w 2079875"/>
                <a:gd name="connsiteY1" fmla="*/ 286050 h 2561350"/>
                <a:gd name="connsiteX2" fmla="*/ 1231250 w 2079875"/>
                <a:gd name="connsiteY2" fmla="*/ 389002 h 2561350"/>
                <a:gd name="connsiteX3" fmla="*/ 1970104 w 2079875"/>
                <a:gd name="connsiteY3" fmla="*/ 361648 h 2561350"/>
                <a:gd name="connsiteX4" fmla="*/ 2077867 w 2079875"/>
                <a:gd name="connsiteY4" fmla="*/ 961234 h 2561350"/>
                <a:gd name="connsiteX5" fmla="*/ 1891359 w 2079875"/>
                <a:gd name="connsiteY5" fmla="*/ 1030865 h 2561350"/>
                <a:gd name="connsiteX6" fmla="*/ 1857684 w 2079875"/>
                <a:gd name="connsiteY6" fmla="*/ 1535481 h 2561350"/>
                <a:gd name="connsiteX7" fmla="*/ 2075381 w 2079875"/>
                <a:gd name="connsiteY7" fmla="*/ 1597847 h 2561350"/>
                <a:gd name="connsiteX8" fmla="*/ 1962644 w 2079875"/>
                <a:gd name="connsiteY8" fmla="*/ 2180265 h 2561350"/>
                <a:gd name="connsiteX9" fmla="*/ 1233513 w 2079875"/>
                <a:gd name="connsiteY9" fmla="*/ 2167002 h 2561350"/>
                <a:gd name="connsiteX10" fmla="*/ 1253386 w 2079875"/>
                <a:gd name="connsiteY10" fmla="*/ 2275300 h 2561350"/>
                <a:gd name="connsiteX11" fmla="*/ 776496 w 2079875"/>
                <a:gd name="connsiteY11" fmla="*/ 2277680 h 2561350"/>
                <a:gd name="connsiteX12" fmla="*/ 797484 w 2079875"/>
                <a:gd name="connsiteY12" fmla="*/ 2130059 h 2561350"/>
                <a:gd name="connsiteX13" fmla="*/ 47610 w 2079875"/>
                <a:gd name="connsiteY13" fmla="*/ 2304060 h 2561350"/>
                <a:gd name="connsiteX14" fmla="*/ 11361 w 2079875"/>
                <a:gd name="connsiteY14" fmla="*/ 1657531 h 2561350"/>
                <a:gd name="connsiteX15" fmla="*/ 18821 w 2079875"/>
                <a:gd name="connsiteY15" fmla="*/ 1018431 h 2561350"/>
                <a:gd name="connsiteX16" fmla="*/ 10857 w 2079875"/>
                <a:gd name="connsiteY16" fmla="*/ 186112 h 2561350"/>
                <a:gd name="connsiteX17" fmla="*/ 838234 w 2079875"/>
                <a:gd name="connsiteY17" fmla="*/ 389002 h 2561350"/>
                <a:gd name="connsiteX18" fmla="*/ 803330 w 2079875"/>
                <a:gd name="connsiteY18" fmla="*/ 283670 h 2561350"/>
                <a:gd name="connsiteX19" fmla="*/ 1039073 w 2079875"/>
                <a:gd name="connsiteY19" fmla="*/ 3 h 2561350"/>
                <a:gd name="connsiteX0" fmla="*/ 1039073 w 2079875"/>
                <a:gd name="connsiteY0" fmla="*/ 3 h 2561350"/>
                <a:gd name="connsiteX1" fmla="*/ 1253386 w 2079875"/>
                <a:gd name="connsiteY1" fmla="*/ 286050 h 2561350"/>
                <a:gd name="connsiteX2" fmla="*/ 1231250 w 2079875"/>
                <a:gd name="connsiteY2" fmla="*/ 389002 h 2561350"/>
                <a:gd name="connsiteX3" fmla="*/ 1970104 w 2079875"/>
                <a:gd name="connsiteY3" fmla="*/ 361648 h 2561350"/>
                <a:gd name="connsiteX4" fmla="*/ 2077867 w 2079875"/>
                <a:gd name="connsiteY4" fmla="*/ 961234 h 2561350"/>
                <a:gd name="connsiteX5" fmla="*/ 1891359 w 2079875"/>
                <a:gd name="connsiteY5" fmla="*/ 1030865 h 2561350"/>
                <a:gd name="connsiteX6" fmla="*/ 1857684 w 2079875"/>
                <a:gd name="connsiteY6" fmla="*/ 1535481 h 2561350"/>
                <a:gd name="connsiteX7" fmla="*/ 2075381 w 2079875"/>
                <a:gd name="connsiteY7" fmla="*/ 1597847 h 2561350"/>
                <a:gd name="connsiteX8" fmla="*/ 1962644 w 2079875"/>
                <a:gd name="connsiteY8" fmla="*/ 2180265 h 2561350"/>
                <a:gd name="connsiteX9" fmla="*/ 1233513 w 2079875"/>
                <a:gd name="connsiteY9" fmla="*/ 2167002 h 2561350"/>
                <a:gd name="connsiteX10" fmla="*/ 1253386 w 2079875"/>
                <a:gd name="connsiteY10" fmla="*/ 2275300 h 2561350"/>
                <a:gd name="connsiteX11" fmla="*/ 776496 w 2079875"/>
                <a:gd name="connsiteY11" fmla="*/ 2277680 h 2561350"/>
                <a:gd name="connsiteX12" fmla="*/ 797484 w 2079875"/>
                <a:gd name="connsiteY12" fmla="*/ 2130059 h 2561350"/>
                <a:gd name="connsiteX13" fmla="*/ 47610 w 2079875"/>
                <a:gd name="connsiteY13" fmla="*/ 2304060 h 2561350"/>
                <a:gd name="connsiteX14" fmla="*/ 11361 w 2079875"/>
                <a:gd name="connsiteY14" fmla="*/ 1657531 h 2561350"/>
                <a:gd name="connsiteX15" fmla="*/ 18821 w 2079875"/>
                <a:gd name="connsiteY15" fmla="*/ 1018431 h 2561350"/>
                <a:gd name="connsiteX16" fmla="*/ 10857 w 2079875"/>
                <a:gd name="connsiteY16" fmla="*/ 186112 h 2561350"/>
                <a:gd name="connsiteX17" fmla="*/ 838234 w 2079875"/>
                <a:gd name="connsiteY17" fmla="*/ 389002 h 2561350"/>
                <a:gd name="connsiteX18" fmla="*/ 803330 w 2079875"/>
                <a:gd name="connsiteY18" fmla="*/ 283670 h 2561350"/>
                <a:gd name="connsiteX19" fmla="*/ 1039073 w 2079875"/>
                <a:gd name="connsiteY19" fmla="*/ 3 h 2561350"/>
                <a:gd name="connsiteX0" fmla="*/ 1039073 w 2079875"/>
                <a:gd name="connsiteY0" fmla="*/ 2 h 2561349"/>
                <a:gd name="connsiteX1" fmla="*/ 1262330 w 2079875"/>
                <a:gd name="connsiteY1" fmla="*/ 286049 h 2561349"/>
                <a:gd name="connsiteX2" fmla="*/ 1231250 w 2079875"/>
                <a:gd name="connsiteY2" fmla="*/ 389001 h 2561349"/>
                <a:gd name="connsiteX3" fmla="*/ 1970104 w 2079875"/>
                <a:gd name="connsiteY3" fmla="*/ 361647 h 2561349"/>
                <a:gd name="connsiteX4" fmla="*/ 2077867 w 2079875"/>
                <a:gd name="connsiteY4" fmla="*/ 961233 h 2561349"/>
                <a:gd name="connsiteX5" fmla="*/ 1891359 w 2079875"/>
                <a:gd name="connsiteY5" fmla="*/ 1030864 h 2561349"/>
                <a:gd name="connsiteX6" fmla="*/ 1857684 w 2079875"/>
                <a:gd name="connsiteY6" fmla="*/ 1535480 h 2561349"/>
                <a:gd name="connsiteX7" fmla="*/ 2075381 w 2079875"/>
                <a:gd name="connsiteY7" fmla="*/ 1597846 h 2561349"/>
                <a:gd name="connsiteX8" fmla="*/ 1962644 w 2079875"/>
                <a:gd name="connsiteY8" fmla="*/ 2180264 h 2561349"/>
                <a:gd name="connsiteX9" fmla="*/ 1233513 w 2079875"/>
                <a:gd name="connsiteY9" fmla="*/ 2167001 h 2561349"/>
                <a:gd name="connsiteX10" fmla="*/ 1253386 w 2079875"/>
                <a:gd name="connsiteY10" fmla="*/ 2275299 h 2561349"/>
                <a:gd name="connsiteX11" fmla="*/ 776496 w 2079875"/>
                <a:gd name="connsiteY11" fmla="*/ 2277679 h 2561349"/>
                <a:gd name="connsiteX12" fmla="*/ 797484 w 2079875"/>
                <a:gd name="connsiteY12" fmla="*/ 2130058 h 2561349"/>
                <a:gd name="connsiteX13" fmla="*/ 47610 w 2079875"/>
                <a:gd name="connsiteY13" fmla="*/ 2304059 h 2561349"/>
                <a:gd name="connsiteX14" fmla="*/ 11361 w 2079875"/>
                <a:gd name="connsiteY14" fmla="*/ 1657530 h 2561349"/>
                <a:gd name="connsiteX15" fmla="*/ 18821 w 2079875"/>
                <a:gd name="connsiteY15" fmla="*/ 1018430 h 2561349"/>
                <a:gd name="connsiteX16" fmla="*/ 10857 w 2079875"/>
                <a:gd name="connsiteY16" fmla="*/ 186111 h 2561349"/>
                <a:gd name="connsiteX17" fmla="*/ 838234 w 2079875"/>
                <a:gd name="connsiteY17" fmla="*/ 389001 h 2561349"/>
                <a:gd name="connsiteX18" fmla="*/ 803330 w 2079875"/>
                <a:gd name="connsiteY18" fmla="*/ 283669 h 2561349"/>
                <a:gd name="connsiteX19" fmla="*/ 1039073 w 2079875"/>
                <a:gd name="connsiteY19" fmla="*/ 2 h 2561349"/>
                <a:gd name="connsiteX0" fmla="*/ 1039073 w 2079875"/>
                <a:gd name="connsiteY0" fmla="*/ 2 h 2561349"/>
                <a:gd name="connsiteX1" fmla="*/ 1262330 w 2079875"/>
                <a:gd name="connsiteY1" fmla="*/ 286049 h 2561349"/>
                <a:gd name="connsiteX2" fmla="*/ 1231250 w 2079875"/>
                <a:gd name="connsiteY2" fmla="*/ 389001 h 2561349"/>
                <a:gd name="connsiteX3" fmla="*/ 1970104 w 2079875"/>
                <a:gd name="connsiteY3" fmla="*/ 361647 h 2561349"/>
                <a:gd name="connsiteX4" fmla="*/ 2077867 w 2079875"/>
                <a:gd name="connsiteY4" fmla="*/ 961233 h 2561349"/>
                <a:gd name="connsiteX5" fmla="*/ 1891359 w 2079875"/>
                <a:gd name="connsiteY5" fmla="*/ 1030864 h 2561349"/>
                <a:gd name="connsiteX6" fmla="*/ 1857684 w 2079875"/>
                <a:gd name="connsiteY6" fmla="*/ 1535480 h 2561349"/>
                <a:gd name="connsiteX7" fmla="*/ 2075381 w 2079875"/>
                <a:gd name="connsiteY7" fmla="*/ 1597846 h 2561349"/>
                <a:gd name="connsiteX8" fmla="*/ 1962644 w 2079875"/>
                <a:gd name="connsiteY8" fmla="*/ 2180264 h 2561349"/>
                <a:gd name="connsiteX9" fmla="*/ 1233513 w 2079875"/>
                <a:gd name="connsiteY9" fmla="*/ 2167001 h 2561349"/>
                <a:gd name="connsiteX10" fmla="*/ 1253386 w 2079875"/>
                <a:gd name="connsiteY10" fmla="*/ 2275299 h 2561349"/>
                <a:gd name="connsiteX11" fmla="*/ 776496 w 2079875"/>
                <a:gd name="connsiteY11" fmla="*/ 2277679 h 2561349"/>
                <a:gd name="connsiteX12" fmla="*/ 797484 w 2079875"/>
                <a:gd name="connsiteY12" fmla="*/ 2130058 h 2561349"/>
                <a:gd name="connsiteX13" fmla="*/ 47610 w 2079875"/>
                <a:gd name="connsiteY13" fmla="*/ 2304059 h 2561349"/>
                <a:gd name="connsiteX14" fmla="*/ 11361 w 2079875"/>
                <a:gd name="connsiteY14" fmla="*/ 1657530 h 2561349"/>
                <a:gd name="connsiteX15" fmla="*/ 18821 w 2079875"/>
                <a:gd name="connsiteY15" fmla="*/ 1018430 h 2561349"/>
                <a:gd name="connsiteX16" fmla="*/ 10857 w 2079875"/>
                <a:gd name="connsiteY16" fmla="*/ 186111 h 2561349"/>
                <a:gd name="connsiteX17" fmla="*/ 838234 w 2079875"/>
                <a:gd name="connsiteY17" fmla="*/ 389001 h 2561349"/>
                <a:gd name="connsiteX18" fmla="*/ 803330 w 2079875"/>
                <a:gd name="connsiteY18" fmla="*/ 283669 h 2561349"/>
                <a:gd name="connsiteX19" fmla="*/ 1039073 w 2079875"/>
                <a:gd name="connsiteY19" fmla="*/ 2 h 2561349"/>
                <a:gd name="connsiteX0" fmla="*/ 1039073 w 2079875"/>
                <a:gd name="connsiteY0" fmla="*/ 2 h 2561349"/>
                <a:gd name="connsiteX1" fmla="*/ 1262330 w 2079875"/>
                <a:gd name="connsiteY1" fmla="*/ 286049 h 2561349"/>
                <a:gd name="connsiteX2" fmla="*/ 1231250 w 2079875"/>
                <a:gd name="connsiteY2" fmla="*/ 389001 h 2561349"/>
                <a:gd name="connsiteX3" fmla="*/ 1970104 w 2079875"/>
                <a:gd name="connsiteY3" fmla="*/ 361647 h 2561349"/>
                <a:gd name="connsiteX4" fmla="*/ 2077867 w 2079875"/>
                <a:gd name="connsiteY4" fmla="*/ 961233 h 2561349"/>
                <a:gd name="connsiteX5" fmla="*/ 1891359 w 2079875"/>
                <a:gd name="connsiteY5" fmla="*/ 1030864 h 2561349"/>
                <a:gd name="connsiteX6" fmla="*/ 1857684 w 2079875"/>
                <a:gd name="connsiteY6" fmla="*/ 1535480 h 2561349"/>
                <a:gd name="connsiteX7" fmla="*/ 2075381 w 2079875"/>
                <a:gd name="connsiteY7" fmla="*/ 1597846 h 2561349"/>
                <a:gd name="connsiteX8" fmla="*/ 1962644 w 2079875"/>
                <a:gd name="connsiteY8" fmla="*/ 2180264 h 2561349"/>
                <a:gd name="connsiteX9" fmla="*/ 1233513 w 2079875"/>
                <a:gd name="connsiteY9" fmla="*/ 2167001 h 2561349"/>
                <a:gd name="connsiteX10" fmla="*/ 1253386 w 2079875"/>
                <a:gd name="connsiteY10" fmla="*/ 2275299 h 2561349"/>
                <a:gd name="connsiteX11" fmla="*/ 776496 w 2079875"/>
                <a:gd name="connsiteY11" fmla="*/ 2277679 h 2561349"/>
                <a:gd name="connsiteX12" fmla="*/ 797484 w 2079875"/>
                <a:gd name="connsiteY12" fmla="*/ 2130058 h 2561349"/>
                <a:gd name="connsiteX13" fmla="*/ 47610 w 2079875"/>
                <a:gd name="connsiteY13" fmla="*/ 2304059 h 2561349"/>
                <a:gd name="connsiteX14" fmla="*/ 11361 w 2079875"/>
                <a:gd name="connsiteY14" fmla="*/ 1657530 h 2561349"/>
                <a:gd name="connsiteX15" fmla="*/ 18821 w 2079875"/>
                <a:gd name="connsiteY15" fmla="*/ 1018430 h 2561349"/>
                <a:gd name="connsiteX16" fmla="*/ 10857 w 2079875"/>
                <a:gd name="connsiteY16" fmla="*/ 186111 h 2561349"/>
                <a:gd name="connsiteX17" fmla="*/ 838234 w 2079875"/>
                <a:gd name="connsiteY17" fmla="*/ 389001 h 2561349"/>
                <a:gd name="connsiteX18" fmla="*/ 803330 w 2079875"/>
                <a:gd name="connsiteY18" fmla="*/ 283669 h 2561349"/>
                <a:gd name="connsiteX19" fmla="*/ 1039073 w 2079875"/>
                <a:gd name="connsiteY19" fmla="*/ 2 h 2561349"/>
                <a:gd name="connsiteX0" fmla="*/ 1039073 w 2079875"/>
                <a:gd name="connsiteY0" fmla="*/ 2 h 2561349"/>
                <a:gd name="connsiteX1" fmla="*/ 1262330 w 2079875"/>
                <a:gd name="connsiteY1" fmla="*/ 286049 h 2561349"/>
                <a:gd name="connsiteX2" fmla="*/ 1231250 w 2079875"/>
                <a:gd name="connsiteY2" fmla="*/ 389001 h 2561349"/>
                <a:gd name="connsiteX3" fmla="*/ 1970104 w 2079875"/>
                <a:gd name="connsiteY3" fmla="*/ 361647 h 2561349"/>
                <a:gd name="connsiteX4" fmla="*/ 2077867 w 2079875"/>
                <a:gd name="connsiteY4" fmla="*/ 961233 h 2561349"/>
                <a:gd name="connsiteX5" fmla="*/ 1891359 w 2079875"/>
                <a:gd name="connsiteY5" fmla="*/ 1030864 h 2561349"/>
                <a:gd name="connsiteX6" fmla="*/ 1857684 w 2079875"/>
                <a:gd name="connsiteY6" fmla="*/ 1535480 h 2561349"/>
                <a:gd name="connsiteX7" fmla="*/ 2075381 w 2079875"/>
                <a:gd name="connsiteY7" fmla="*/ 1597846 h 2561349"/>
                <a:gd name="connsiteX8" fmla="*/ 1962644 w 2079875"/>
                <a:gd name="connsiteY8" fmla="*/ 2180264 h 2561349"/>
                <a:gd name="connsiteX9" fmla="*/ 1233513 w 2079875"/>
                <a:gd name="connsiteY9" fmla="*/ 2167001 h 2561349"/>
                <a:gd name="connsiteX10" fmla="*/ 1253386 w 2079875"/>
                <a:gd name="connsiteY10" fmla="*/ 2275299 h 2561349"/>
                <a:gd name="connsiteX11" fmla="*/ 776496 w 2079875"/>
                <a:gd name="connsiteY11" fmla="*/ 2277679 h 2561349"/>
                <a:gd name="connsiteX12" fmla="*/ 797484 w 2079875"/>
                <a:gd name="connsiteY12" fmla="*/ 2130058 h 2561349"/>
                <a:gd name="connsiteX13" fmla="*/ 47610 w 2079875"/>
                <a:gd name="connsiteY13" fmla="*/ 2304059 h 2561349"/>
                <a:gd name="connsiteX14" fmla="*/ 11361 w 2079875"/>
                <a:gd name="connsiteY14" fmla="*/ 1657530 h 2561349"/>
                <a:gd name="connsiteX15" fmla="*/ 18821 w 2079875"/>
                <a:gd name="connsiteY15" fmla="*/ 1018430 h 2561349"/>
                <a:gd name="connsiteX16" fmla="*/ 10857 w 2079875"/>
                <a:gd name="connsiteY16" fmla="*/ 186111 h 2561349"/>
                <a:gd name="connsiteX17" fmla="*/ 838234 w 2079875"/>
                <a:gd name="connsiteY17" fmla="*/ 389001 h 2561349"/>
                <a:gd name="connsiteX18" fmla="*/ 803330 w 2079875"/>
                <a:gd name="connsiteY18" fmla="*/ 283669 h 2561349"/>
                <a:gd name="connsiteX19" fmla="*/ 1039073 w 2079875"/>
                <a:gd name="connsiteY19" fmla="*/ 2 h 2561349"/>
                <a:gd name="connsiteX0" fmla="*/ 1039073 w 2079875"/>
                <a:gd name="connsiteY0" fmla="*/ 2 h 2561349"/>
                <a:gd name="connsiteX1" fmla="*/ 1262330 w 2079875"/>
                <a:gd name="connsiteY1" fmla="*/ 286049 h 2561349"/>
                <a:gd name="connsiteX2" fmla="*/ 1231250 w 2079875"/>
                <a:gd name="connsiteY2" fmla="*/ 389001 h 2561349"/>
                <a:gd name="connsiteX3" fmla="*/ 1970104 w 2079875"/>
                <a:gd name="connsiteY3" fmla="*/ 361647 h 2561349"/>
                <a:gd name="connsiteX4" fmla="*/ 2077867 w 2079875"/>
                <a:gd name="connsiteY4" fmla="*/ 961233 h 2561349"/>
                <a:gd name="connsiteX5" fmla="*/ 1891359 w 2079875"/>
                <a:gd name="connsiteY5" fmla="*/ 1030864 h 2561349"/>
                <a:gd name="connsiteX6" fmla="*/ 1857684 w 2079875"/>
                <a:gd name="connsiteY6" fmla="*/ 1535480 h 2561349"/>
                <a:gd name="connsiteX7" fmla="*/ 2075381 w 2079875"/>
                <a:gd name="connsiteY7" fmla="*/ 1597846 h 2561349"/>
                <a:gd name="connsiteX8" fmla="*/ 1962644 w 2079875"/>
                <a:gd name="connsiteY8" fmla="*/ 2180264 h 2561349"/>
                <a:gd name="connsiteX9" fmla="*/ 1233513 w 2079875"/>
                <a:gd name="connsiteY9" fmla="*/ 2167001 h 2561349"/>
                <a:gd name="connsiteX10" fmla="*/ 1253386 w 2079875"/>
                <a:gd name="connsiteY10" fmla="*/ 2275299 h 2561349"/>
                <a:gd name="connsiteX11" fmla="*/ 776496 w 2079875"/>
                <a:gd name="connsiteY11" fmla="*/ 2277679 h 2561349"/>
                <a:gd name="connsiteX12" fmla="*/ 797484 w 2079875"/>
                <a:gd name="connsiteY12" fmla="*/ 2130058 h 2561349"/>
                <a:gd name="connsiteX13" fmla="*/ 47610 w 2079875"/>
                <a:gd name="connsiteY13" fmla="*/ 2304059 h 2561349"/>
                <a:gd name="connsiteX14" fmla="*/ 11361 w 2079875"/>
                <a:gd name="connsiteY14" fmla="*/ 1657530 h 2561349"/>
                <a:gd name="connsiteX15" fmla="*/ 18821 w 2079875"/>
                <a:gd name="connsiteY15" fmla="*/ 1018430 h 2561349"/>
                <a:gd name="connsiteX16" fmla="*/ 10857 w 2079875"/>
                <a:gd name="connsiteY16" fmla="*/ 186111 h 2561349"/>
                <a:gd name="connsiteX17" fmla="*/ 838234 w 2079875"/>
                <a:gd name="connsiteY17" fmla="*/ 389001 h 2561349"/>
                <a:gd name="connsiteX18" fmla="*/ 803330 w 2079875"/>
                <a:gd name="connsiteY18" fmla="*/ 283669 h 2561349"/>
                <a:gd name="connsiteX19" fmla="*/ 1039073 w 2079875"/>
                <a:gd name="connsiteY19" fmla="*/ 2 h 2561349"/>
                <a:gd name="connsiteX0" fmla="*/ 1039073 w 2079875"/>
                <a:gd name="connsiteY0" fmla="*/ 2 h 2561349"/>
                <a:gd name="connsiteX1" fmla="*/ 1262330 w 2079875"/>
                <a:gd name="connsiteY1" fmla="*/ 286049 h 2561349"/>
                <a:gd name="connsiteX2" fmla="*/ 1258084 w 2079875"/>
                <a:gd name="connsiteY2" fmla="*/ 389001 h 2561349"/>
                <a:gd name="connsiteX3" fmla="*/ 1970104 w 2079875"/>
                <a:gd name="connsiteY3" fmla="*/ 361647 h 2561349"/>
                <a:gd name="connsiteX4" fmla="*/ 2077867 w 2079875"/>
                <a:gd name="connsiteY4" fmla="*/ 961233 h 2561349"/>
                <a:gd name="connsiteX5" fmla="*/ 1891359 w 2079875"/>
                <a:gd name="connsiteY5" fmla="*/ 1030864 h 2561349"/>
                <a:gd name="connsiteX6" fmla="*/ 1857684 w 2079875"/>
                <a:gd name="connsiteY6" fmla="*/ 1535480 h 2561349"/>
                <a:gd name="connsiteX7" fmla="*/ 2075381 w 2079875"/>
                <a:gd name="connsiteY7" fmla="*/ 1597846 h 2561349"/>
                <a:gd name="connsiteX8" fmla="*/ 1962644 w 2079875"/>
                <a:gd name="connsiteY8" fmla="*/ 2180264 h 2561349"/>
                <a:gd name="connsiteX9" fmla="*/ 1233513 w 2079875"/>
                <a:gd name="connsiteY9" fmla="*/ 2167001 h 2561349"/>
                <a:gd name="connsiteX10" fmla="*/ 1253386 w 2079875"/>
                <a:gd name="connsiteY10" fmla="*/ 2275299 h 2561349"/>
                <a:gd name="connsiteX11" fmla="*/ 776496 w 2079875"/>
                <a:gd name="connsiteY11" fmla="*/ 2277679 h 2561349"/>
                <a:gd name="connsiteX12" fmla="*/ 797484 w 2079875"/>
                <a:gd name="connsiteY12" fmla="*/ 2130058 h 2561349"/>
                <a:gd name="connsiteX13" fmla="*/ 47610 w 2079875"/>
                <a:gd name="connsiteY13" fmla="*/ 2304059 h 2561349"/>
                <a:gd name="connsiteX14" fmla="*/ 11361 w 2079875"/>
                <a:gd name="connsiteY14" fmla="*/ 1657530 h 2561349"/>
                <a:gd name="connsiteX15" fmla="*/ 18821 w 2079875"/>
                <a:gd name="connsiteY15" fmla="*/ 1018430 h 2561349"/>
                <a:gd name="connsiteX16" fmla="*/ 10857 w 2079875"/>
                <a:gd name="connsiteY16" fmla="*/ 186111 h 2561349"/>
                <a:gd name="connsiteX17" fmla="*/ 838234 w 2079875"/>
                <a:gd name="connsiteY17" fmla="*/ 389001 h 2561349"/>
                <a:gd name="connsiteX18" fmla="*/ 803330 w 2079875"/>
                <a:gd name="connsiteY18" fmla="*/ 283669 h 2561349"/>
                <a:gd name="connsiteX19" fmla="*/ 1039073 w 2079875"/>
                <a:gd name="connsiteY19" fmla="*/ 2 h 2561349"/>
                <a:gd name="connsiteX0" fmla="*/ 1039073 w 2079875"/>
                <a:gd name="connsiteY0" fmla="*/ 2 h 2561349"/>
                <a:gd name="connsiteX1" fmla="*/ 1271274 w 2079875"/>
                <a:gd name="connsiteY1" fmla="*/ 286049 h 2561349"/>
                <a:gd name="connsiteX2" fmla="*/ 1258084 w 2079875"/>
                <a:gd name="connsiteY2" fmla="*/ 389001 h 2561349"/>
                <a:gd name="connsiteX3" fmla="*/ 1970104 w 2079875"/>
                <a:gd name="connsiteY3" fmla="*/ 361647 h 2561349"/>
                <a:gd name="connsiteX4" fmla="*/ 2077867 w 2079875"/>
                <a:gd name="connsiteY4" fmla="*/ 961233 h 2561349"/>
                <a:gd name="connsiteX5" fmla="*/ 1891359 w 2079875"/>
                <a:gd name="connsiteY5" fmla="*/ 1030864 h 2561349"/>
                <a:gd name="connsiteX6" fmla="*/ 1857684 w 2079875"/>
                <a:gd name="connsiteY6" fmla="*/ 1535480 h 2561349"/>
                <a:gd name="connsiteX7" fmla="*/ 2075381 w 2079875"/>
                <a:gd name="connsiteY7" fmla="*/ 1597846 h 2561349"/>
                <a:gd name="connsiteX8" fmla="*/ 1962644 w 2079875"/>
                <a:gd name="connsiteY8" fmla="*/ 2180264 h 2561349"/>
                <a:gd name="connsiteX9" fmla="*/ 1233513 w 2079875"/>
                <a:gd name="connsiteY9" fmla="*/ 2167001 h 2561349"/>
                <a:gd name="connsiteX10" fmla="*/ 1253386 w 2079875"/>
                <a:gd name="connsiteY10" fmla="*/ 2275299 h 2561349"/>
                <a:gd name="connsiteX11" fmla="*/ 776496 w 2079875"/>
                <a:gd name="connsiteY11" fmla="*/ 2277679 h 2561349"/>
                <a:gd name="connsiteX12" fmla="*/ 797484 w 2079875"/>
                <a:gd name="connsiteY12" fmla="*/ 2130058 h 2561349"/>
                <a:gd name="connsiteX13" fmla="*/ 47610 w 2079875"/>
                <a:gd name="connsiteY13" fmla="*/ 2304059 h 2561349"/>
                <a:gd name="connsiteX14" fmla="*/ 11361 w 2079875"/>
                <a:gd name="connsiteY14" fmla="*/ 1657530 h 2561349"/>
                <a:gd name="connsiteX15" fmla="*/ 18821 w 2079875"/>
                <a:gd name="connsiteY15" fmla="*/ 1018430 h 2561349"/>
                <a:gd name="connsiteX16" fmla="*/ 10857 w 2079875"/>
                <a:gd name="connsiteY16" fmla="*/ 186111 h 2561349"/>
                <a:gd name="connsiteX17" fmla="*/ 838234 w 2079875"/>
                <a:gd name="connsiteY17" fmla="*/ 389001 h 2561349"/>
                <a:gd name="connsiteX18" fmla="*/ 803330 w 2079875"/>
                <a:gd name="connsiteY18" fmla="*/ 283669 h 2561349"/>
                <a:gd name="connsiteX19" fmla="*/ 1039073 w 2079875"/>
                <a:gd name="connsiteY19" fmla="*/ 2 h 2561349"/>
                <a:gd name="connsiteX0" fmla="*/ 1053129 w 2093931"/>
                <a:gd name="connsiteY0" fmla="*/ 2 h 2561349"/>
                <a:gd name="connsiteX1" fmla="*/ 1285330 w 2093931"/>
                <a:gd name="connsiteY1" fmla="*/ 286049 h 2561349"/>
                <a:gd name="connsiteX2" fmla="*/ 1272140 w 2093931"/>
                <a:gd name="connsiteY2" fmla="*/ 389001 h 2561349"/>
                <a:gd name="connsiteX3" fmla="*/ 1984160 w 2093931"/>
                <a:gd name="connsiteY3" fmla="*/ 361647 h 2561349"/>
                <a:gd name="connsiteX4" fmla="*/ 2091923 w 2093931"/>
                <a:gd name="connsiteY4" fmla="*/ 961233 h 2561349"/>
                <a:gd name="connsiteX5" fmla="*/ 1905415 w 2093931"/>
                <a:gd name="connsiteY5" fmla="*/ 1030864 h 2561349"/>
                <a:gd name="connsiteX6" fmla="*/ 1871740 w 2093931"/>
                <a:gd name="connsiteY6" fmla="*/ 1535480 h 2561349"/>
                <a:gd name="connsiteX7" fmla="*/ 2089437 w 2093931"/>
                <a:gd name="connsiteY7" fmla="*/ 1597846 h 2561349"/>
                <a:gd name="connsiteX8" fmla="*/ 1976700 w 2093931"/>
                <a:gd name="connsiteY8" fmla="*/ 2180264 h 2561349"/>
                <a:gd name="connsiteX9" fmla="*/ 1247569 w 2093931"/>
                <a:gd name="connsiteY9" fmla="*/ 2167001 h 2561349"/>
                <a:gd name="connsiteX10" fmla="*/ 1267442 w 2093931"/>
                <a:gd name="connsiteY10" fmla="*/ 2275299 h 2561349"/>
                <a:gd name="connsiteX11" fmla="*/ 790552 w 2093931"/>
                <a:gd name="connsiteY11" fmla="*/ 2277679 h 2561349"/>
                <a:gd name="connsiteX12" fmla="*/ 811540 w 2093931"/>
                <a:gd name="connsiteY12" fmla="*/ 2130058 h 2561349"/>
                <a:gd name="connsiteX13" fmla="*/ 61666 w 2093931"/>
                <a:gd name="connsiteY13" fmla="*/ 2304059 h 2561349"/>
                <a:gd name="connsiteX14" fmla="*/ 7069 w 2093931"/>
                <a:gd name="connsiteY14" fmla="*/ 1657530 h 2561349"/>
                <a:gd name="connsiteX15" fmla="*/ 32877 w 2093931"/>
                <a:gd name="connsiteY15" fmla="*/ 1018430 h 2561349"/>
                <a:gd name="connsiteX16" fmla="*/ 24913 w 2093931"/>
                <a:gd name="connsiteY16" fmla="*/ 186111 h 2561349"/>
                <a:gd name="connsiteX17" fmla="*/ 852290 w 2093931"/>
                <a:gd name="connsiteY17" fmla="*/ 389001 h 2561349"/>
                <a:gd name="connsiteX18" fmla="*/ 817386 w 2093931"/>
                <a:gd name="connsiteY18" fmla="*/ 283669 h 2561349"/>
                <a:gd name="connsiteX19" fmla="*/ 1053129 w 2093931"/>
                <a:gd name="connsiteY19" fmla="*/ 2 h 2561349"/>
                <a:gd name="connsiteX0" fmla="*/ 1053129 w 2093931"/>
                <a:gd name="connsiteY0" fmla="*/ 2 h 2561349"/>
                <a:gd name="connsiteX1" fmla="*/ 1285330 w 2093931"/>
                <a:gd name="connsiteY1" fmla="*/ 286049 h 2561349"/>
                <a:gd name="connsiteX2" fmla="*/ 1272140 w 2093931"/>
                <a:gd name="connsiteY2" fmla="*/ 389001 h 2561349"/>
                <a:gd name="connsiteX3" fmla="*/ 1984160 w 2093931"/>
                <a:gd name="connsiteY3" fmla="*/ 361647 h 2561349"/>
                <a:gd name="connsiteX4" fmla="*/ 2091923 w 2093931"/>
                <a:gd name="connsiteY4" fmla="*/ 961233 h 2561349"/>
                <a:gd name="connsiteX5" fmla="*/ 1905415 w 2093931"/>
                <a:gd name="connsiteY5" fmla="*/ 1030864 h 2561349"/>
                <a:gd name="connsiteX6" fmla="*/ 1871740 w 2093931"/>
                <a:gd name="connsiteY6" fmla="*/ 1535480 h 2561349"/>
                <a:gd name="connsiteX7" fmla="*/ 2089437 w 2093931"/>
                <a:gd name="connsiteY7" fmla="*/ 1597846 h 2561349"/>
                <a:gd name="connsiteX8" fmla="*/ 1976700 w 2093931"/>
                <a:gd name="connsiteY8" fmla="*/ 2180264 h 2561349"/>
                <a:gd name="connsiteX9" fmla="*/ 1247569 w 2093931"/>
                <a:gd name="connsiteY9" fmla="*/ 2167001 h 2561349"/>
                <a:gd name="connsiteX10" fmla="*/ 1267442 w 2093931"/>
                <a:gd name="connsiteY10" fmla="*/ 2275299 h 2561349"/>
                <a:gd name="connsiteX11" fmla="*/ 790552 w 2093931"/>
                <a:gd name="connsiteY11" fmla="*/ 2277679 h 2561349"/>
                <a:gd name="connsiteX12" fmla="*/ 811540 w 2093931"/>
                <a:gd name="connsiteY12" fmla="*/ 2130058 h 2561349"/>
                <a:gd name="connsiteX13" fmla="*/ 43318 w 2093931"/>
                <a:gd name="connsiteY13" fmla="*/ 2304059 h 2561349"/>
                <a:gd name="connsiteX14" fmla="*/ 7069 w 2093931"/>
                <a:gd name="connsiteY14" fmla="*/ 1657530 h 2561349"/>
                <a:gd name="connsiteX15" fmla="*/ 32877 w 2093931"/>
                <a:gd name="connsiteY15" fmla="*/ 1018430 h 2561349"/>
                <a:gd name="connsiteX16" fmla="*/ 24913 w 2093931"/>
                <a:gd name="connsiteY16" fmla="*/ 186111 h 2561349"/>
                <a:gd name="connsiteX17" fmla="*/ 852290 w 2093931"/>
                <a:gd name="connsiteY17" fmla="*/ 389001 h 2561349"/>
                <a:gd name="connsiteX18" fmla="*/ 817386 w 2093931"/>
                <a:gd name="connsiteY18" fmla="*/ 283669 h 2561349"/>
                <a:gd name="connsiteX19" fmla="*/ 1053129 w 2093931"/>
                <a:gd name="connsiteY19" fmla="*/ 2 h 2561349"/>
                <a:gd name="connsiteX0" fmla="*/ 1054839 w 2095641"/>
                <a:gd name="connsiteY0" fmla="*/ 2 h 2561349"/>
                <a:gd name="connsiteX1" fmla="*/ 1287040 w 2095641"/>
                <a:gd name="connsiteY1" fmla="*/ 286049 h 2561349"/>
                <a:gd name="connsiteX2" fmla="*/ 1273850 w 2095641"/>
                <a:gd name="connsiteY2" fmla="*/ 389001 h 2561349"/>
                <a:gd name="connsiteX3" fmla="*/ 1985870 w 2095641"/>
                <a:gd name="connsiteY3" fmla="*/ 361647 h 2561349"/>
                <a:gd name="connsiteX4" fmla="*/ 2093633 w 2095641"/>
                <a:gd name="connsiteY4" fmla="*/ 961233 h 2561349"/>
                <a:gd name="connsiteX5" fmla="*/ 1907125 w 2095641"/>
                <a:gd name="connsiteY5" fmla="*/ 1030864 h 2561349"/>
                <a:gd name="connsiteX6" fmla="*/ 1873450 w 2095641"/>
                <a:gd name="connsiteY6" fmla="*/ 1535480 h 2561349"/>
                <a:gd name="connsiteX7" fmla="*/ 2091147 w 2095641"/>
                <a:gd name="connsiteY7" fmla="*/ 1597846 h 2561349"/>
                <a:gd name="connsiteX8" fmla="*/ 1978410 w 2095641"/>
                <a:gd name="connsiteY8" fmla="*/ 2180264 h 2561349"/>
                <a:gd name="connsiteX9" fmla="*/ 1249279 w 2095641"/>
                <a:gd name="connsiteY9" fmla="*/ 2167001 h 2561349"/>
                <a:gd name="connsiteX10" fmla="*/ 1269152 w 2095641"/>
                <a:gd name="connsiteY10" fmla="*/ 2275299 h 2561349"/>
                <a:gd name="connsiteX11" fmla="*/ 792262 w 2095641"/>
                <a:gd name="connsiteY11" fmla="*/ 2277679 h 2561349"/>
                <a:gd name="connsiteX12" fmla="*/ 813250 w 2095641"/>
                <a:gd name="connsiteY12" fmla="*/ 2130058 h 2561349"/>
                <a:gd name="connsiteX13" fmla="*/ 45028 w 2095641"/>
                <a:gd name="connsiteY13" fmla="*/ 2304059 h 2561349"/>
                <a:gd name="connsiteX14" fmla="*/ 8779 w 2095641"/>
                <a:gd name="connsiteY14" fmla="*/ 1657530 h 2561349"/>
                <a:gd name="connsiteX15" fmla="*/ 25413 w 2095641"/>
                <a:gd name="connsiteY15" fmla="*/ 1018431 h 2561349"/>
                <a:gd name="connsiteX16" fmla="*/ 26623 w 2095641"/>
                <a:gd name="connsiteY16" fmla="*/ 186111 h 2561349"/>
                <a:gd name="connsiteX17" fmla="*/ 854000 w 2095641"/>
                <a:gd name="connsiteY17" fmla="*/ 389001 h 2561349"/>
                <a:gd name="connsiteX18" fmla="*/ 819096 w 2095641"/>
                <a:gd name="connsiteY18" fmla="*/ 283669 h 2561349"/>
                <a:gd name="connsiteX19" fmla="*/ 1054839 w 2095641"/>
                <a:gd name="connsiteY19" fmla="*/ 2 h 2561349"/>
                <a:gd name="connsiteX0" fmla="*/ 1054839 w 2095641"/>
                <a:gd name="connsiteY0" fmla="*/ 2 h 2561349"/>
                <a:gd name="connsiteX1" fmla="*/ 1287040 w 2095641"/>
                <a:gd name="connsiteY1" fmla="*/ 286049 h 2561349"/>
                <a:gd name="connsiteX2" fmla="*/ 1273850 w 2095641"/>
                <a:gd name="connsiteY2" fmla="*/ 389001 h 2561349"/>
                <a:gd name="connsiteX3" fmla="*/ 1985870 w 2095641"/>
                <a:gd name="connsiteY3" fmla="*/ 361647 h 2561349"/>
                <a:gd name="connsiteX4" fmla="*/ 2093633 w 2095641"/>
                <a:gd name="connsiteY4" fmla="*/ 961233 h 2561349"/>
                <a:gd name="connsiteX5" fmla="*/ 1907125 w 2095641"/>
                <a:gd name="connsiteY5" fmla="*/ 1030864 h 2561349"/>
                <a:gd name="connsiteX6" fmla="*/ 1873450 w 2095641"/>
                <a:gd name="connsiteY6" fmla="*/ 1535480 h 2561349"/>
                <a:gd name="connsiteX7" fmla="*/ 2091147 w 2095641"/>
                <a:gd name="connsiteY7" fmla="*/ 1597846 h 2561349"/>
                <a:gd name="connsiteX8" fmla="*/ 1978410 w 2095641"/>
                <a:gd name="connsiteY8" fmla="*/ 2180264 h 2561349"/>
                <a:gd name="connsiteX9" fmla="*/ 1249279 w 2095641"/>
                <a:gd name="connsiteY9" fmla="*/ 2167001 h 2561349"/>
                <a:gd name="connsiteX10" fmla="*/ 1269152 w 2095641"/>
                <a:gd name="connsiteY10" fmla="*/ 2275299 h 2561349"/>
                <a:gd name="connsiteX11" fmla="*/ 792262 w 2095641"/>
                <a:gd name="connsiteY11" fmla="*/ 2277679 h 2561349"/>
                <a:gd name="connsiteX12" fmla="*/ 813250 w 2095641"/>
                <a:gd name="connsiteY12" fmla="*/ 2130058 h 2561349"/>
                <a:gd name="connsiteX13" fmla="*/ 45028 w 2095641"/>
                <a:gd name="connsiteY13" fmla="*/ 2304059 h 2561349"/>
                <a:gd name="connsiteX14" fmla="*/ 8779 w 2095641"/>
                <a:gd name="connsiteY14" fmla="*/ 1657530 h 2561349"/>
                <a:gd name="connsiteX15" fmla="*/ 25413 w 2095641"/>
                <a:gd name="connsiteY15" fmla="*/ 1018431 h 2561349"/>
                <a:gd name="connsiteX16" fmla="*/ 8275 w 2095641"/>
                <a:gd name="connsiteY16" fmla="*/ 186111 h 2561349"/>
                <a:gd name="connsiteX17" fmla="*/ 854000 w 2095641"/>
                <a:gd name="connsiteY17" fmla="*/ 389001 h 2561349"/>
                <a:gd name="connsiteX18" fmla="*/ 819096 w 2095641"/>
                <a:gd name="connsiteY18" fmla="*/ 283669 h 2561349"/>
                <a:gd name="connsiteX19" fmla="*/ 1054839 w 2095641"/>
                <a:gd name="connsiteY19" fmla="*/ 2 h 2561349"/>
                <a:gd name="connsiteX0" fmla="*/ 1061334 w 2102136"/>
                <a:gd name="connsiteY0" fmla="*/ 2 h 2561349"/>
                <a:gd name="connsiteX1" fmla="*/ 1293535 w 2102136"/>
                <a:gd name="connsiteY1" fmla="*/ 286049 h 2561349"/>
                <a:gd name="connsiteX2" fmla="*/ 1280345 w 2102136"/>
                <a:gd name="connsiteY2" fmla="*/ 389001 h 2561349"/>
                <a:gd name="connsiteX3" fmla="*/ 1992365 w 2102136"/>
                <a:gd name="connsiteY3" fmla="*/ 361647 h 2561349"/>
                <a:gd name="connsiteX4" fmla="*/ 2100128 w 2102136"/>
                <a:gd name="connsiteY4" fmla="*/ 961233 h 2561349"/>
                <a:gd name="connsiteX5" fmla="*/ 1913620 w 2102136"/>
                <a:gd name="connsiteY5" fmla="*/ 1030864 h 2561349"/>
                <a:gd name="connsiteX6" fmla="*/ 1879945 w 2102136"/>
                <a:gd name="connsiteY6" fmla="*/ 1535480 h 2561349"/>
                <a:gd name="connsiteX7" fmla="*/ 2097642 w 2102136"/>
                <a:gd name="connsiteY7" fmla="*/ 1597846 h 2561349"/>
                <a:gd name="connsiteX8" fmla="*/ 1984905 w 2102136"/>
                <a:gd name="connsiteY8" fmla="*/ 2180264 h 2561349"/>
                <a:gd name="connsiteX9" fmla="*/ 1255774 w 2102136"/>
                <a:gd name="connsiteY9" fmla="*/ 2167001 h 2561349"/>
                <a:gd name="connsiteX10" fmla="*/ 1275647 w 2102136"/>
                <a:gd name="connsiteY10" fmla="*/ 2275299 h 2561349"/>
                <a:gd name="connsiteX11" fmla="*/ 798757 w 2102136"/>
                <a:gd name="connsiteY11" fmla="*/ 2277679 h 2561349"/>
                <a:gd name="connsiteX12" fmla="*/ 819745 w 2102136"/>
                <a:gd name="connsiteY12" fmla="*/ 2130058 h 2561349"/>
                <a:gd name="connsiteX13" fmla="*/ 51523 w 2102136"/>
                <a:gd name="connsiteY13" fmla="*/ 2304059 h 2561349"/>
                <a:gd name="connsiteX14" fmla="*/ 15274 w 2102136"/>
                <a:gd name="connsiteY14" fmla="*/ 1657530 h 2561349"/>
                <a:gd name="connsiteX15" fmla="*/ 13559 w 2102136"/>
                <a:gd name="connsiteY15" fmla="*/ 1005801 h 2561349"/>
                <a:gd name="connsiteX16" fmla="*/ 14770 w 2102136"/>
                <a:gd name="connsiteY16" fmla="*/ 186111 h 2561349"/>
                <a:gd name="connsiteX17" fmla="*/ 860495 w 2102136"/>
                <a:gd name="connsiteY17" fmla="*/ 389001 h 2561349"/>
                <a:gd name="connsiteX18" fmla="*/ 825591 w 2102136"/>
                <a:gd name="connsiteY18" fmla="*/ 283669 h 2561349"/>
                <a:gd name="connsiteX19" fmla="*/ 1061334 w 2102136"/>
                <a:gd name="connsiteY19" fmla="*/ 2 h 2561349"/>
                <a:gd name="connsiteX0" fmla="*/ 1058584 w 2099386"/>
                <a:gd name="connsiteY0" fmla="*/ 2 h 2561349"/>
                <a:gd name="connsiteX1" fmla="*/ 1290785 w 2099386"/>
                <a:gd name="connsiteY1" fmla="*/ 286049 h 2561349"/>
                <a:gd name="connsiteX2" fmla="*/ 1277595 w 2099386"/>
                <a:gd name="connsiteY2" fmla="*/ 389001 h 2561349"/>
                <a:gd name="connsiteX3" fmla="*/ 1989615 w 2099386"/>
                <a:gd name="connsiteY3" fmla="*/ 361647 h 2561349"/>
                <a:gd name="connsiteX4" fmla="*/ 2097378 w 2099386"/>
                <a:gd name="connsiteY4" fmla="*/ 961233 h 2561349"/>
                <a:gd name="connsiteX5" fmla="*/ 1910870 w 2099386"/>
                <a:gd name="connsiteY5" fmla="*/ 1030864 h 2561349"/>
                <a:gd name="connsiteX6" fmla="*/ 1877195 w 2099386"/>
                <a:gd name="connsiteY6" fmla="*/ 1535480 h 2561349"/>
                <a:gd name="connsiteX7" fmla="*/ 2094892 w 2099386"/>
                <a:gd name="connsiteY7" fmla="*/ 1597846 h 2561349"/>
                <a:gd name="connsiteX8" fmla="*/ 1982155 w 2099386"/>
                <a:gd name="connsiteY8" fmla="*/ 2180264 h 2561349"/>
                <a:gd name="connsiteX9" fmla="*/ 1253024 w 2099386"/>
                <a:gd name="connsiteY9" fmla="*/ 2167001 h 2561349"/>
                <a:gd name="connsiteX10" fmla="*/ 1272897 w 2099386"/>
                <a:gd name="connsiteY10" fmla="*/ 2275299 h 2561349"/>
                <a:gd name="connsiteX11" fmla="*/ 796007 w 2099386"/>
                <a:gd name="connsiteY11" fmla="*/ 2277679 h 2561349"/>
                <a:gd name="connsiteX12" fmla="*/ 816995 w 2099386"/>
                <a:gd name="connsiteY12" fmla="*/ 2130058 h 2561349"/>
                <a:gd name="connsiteX13" fmla="*/ 48773 w 2099386"/>
                <a:gd name="connsiteY13" fmla="*/ 2304059 h 2561349"/>
                <a:gd name="connsiteX14" fmla="*/ 12524 w 2099386"/>
                <a:gd name="connsiteY14" fmla="*/ 1657530 h 2561349"/>
                <a:gd name="connsiteX15" fmla="*/ 10809 w 2099386"/>
                <a:gd name="connsiteY15" fmla="*/ 1005801 h 2561349"/>
                <a:gd name="connsiteX16" fmla="*/ 12020 w 2099386"/>
                <a:gd name="connsiteY16" fmla="*/ 186111 h 2561349"/>
                <a:gd name="connsiteX17" fmla="*/ 857745 w 2099386"/>
                <a:gd name="connsiteY17" fmla="*/ 389001 h 2561349"/>
                <a:gd name="connsiteX18" fmla="*/ 822841 w 2099386"/>
                <a:gd name="connsiteY18" fmla="*/ 283669 h 2561349"/>
                <a:gd name="connsiteX19" fmla="*/ 1058584 w 2099386"/>
                <a:gd name="connsiteY19" fmla="*/ 2 h 2561349"/>
                <a:gd name="connsiteX0" fmla="*/ 1058078 w 2098880"/>
                <a:gd name="connsiteY0" fmla="*/ 2 h 2561349"/>
                <a:gd name="connsiteX1" fmla="*/ 1290279 w 2098880"/>
                <a:gd name="connsiteY1" fmla="*/ 286049 h 2561349"/>
                <a:gd name="connsiteX2" fmla="*/ 1277089 w 2098880"/>
                <a:gd name="connsiteY2" fmla="*/ 389001 h 2561349"/>
                <a:gd name="connsiteX3" fmla="*/ 1989109 w 2098880"/>
                <a:gd name="connsiteY3" fmla="*/ 361647 h 2561349"/>
                <a:gd name="connsiteX4" fmla="*/ 2096872 w 2098880"/>
                <a:gd name="connsiteY4" fmla="*/ 961233 h 2561349"/>
                <a:gd name="connsiteX5" fmla="*/ 1910364 w 2098880"/>
                <a:gd name="connsiteY5" fmla="*/ 1030864 h 2561349"/>
                <a:gd name="connsiteX6" fmla="*/ 1876689 w 2098880"/>
                <a:gd name="connsiteY6" fmla="*/ 1535480 h 2561349"/>
                <a:gd name="connsiteX7" fmla="*/ 2094386 w 2098880"/>
                <a:gd name="connsiteY7" fmla="*/ 1597846 h 2561349"/>
                <a:gd name="connsiteX8" fmla="*/ 1981649 w 2098880"/>
                <a:gd name="connsiteY8" fmla="*/ 2180264 h 2561349"/>
                <a:gd name="connsiteX9" fmla="*/ 1252518 w 2098880"/>
                <a:gd name="connsiteY9" fmla="*/ 2167001 h 2561349"/>
                <a:gd name="connsiteX10" fmla="*/ 1272391 w 2098880"/>
                <a:gd name="connsiteY10" fmla="*/ 2275299 h 2561349"/>
                <a:gd name="connsiteX11" fmla="*/ 795501 w 2098880"/>
                <a:gd name="connsiteY11" fmla="*/ 2277679 h 2561349"/>
                <a:gd name="connsiteX12" fmla="*/ 816489 w 2098880"/>
                <a:gd name="connsiteY12" fmla="*/ 2130058 h 2561349"/>
                <a:gd name="connsiteX13" fmla="*/ 48267 w 2098880"/>
                <a:gd name="connsiteY13" fmla="*/ 2304059 h 2561349"/>
                <a:gd name="connsiteX14" fmla="*/ 12018 w 2098880"/>
                <a:gd name="connsiteY14" fmla="*/ 1657530 h 2561349"/>
                <a:gd name="connsiteX15" fmla="*/ 10303 w 2098880"/>
                <a:gd name="connsiteY15" fmla="*/ 1005801 h 2561349"/>
                <a:gd name="connsiteX16" fmla="*/ 11514 w 2098880"/>
                <a:gd name="connsiteY16" fmla="*/ 186111 h 2561349"/>
                <a:gd name="connsiteX17" fmla="*/ 857239 w 2098880"/>
                <a:gd name="connsiteY17" fmla="*/ 389001 h 2561349"/>
                <a:gd name="connsiteX18" fmla="*/ 822335 w 2098880"/>
                <a:gd name="connsiteY18" fmla="*/ 283669 h 2561349"/>
                <a:gd name="connsiteX19" fmla="*/ 1058078 w 2098880"/>
                <a:gd name="connsiteY19" fmla="*/ 2 h 2561349"/>
                <a:gd name="connsiteX0" fmla="*/ 1058078 w 2098880"/>
                <a:gd name="connsiteY0" fmla="*/ 2 h 2561349"/>
                <a:gd name="connsiteX1" fmla="*/ 1290279 w 2098880"/>
                <a:gd name="connsiteY1" fmla="*/ 286049 h 2561349"/>
                <a:gd name="connsiteX2" fmla="*/ 1277089 w 2098880"/>
                <a:gd name="connsiteY2" fmla="*/ 389001 h 2561349"/>
                <a:gd name="connsiteX3" fmla="*/ 1989109 w 2098880"/>
                <a:gd name="connsiteY3" fmla="*/ 361647 h 2561349"/>
                <a:gd name="connsiteX4" fmla="*/ 2096872 w 2098880"/>
                <a:gd name="connsiteY4" fmla="*/ 961233 h 2561349"/>
                <a:gd name="connsiteX5" fmla="*/ 1910364 w 2098880"/>
                <a:gd name="connsiteY5" fmla="*/ 1030864 h 2561349"/>
                <a:gd name="connsiteX6" fmla="*/ 1876689 w 2098880"/>
                <a:gd name="connsiteY6" fmla="*/ 1535480 h 2561349"/>
                <a:gd name="connsiteX7" fmla="*/ 2094386 w 2098880"/>
                <a:gd name="connsiteY7" fmla="*/ 1597846 h 2561349"/>
                <a:gd name="connsiteX8" fmla="*/ 1981649 w 2098880"/>
                <a:gd name="connsiteY8" fmla="*/ 2180264 h 2561349"/>
                <a:gd name="connsiteX9" fmla="*/ 1252518 w 2098880"/>
                <a:gd name="connsiteY9" fmla="*/ 2167001 h 2561349"/>
                <a:gd name="connsiteX10" fmla="*/ 1272391 w 2098880"/>
                <a:gd name="connsiteY10" fmla="*/ 2275299 h 2561349"/>
                <a:gd name="connsiteX11" fmla="*/ 795501 w 2098880"/>
                <a:gd name="connsiteY11" fmla="*/ 2277679 h 2561349"/>
                <a:gd name="connsiteX12" fmla="*/ 816489 w 2098880"/>
                <a:gd name="connsiteY12" fmla="*/ 2130058 h 2561349"/>
                <a:gd name="connsiteX13" fmla="*/ 39093 w 2098880"/>
                <a:gd name="connsiteY13" fmla="*/ 2304059 h 2561349"/>
                <a:gd name="connsiteX14" fmla="*/ 12018 w 2098880"/>
                <a:gd name="connsiteY14" fmla="*/ 1657530 h 2561349"/>
                <a:gd name="connsiteX15" fmla="*/ 10303 w 2098880"/>
                <a:gd name="connsiteY15" fmla="*/ 1005801 h 2561349"/>
                <a:gd name="connsiteX16" fmla="*/ 11514 w 2098880"/>
                <a:gd name="connsiteY16" fmla="*/ 186111 h 2561349"/>
                <a:gd name="connsiteX17" fmla="*/ 857239 w 2098880"/>
                <a:gd name="connsiteY17" fmla="*/ 389001 h 2561349"/>
                <a:gd name="connsiteX18" fmla="*/ 822335 w 2098880"/>
                <a:gd name="connsiteY18" fmla="*/ 283669 h 2561349"/>
                <a:gd name="connsiteX19" fmla="*/ 1058078 w 2098880"/>
                <a:gd name="connsiteY19" fmla="*/ 2 h 2561349"/>
                <a:gd name="connsiteX0" fmla="*/ 1058078 w 2098880"/>
                <a:gd name="connsiteY0" fmla="*/ 2 h 2561349"/>
                <a:gd name="connsiteX1" fmla="*/ 1290279 w 2098880"/>
                <a:gd name="connsiteY1" fmla="*/ 286049 h 2561349"/>
                <a:gd name="connsiteX2" fmla="*/ 1277089 w 2098880"/>
                <a:gd name="connsiteY2" fmla="*/ 389001 h 2561349"/>
                <a:gd name="connsiteX3" fmla="*/ 1989109 w 2098880"/>
                <a:gd name="connsiteY3" fmla="*/ 361647 h 2561349"/>
                <a:gd name="connsiteX4" fmla="*/ 2096872 w 2098880"/>
                <a:gd name="connsiteY4" fmla="*/ 961233 h 2561349"/>
                <a:gd name="connsiteX5" fmla="*/ 1910364 w 2098880"/>
                <a:gd name="connsiteY5" fmla="*/ 1030864 h 2561349"/>
                <a:gd name="connsiteX6" fmla="*/ 1876689 w 2098880"/>
                <a:gd name="connsiteY6" fmla="*/ 1535480 h 2561349"/>
                <a:gd name="connsiteX7" fmla="*/ 2094386 w 2098880"/>
                <a:gd name="connsiteY7" fmla="*/ 1597846 h 2561349"/>
                <a:gd name="connsiteX8" fmla="*/ 1981649 w 2098880"/>
                <a:gd name="connsiteY8" fmla="*/ 2180264 h 2561349"/>
                <a:gd name="connsiteX9" fmla="*/ 1252518 w 2098880"/>
                <a:gd name="connsiteY9" fmla="*/ 2167001 h 2561349"/>
                <a:gd name="connsiteX10" fmla="*/ 1272391 w 2098880"/>
                <a:gd name="connsiteY10" fmla="*/ 2275299 h 2561349"/>
                <a:gd name="connsiteX11" fmla="*/ 795501 w 2098880"/>
                <a:gd name="connsiteY11" fmla="*/ 2277679 h 2561349"/>
                <a:gd name="connsiteX12" fmla="*/ 816489 w 2098880"/>
                <a:gd name="connsiteY12" fmla="*/ 2130058 h 2561349"/>
                <a:gd name="connsiteX13" fmla="*/ 39093 w 2098880"/>
                <a:gd name="connsiteY13" fmla="*/ 2304059 h 2561349"/>
                <a:gd name="connsiteX14" fmla="*/ 12018 w 2098880"/>
                <a:gd name="connsiteY14" fmla="*/ 1657530 h 2561349"/>
                <a:gd name="connsiteX15" fmla="*/ 10303 w 2098880"/>
                <a:gd name="connsiteY15" fmla="*/ 1005801 h 2561349"/>
                <a:gd name="connsiteX16" fmla="*/ 11514 w 2098880"/>
                <a:gd name="connsiteY16" fmla="*/ 186111 h 2561349"/>
                <a:gd name="connsiteX17" fmla="*/ 857239 w 2098880"/>
                <a:gd name="connsiteY17" fmla="*/ 389001 h 2561349"/>
                <a:gd name="connsiteX18" fmla="*/ 822335 w 2098880"/>
                <a:gd name="connsiteY18" fmla="*/ 283669 h 2561349"/>
                <a:gd name="connsiteX19" fmla="*/ 1058078 w 2098880"/>
                <a:gd name="connsiteY19" fmla="*/ 2 h 2561349"/>
                <a:gd name="connsiteX0" fmla="*/ 1054516 w 2095318"/>
                <a:gd name="connsiteY0" fmla="*/ 2 h 2561349"/>
                <a:gd name="connsiteX1" fmla="*/ 1286717 w 2095318"/>
                <a:gd name="connsiteY1" fmla="*/ 286049 h 2561349"/>
                <a:gd name="connsiteX2" fmla="*/ 1273527 w 2095318"/>
                <a:gd name="connsiteY2" fmla="*/ 389001 h 2561349"/>
                <a:gd name="connsiteX3" fmla="*/ 1985547 w 2095318"/>
                <a:gd name="connsiteY3" fmla="*/ 361647 h 2561349"/>
                <a:gd name="connsiteX4" fmla="*/ 2093310 w 2095318"/>
                <a:gd name="connsiteY4" fmla="*/ 961233 h 2561349"/>
                <a:gd name="connsiteX5" fmla="*/ 1906802 w 2095318"/>
                <a:gd name="connsiteY5" fmla="*/ 1030864 h 2561349"/>
                <a:gd name="connsiteX6" fmla="*/ 1873127 w 2095318"/>
                <a:gd name="connsiteY6" fmla="*/ 1535480 h 2561349"/>
                <a:gd name="connsiteX7" fmla="*/ 2090824 w 2095318"/>
                <a:gd name="connsiteY7" fmla="*/ 1597846 h 2561349"/>
                <a:gd name="connsiteX8" fmla="*/ 1978087 w 2095318"/>
                <a:gd name="connsiteY8" fmla="*/ 2180264 h 2561349"/>
                <a:gd name="connsiteX9" fmla="*/ 1248956 w 2095318"/>
                <a:gd name="connsiteY9" fmla="*/ 2167001 h 2561349"/>
                <a:gd name="connsiteX10" fmla="*/ 1268829 w 2095318"/>
                <a:gd name="connsiteY10" fmla="*/ 2275299 h 2561349"/>
                <a:gd name="connsiteX11" fmla="*/ 791939 w 2095318"/>
                <a:gd name="connsiteY11" fmla="*/ 2277679 h 2561349"/>
                <a:gd name="connsiteX12" fmla="*/ 812927 w 2095318"/>
                <a:gd name="connsiteY12" fmla="*/ 2130058 h 2561349"/>
                <a:gd name="connsiteX13" fmla="*/ 35531 w 2095318"/>
                <a:gd name="connsiteY13" fmla="*/ 2304059 h 2561349"/>
                <a:gd name="connsiteX14" fmla="*/ 26804 w 2095318"/>
                <a:gd name="connsiteY14" fmla="*/ 1657530 h 2561349"/>
                <a:gd name="connsiteX15" fmla="*/ 6741 w 2095318"/>
                <a:gd name="connsiteY15" fmla="*/ 1005801 h 2561349"/>
                <a:gd name="connsiteX16" fmla="*/ 7952 w 2095318"/>
                <a:gd name="connsiteY16" fmla="*/ 186111 h 2561349"/>
                <a:gd name="connsiteX17" fmla="*/ 853677 w 2095318"/>
                <a:gd name="connsiteY17" fmla="*/ 389001 h 2561349"/>
                <a:gd name="connsiteX18" fmla="*/ 818773 w 2095318"/>
                <a:gd name="connsiteY18" fmla="*/ 283669 h 2561349"/>
                <a:gd name="connsiteX19" fmla="*/ 1054516 w 2095318"/>
                <a:gd name="connsiteY19" fmla="*/ 2 h 2561349"/>
                <a:gd name="connsiteX0" fmla="*/ 1058077 w 2098879"/>
                <a:gd name="connsiteY0" fmla="*/ 2 h 2561349"/>
                <a:gd name="connsiteX1" fmla="*/ 1290278 w 2098879"/>
                <a:gd name="connsiteY1" fmla="*/ 286049 h 2561349"/>
                <a:gd name="connsiteX2" fmla="*/ 1277088 w 2098879"/>
                <a:gd name="connsiteY2" fmla="*/ 389001 h 2561349"/>
                <a:gd name="connsiteX3" fmla="*/ 1989108 w 2098879"/>
                <a:gd name="connsiteY3" fmla="*/ 361647 h 2561349"/>
                <a:gd name="connsiteX4" fmla="*/ 2096871 w 2098879"/>
                <a:gd name="connsiteY4" fmla="*/ 961233 h 2561349"/>
                <a:gd name="connsiteX5" fmla="*/ 1910363 w 2098879"/>
                <a:gd name="connsiteY5" fmla="*/ 1030864 h 2561349"/>
                <a:gd name="connsiteX6" fmla="*/ 1876688 w 2098879"/>
                <a:gd name="connsiteY6" fmla="*/ 1535480 h 2561349"/>
                <a:gd name="connsiteX7" fmla="*/ 2094385 w 2098879"/>
                <a:gd name="connsiteY7" fmla="*/ 1597846 h 2561349"/>
                <a:gd name="connsiteX8" fmla="*/ 1981648 w 2098879"/>
                <a:gd name="connsiteY8" fmla="*/ 2180264 h 2561349"/>
                <a:gd name="connsiteX9" fmla="*/ 1252517 w 2098879"/>
                <a:gd name="connsiteY9" fmla="*/ 2167001 h 2561349"/>
                <a:gd name="connsiteX10" fmla="*/ 1272390 w 2098879"/>
                <a:gd name="connsiteY10" fmla="*/ 2275299 h 2561349"/>
                <a:gd name="connsiteX11" fmla="*/ 795500 w 2098879"/>
                <a:gd name="connsiteY11" fmla="*/ 2277679 h 2561349"/>
                <a:gd name="connsiteX12" fmla="*/ 816488 w 2098879"/>
                <a:gd name="connsiteY12" fmla="*/ 2130058 h 2561349"/>
                <a:gd name="connsiteX13" fmla="*/ 39092 w 2098879"/>
                <a:gd name="connsiteY13" fmla="*/ 2304059 h 2561349"/>
                <a:gd name="connsiteX14" fmla="*/ 12016 w 2098879"/>
                <a:gd name="connsiteY14" fmla="*/ 1644900 h 2561349"/>
                <a:gd name="connsiteX15" fmla="*/ 10302 w 2098879"/>
                <a:gd name="connsiteY15" fmla="*/ 1005801 h 2561349"/>
                <a:gd name="connsiteX16" fmla="*/ 11513 w 2098879"/>
                <a:gd name="connsiteY16" fmla="*/ 186111 h 2561349"/>
                <a:gd name="connsiteX17" fmla="*/ 857238 w 2098879"/>
                <a:gd name="connsiteY17" fmla="*/ 389001 h 2561349"/>
                <a:gd name="connsiteX18" fmla="*/ 822334 w 2098879"/>
                <a:gd name="connsiteY18" fmla="*/ 283669 h 2561349"/>
                <a:gd name="connsiteX19" fmla="*/ 1058077 w 2098879"/>
                <a:gd name="connsiteY19" fmla="*/ 2 h 2561349"/>
                <a:gd name="connsiteX0" fmla="*/ 1058077 w 2098879"/>
                <a:gd name="connsiteY0" fmla="*/ 2 h 2561349"/>
                <a:gd name="connsiteX1" fmla="*/ 1290278 w 2098879"/>
                <a:gd name="connsiteY1" fmla="*/ 286049 h 2561349"/>
                <a:gd name="connsiteX2" fmla="*/ 1277088 w 2098879"/>
                <a:gd name="connsiteY2" fmla="*/ 389001 h 2561349"/>
                <a:gd name="connsiteX3" fmla="*/ 1989108 w 2098879"/>
                <a:gd name="connsiteY3" fmla="*/ 361647 h 2561349"/>
                <a:gd name="connsiteX4" fmla="*/ 2096871 w 2098879"/>
                <a:gd name="connsiteY4" fmla="*/ 961233 h 2561349"/>
                <a:gd name="connsiteX5" fmla="*/ 1910363 w 2098879"/>
                <a:gd name="connsiteY5" fmla="*/ 1030864 h 2561349"/>
                <a:gd name="connsiteX6" fmla="*/ 1876688 w 2098879"/>
                <a:gd name="connsiteY6" fmla="*/ 1535480 h 2561349"/>
                <a:gd name="connsiteX7" fmla="*/ 2094385 w 2098879"/>
                <a:gd name="connsiteY7" fmla="*/ 1597846 h 2561349"/>
                <a:gd name="connsiteX8" fmla="*/ 1981648 w 2098879"/>
                <a:gd name="connsiteY8" fmla="*/ 2180264 h 2561349"/>
                <a:gd name="connsiteX9" fmla="*/ 1252517 w 2098879"/>
                <a:gd name="connsiteY9" fmla="*/ 2167001 h 2561349"/>
                <a:gd name="connsiteX10" fmla="*/ 1272390 w 2098879"/>
                <a:gd name="connsiteY10" fmla="*/ 2275299 h 2561349"/>
                <a:gd name="connsiteX11" fmla="*/ 795500 w 2098879"/>
                <a:gd name="connsiteY11" fmla="*/ 2277679 h 2561349"/>
                <a:gd name="connsiteX12" fmla="*/ 816488 w 2098879"/>
                <a:gd name="connsiteY12" fmla="*/ 2130058 h 2561349"/>
                <a:gd name="connsiteX13" fmla="*/ 39092 w 2098879"/>
                <a:gd name="connsiteY13" fmla="*/ 2304059 h 2561349"/>
                <a:gd name="connsiteX14" fmla="*/ 12016 w 2098879"/>
                <a:gd name="connsiteY14" fmla="*/ 1644900 h 2561349"/>
                <a:gd name="connsiteX15" fmla="*/ 10302 w 2098879"/>
                <a:gd name="connsiteY15" fmla="*/ 1005801 h 2561349"/>
                <a:gd name="connsiteX16" fmla="*/ 11513 w 2098879"/>
                <a:gd name="connsiteY16" fmla="*/ 186111 h 2561349"/>
                <a:gd name="connsiteX17" fmla="*/ 857238 w 2098879"/>
                <a:gd name="connsiteY17" fmla="*/ 389001 h 2561349"/>
                <a:gd name="connsiteX18" fmla="*/ 822334 w 2098879"/>
                <a:gd name="connsiteY18" fmla="*/ 283669 h 2561349"/>
                <a:gd name="connsiteX19" fmla="*/ 1058077 w 2098879"/>
                <a:gd name="connsiteY19" fmla="*/ 2 h 2561349"/>
                <a:gd name="connsiteX0" fmla="*/ 1058077 w 2098879"/>
                <a:gd name="connsiteY0" fmla="*/ 2 h 2561349"/>
                <a:gd name="connsiteX1" fmla="*/ 1290278 w 2098879"/>
                <a:gd name="connsiteY1" fmla="*/ 286049 h 2561349"/>
                <a:gd name="connsiteX2" fmla="*/ 1277088 w 2098879"/>
                <a:gd name="connsiteY2" fmla="*/ 389001 h 2561349"/>
                <a:gd name="connsiteX3" fmla="*/ 1989108 w 2098879"/>
                <a:gd name="connsiteY3" fmla="*/ 361647 h 2561349"/>
                <a:gd name="connsiteX4" fmla="*/ 2096871 w 2098879"/>
                <a:gd name="connsiteY4" fmla="*/ 961233 h 2561349"/>
                <a:gd name="connsiteX5" fmla="*/ 1910363 w 2098879"/>
                <a:gd name="connsiteY5" fmla="*/ 1030864 h 2561349"/>
                <a:gd name="connsiteX6" fmla="*/ 1876688 w 2098879"/>
                <a:gd name="connsiteY6" fmla="*/ 1535480 h 2561349"/>
                <a:gd name="connsiteX7" fmla="*/ 2094385 w 2098879"/>
                <a:gd name="connsiteY7" fmla="*/ 1597846 h 2561349"/>
                <a:gd name="connsiteX8" fmla="*/ 1981648 w 2098879"/>
                <a:gd name="connsiteY8" fmla="*/ 2180264 h 2561349"/>
                <a:gd name="connsiteX9" fmla="*/ 1252517 w 2098879"/>
                <a:gd name="connsiteY9" fmla="*/ 2167001 h 2561349"/>
                <a:gd name="connsiteX10" fmla="*/ 1272390 w 2098879"/>
                <a:gd name="connsiteY10" fmla="*/ 2275299 h 2561349"/>
                <a:gd name="connsiteX11" fmla="*/ 795500 w 2098879"/>
                <a:gd name="connsiteY11" fmla="*/ 2277679 h 2561349"/>
                <a:gd name="connsiteX12" fmla="*/ 816488 w 2098879"/>
                <a:gd name="connsiteY12" fmla="*/ 2130058 h 2561349"/>
                <a:gd name="connsiteX13" fmla="*/ 39092 w 2098879"/>
                <a:gd name="connsiteY13" fmla="*/ 2304059 h 2561349"/>
                <a:gd name="connsiteX14" fmla="*/ 12016 w 2098879"/>
                <a:gd name="connsiteY14" fmla="*/ 1644900 h 2561349"/>
                <a:gd name="connsiteX15" fmla="*/ 10302 w 2098879"/>
                <a:gd name="connsiteY15" fmla="*/ 1005801 h 2561349"/>
                <a:gd name="connsiteX16" fmla="*/ 11513 w 2098879"/>
                <a:gd name="connsiteY16" fmla="*/ 186111 h 2561349"/>
                <a:gd name="connsiteX17" fmla="*/ 857238 w 2098879"/>
                <a:gd name="connsiteY17" fmla="*/ 389001 h 2561349"/>
                <a:gd name="connsiteX18" fmla="*/ 822334 w 2098879"/>
                <a:gd name="connsiteY18" fmla="*/ 283669 h 2561349"/>
                <a:gd name="connsiteX19" fmla="*/ 1058077 w 2098879"/>
                <a:gd name="connsiteY19" fmla="*/ 2 h 256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98879" h="2561349">
                  <a:moveTo>
                    <a:pt x="1058077" y="2"/>
                  </a:moveTo>
                  <a:cubicBezTo>
                    <a:pt x="1136068" y="399"/>
                    <a:pt x="1448796" y="96292"/>
                    <a:pt x="1290278" y="286049"/>
                  </a:cubicBezTo>
                  <a:cubicBezTo>
                    <a:pt x="1274168" y="315681"/>
                    <a:pt x="1271332" y="348100"/>
                    <a:pt x="1277088" y="389001"/>
                  </a:cubicBezTo>
                  <a:cubicBezTo>
                    <a:pt x="1326880" y="528260"/>
                    <a:pt x="1725417" y="461118"/>
                    <a:pt x="1989108" y="361647"/>
                  </a:cubicBezTo>
                  <a:cubicBezTo>
                    <a:pt x="2082963" y="496393"/>
                    <a:pt x="2100152" y="822505"/>
                    <a:pt x="2096871" y="961233"/>
                  </a:cubicBezTo>
                  <a:cubicBezTo>
                    <a:pt x="2100740" y="1080231"/>
                    <a:pt x="2044043" y="1106743"/>
                    <a:pt x="1910363" y="1030864"/>
                  </a:cubicBezTo>
                  <a:cubicBezTo>
                    <a:pt x="1513087" y="845571"/>
                    <a:pt x="1614335" y="1699607"/>
                    <a:pt x="1876688" y="1535480"/>
                  </a:cubicBezTo>
                  <a:cubicBezTo>
                    <a:pt x="1958440" y="1495440"/>
                    <a:pt x="2084354" y="1373503"/>
                    <a:pt x="2094385" y="1597846"/>
                  </a:cubicBezTo>
                  <a:cubicBezTo>
                    <a:pt x="2109392" y="1677956"/>
                    <a:pt x="2090460" y="2086234"/>
                    <a:pt x="1981648" y="2180264"/>
                  </a:cubicBezTo>
                  <a:cubicBezTo>
                    <a:pt x="1785024" y="2153738"/>
                    <a:pt x="1402722" y="2007848"/>
                    <a:pt x="1252517" y="2167001"/>
                  </a:cubicBezTo>
                  <a:cubicBezTo>
                    <a:pt x="1239036" y="2193451"/>
                    <a:pt x="1241838" y="2230273"/>
                    <a:pt x="1272390" y="2275299"/>
                  </a:cubicBezTo>
                  <a:cubicBezTo>
                    <a:pt x="1512896" y="2660266"/>
                    <a:pt x="583567" y="2652330"/>
                    <a:pt x="795500" y="2277679"/>
                  </a:cubicBezTo>
                  <a:cubicBezTo>
                    <a:pt x="834475" y="2223378"/>
                    <a:pt x="878338" y="2176180"/>
                    <a:pt x="816488" y="2130058"/>
                  </a:cubicBezTo>
                  <a:cubicBezTo>
                    <a:pt x="715364" y="2054649"/>
                    <a:pt x="287750" y="2251008"/>
                    <a:pt x="39092" y="2304059"/>
                  </a:cubicBezTo>
                  <a:cubicBezTo>
                    <a:pt x="25301" y="2431412"/>
                    <a:pt x="3366" y="1758776"/>
                    <a:pt x="12016" y="1644900"/>
                  </a:cubicBezTo>
                  <a:cubicBezTo>
                    <a:pt x="-8237" y="1447945"/>
                    <a:pt x="1296" y="1218328"/>
                    <a:pt x="10302" y="1005801"/>
                  </a:cubicBezTo>
                  <a:cubicBezTo>
                    <a:pt x="-3697" y="857423"/>
                    <a:pt x="7874" y="397758"/>
                    <a:pt x="11513" y="186111"/>
                  </a:cubicBezTo>
                  <a:cubicBezTo>
                    <a:pt x="407719" y="318739"/>
                    <a:pt x="819127" y="488472"/>
                    <a:pt x="857238" y="389001"/>
                  </a:cubicBezTo>
                  <a:cubicBezTo>
                    <a:pt x="867559" y="365426"/>
                    <a:pt x="857987" y="333341"/>
                    <a:pt x="822334" y="283669"/>
                  </a:cubicBezTo>
                  <a:cubicBezTo>
                    <a:pt x="716368" y="96343"/>
                    <a:pt x="980086" y="-395"/>
                    <a:pt x="1058077" y="2"/>
                  </a:cubicBezTo>
                  <a:close/>
                </a:path>
              </a:pathLst>
            </a:custGeom>
            <a:grpFill/>
            <a:ln>
              <a:noFill/>
            </a:ln>
            <a:effectLst/>
            <a:scene3d>
              <a:camera prst="orthographicFront"/>
              <a:lightRig rig="threePt" dir="t"/>
            </a:scene3d>
            <a:sp3d prstMaterial="dkEdge">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45" name="TextBox 44"/>
            <p:cNvSpPr txBox="1"/>
            <p:nvPr/>
          </p:nvSpPr>
          <p:spPr>
            <a:xfrm>
              <a:off x="1158191" y="3058786"/>
              <a:ext cx="1568418" cy="1015663"/>
            </a:xfrm>
            <a:prstGeom prst="rect">
              <a:avLst/>
            </a:prstGeom>
            <a:solidFill>
              <a:srgbClr val="00B7F0"/>
            </a:solidFill>
          </p:spPr>
          <p:txBody>
            <a:bodyPr wrap="square" rtlCol="0">
              <a:spAutoFit/>
            </a:bodyPr>
            <a:lstStyle/>
            <a:p>
              <a:pPr algn="ctr"/>
              <a:r>
                <a:rPr lang="en-US" sz="2000" dirty="0" smtClean="0"/>
                <a:t>Patchwork of </a:t>
              </a:r>
              <a:r>
                <a:rPr lang="en-US" sz="2000" dirty="0" smtClean="0"/>
                <a:t>State Equal </a:t>
              </a:r>
              <a:endParaRPr lang="en-US" sz="2000" dirty="0"/>
            </a:p>
            <a:p>
              <a:pPr algn="ctr"/>
              <a:r>
                <a:rPr lang="en-US" sz="2000" dirty="0" smtClean="0"/>
                <a:t>Pay </a:t>
              </a:r>
              <a:r>
                <a:rPr lang="en-US" sz="2000" dirty="0"/>
                <a:t>Laws</a:t>
              </a:r>
            </a:p>
          </p:txBody>
        </p:sp>
      </p:grpSp>
      <p:grpSp>
        <p:nvGrpSpPr>
          <p:cNvPr id="49" name="Group 48"/>
          <p:cNvGrpSpPr/>
          <p:nvPr/>
        </p:nvGrpSpPr>
        <p:grpSpPr>
          <a:xfrm>
            <a:off x="8552623" y="2206829"/>
            <a:ext cx="2320450" cy="2439272"/>
            <a:chOff x="5533603" y="1547632"/>
            <a:chExt cx="2320450" cy="2439272"/>
          </a:xfrm>
        </p:grpSpPr>
        <p:sp>
          <p:nvSpPr>
            <p:cNvPr id="50" name="Rectangle 5"/>
            <p:cNvSpPr/>
            <p:nvPr/>
          </p:nvSpPr>
          <p:spPr>
            <a:xfrm flipV="1">
              <a:off x="5533603" y="1547632"/>
              <a:ext cx="2320450" cy="2439272"/>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67551 w 2108353"/>
                <a:gd name="connsiteY0" fmla="*/ 3 h 2561350"/>
                <a:gd name="connsiteX1" fmla="*/ 1281864 w 2108353"/>
                <a:gd name="connsiteY1" fmla="*/ 286050 h 2561350"/>
                <a:gd name="connsiteX2" fmla="*/ 1259728 w 2108353"/>
                <a:gd name="connsiteY2" fmla="*/ 389002 h 2561350"/>
                <a:gd name="connsiteX3" fmla="*/ 1998582 w 2108353"/>
                <a:gd name="connsiteY3" fmla="*/ 361648 h 2561350"/>
                <a:gd name="connsiteX4" fmla="*/ 2106345 w 2108353"/>
                <a:gd name="connsiteY4" fmla="*/ 961234 h 2561350"/>
                <a:gd name="connsiteX5" fmla="*/ 1919837 w 2108353"/>
                <a:gd name="connsiteY5" fmla="*/ 1030865 h 2561350"/>
                <a:gd name="connsiteX6" fmla="*/ 1886162 w 2108353"/>
                <a:gd name="connsiteY6" fmla="*/ 1535481 h 2561350"/>
                <a:gd name="connsiteX7" fmla="*/ 2103859 w 2108353"/>
                <a:gd name="connsiteY7" fmla="*/ 1597847 h 2561350"/>
                <a:gd name="connsiteX8" fmla="*/ 1991122 w 2108353"/>
                <a:gd name="connsiteY8" fmla="*/ 2180265 h 2561350"/>
                <a:gd name="connsiteX9" fmla="*/ 1261991 w 2108353"/>
                <a:gd name="connsiteY9" fmla="*/ 2167002 h 2561350"/>
                <a:gd name="connsiteX10" fmla="*/ 1281864 w 2108353"/>
                <a:gd name="connsiteY10" fmla="*/ 2275300 h 2561350"/>
                <a:gd name="connsiteX11" fmla="*/ 831808 w 2108353"/>
                <a:gd name="connsiteY11" fmla="*/ 2277680 h 2561350"/>
                <a:gd name="connsiteX12" fmla="*/ 861741 w 2108353"/>
                <a:gd name="connsiteY12" fmla="*/ 2167002 h 2561350"/>
                <a:gd name="connsiteX13" fmla="*/ 168816 w 2108353"/>
                <a:gd name="connsiteY13" fmla="*/ 2200159 h 2561350"/>
                <a:gd name="connsiteX14" fmla="*/ 613 w 2108353"/>
                <a:gd name="connsiteY14" fmla="*/ 1657531 h 2561350"/>
                <a:gd name="connsiteX15" fmla="*/ 310235 w 2108353"/>
                <a:gd name="connsiteY15" fmla="*/ 1561668 h 2561350"/>
                <a:gd name="connsiteX16" fmla="*/ 287961 w 2108353"/>
                <a:gd name="connsiteY16" fmla="*/ 1045298 h 2561350"/>
                <a:gd name="connsiteX17" fmla="*/ 47299 w 2108353"/>
                <a:gd name="connsiteY17" fmla="*/ 1018431 h 2561350"/>
                <a:gd name="connsiteX18" fmla="*/ 148922 w 2108353"/>
                <a:gd name="connsiteY18" fmla="*/ 382371 h 2561350"/>
                <a:gd name="connsiteX19" fmla="*/ 866712 w 2108353"/>
                <a:gd name="connsiteY19" fmla="*/ 389002 h 2561350"/>
                <a:gd name="connsiteX20" fmla="*/ 831808 w 2108353"/>
                <a:gd name="connsiteY20" fmla="*/ 283670 h 2561350"/>
                <a:gd name="connsiteX21" fmla="*/ 1067551 w 2108353"/>
                <a:gd name="connsiteY21" fmla="*/ 3 h 2561350"/>
                <a:gd name="connsiteX0" fmla="*/ 1067551 w 2108353"/>
                <a:gd name="connsiteY0" fmla="*/ 3 h 2561350"/>
                <a:gd name="connsiteX1" fmla="*/ 1281864 w 2108353"/>
                <a:gd name="connsiteY1" fmla="*/ 286050 h 2561350"/>
                <a:gd name="connsiteX2" fmla="*/ 1259728 w 2108353"/>
                <a:gd name="connsiteY2" fmla="*/ 389002 h 2561350"/>
                <a:gd name="connsiteX3" fmla="*/ 1998582 w 2108353"/>
                <a:gd name="connsiteY3" fmla="*/ 361648 h 2561350"/>
                <a:gd name="connsiteX4" fmla="*/ 2106345 w 2108353"/>
                <a:gd name="connsiteY4" fmla="*/ 961234 h 2561350"/>
                <a:gd name="connsiteX5" fmla="*/ 1919837 w 2108353"/>
                <a:gd name="connsiteY5" fmla="*/ 1030865 h 2561350"/>
                <a:gd name="connsiteX6" fmla="*/ 1886162 w 2108353"/>
                <a:gd name="connsiteY6" fmla="*/ 1535481 h 2561350"/>
                <a:gd name="connsiteX7" fmla="*/ 2103859 w 2108353"/>
                <a:gd name="connsiteY7" fmla="*/ 1597847 h 2561350"/>
                <a:gd name="connsiteX8" fmla="*/ 1991122 w 2108353"/>
                <a:gd name="connsiteY8" fmla="*/ 2180265 h 2561350"/>
                <a:gd name="connsiteX9" fmla="*/ 1261991 w 2108353"/>
                <a:gd name="connsiteY9" fmla="*/ 2167002 h 2561350"/>
                <a:gd name="connsiteX10" fmla="*/ 1281864 w 2108353"/>
                <a:gd name="connsiteY10" fmla="*/ 2275300 h 2561350"/>
                <a:gd name="connsiteX11" fmla="*/ 831808 w 2108353"/>
                <a:gd name="connsiteY11" fmla="*/ 2277680 h 2561350"/>
                <a:gd name="connsiteX12" fmla="*/ 832321 w 2108353"/>
                <a:gd name="connsiteY12" fmla="*/ 2178331 h 2561350"/>
                <a:gd name="connsiteX13" fmla="*/ 168816 w 2108353"/>
                <a:gd name="connsiteY13" fmla="*/ 2200159 h 2561350"/>
                <a:gd name="connsiteX14" fmla="*/ 613 w 2108353"/>
                <a:gd name="connsiteY14" fmla="*/ 1657531 h 2561350"/>
                <a:gd name="connsiteX15" fmla="*/ 310235 w 2108353"/>
                <a:gd name="connsiteY15" fmla="*/ 1561668 h 2561350"/>
                <a:gd name="connsiteX16" fmla="*/ 287961 w 2108353"/>
                <a:gd name="connsiteY16" fmla="*/ 1045298 h 2561350"/>
                <a:gd name="connsiteX17" fmla="*/ 47299 w 2108353"/>
                <a:gd name="connsiteY17" fmla="*/ 1018431 h 2561350"/>
                <a:gd name="connsiteX18" fmla="*/ 148922 w 2108353"/>
                <a:gd name="connsiteY18" fmla="*/ 382371 h 2561350"/>
                <a:gd name="connsiteX19" fmla="*/ 866712 w 2108353"/>
                <a:gd name="connsiteY19" fmla="*/ 389002 h 2561350"/>
                <a:gd name="connsiteX20" fmla="*/ 831808 w 2108353"/>
                <a:gd name="connsiteY20" fmla="*/ 283670 h 2561350"/>
                <a:gd name="connsiteX21" fmla="*/ 1067551 w 2108353"/>
                <a:gd name="connsiteY21" fmla="*/ 3 h 2561350"/>
                <a:gd name="connsiteX0" fmla="*/ 1067551 w 2108353"/>
                <a:gd name="connsiteY0" fmla="*/ 3 h 2567047"/>
                <a:gd name="connsiteX1" fmla="*/ 1281864 w 2108353"/>
                <a:gd name="connsiteY1" fmla="*/ 286050 h 2567047"/>
                <a:gd name="connsiteX2" fmla="*/ 1259728 w 2108353"/>
                <a:gd name="connsiteY2" fmla="*/ 389002 h 2567047"/>
                <a:gd name="connsiteX3" fmla="*/ 1998582 w 2108353"/>
                <a:gd name="connsiteY3" fmla="*/ 361648 h 2567047"/>
                <a:gd name="connsiteX4" fmla="*/ 2106345 w 2108353"/>
                <a:gd name="connsiteY4" fmla="*/ 961234 h 2567047"/>
                <a:gd name="connsiteX5" fmla="*/ 1919837 w 2108353"/>
                <a:gd name="connsiteY5" fmla="*/ 1030865 h 2567047"/>
                <a:gd name="connsiteX6" fmla="*/ 1886162 w 2108353"/>
                <a:gd name="connsiteY6" fmla="*/ 1535481 h 2567047"/>
                <a:gd name="connsiteX7" fmla="*/ 2103859 w 2108353"/>
                <a:gd name="connsiteY7" fmla="*/ 1597847 h 2567047"/>
                <a:gd name="connsiteX8" fmla="*/ 1991122 w 2108353"/>
                <a:gd name="connsiteY8" fmla="*/ 2180265 h 2567047"/>
                <a:gd name="connsiteX9" fmla="*/ 1261991 w 2108353"/>
                <a:gd name="connsiteY9" fmla="*/ 2167002 h 2567047"/>
                <a:gd name="connsiteX10" fmla="*/ 1281864 w 2108353"/>
                <a:gd name="connsiteY10" fmla="*/ 2275300 h 2567047"/>
                <a:gd name="connsiteX11" fmla="*/ 782775 w 2108353"/>
                <a:gd name="connsiteY11" fmla="*/ 2289009 h 2567047"/>
                <a:gd name="connsiteX12" fmla="*/ 832321 w 2108353"/>
                <a:gd name="connsiteY12" fmla="*/ 2178331 h 2567047"/>
                <a:gd name="connsiteX13" fmla="*/ 168816 w 2108353"/>
                <a:gd name="connsiteY13" fmla="*/ 2200159 h 2567047"/>
                <a:gd name="connsiteX14" fmla="*/ 613 w 2108353"/>
                <a:gd name="connsiteY14" fmla="*/ 1657531 h 2567047"/>
                <a:gd name="connsiteX15" fmla="*/ 310235 w 2108353"/>
                <a:gd name="connsiteY15" fmla="*/ 1561668 h 2567047"/>
                <a:gd name="connsiteX16" fmla="*/ 287961 w 2108353"/>
                <a:gd name="connsiteY16" fmla="*/ 1045298 h 2567047"/>
                <a:gd name="connsiteX17" fmla="*/ 47299 w 2108353"/>
                <a:gd name="connsiteY17" fmla="*/ 1018431 h 2567047"/>
                <a:gd name="connsiteX18" fmla="*/ 148922 w 2108353"/>
                <a:gd name="connsiteY18" fmla="*/ 382371 h 2567047"/>
                <a:gd name="connsiteX19" fmla="*/ 866712 w 2108353"/>
                <a:gd name="connsiteY19" fmla="*/ 389002 h 2567047"/>
                <a:gd name="connsiteX20" fmla="*/ 831808 w 2108353"/>
                <a:gd name="connsiteY20" fmla="*/ 283670 h 2567047"/>
                <a:gd name="connsiteX21" fmla="*/ 1067551 w 2108353"/>
                <a:gd name="connsiteY21" fmla="*/ 3 h 2567047"/>
                <a:gd name="connsiteX0" fmla="*/ 1067551 w 2108353"/>
                <a:gd name="connsiteY0" fmla="*/ 3 h 2567047"/>
                <a:gd name="connsiteX1" fmla="*/ 1281864 w 2108353"/>
                <a:gd name="connsiteY1" fmla="*/ 286050 h 2567047"/>
                <a:gd name="connsiteX2" fmla="*/ 1259728 w 2108353"/>
                <a:gd name="connsiteY2" fmla="*/ 389002 h 2567047"/>
                <a:gd name="connsiteX3" fmla="*/ 1998582 w 2108353"/>
                <a:gd name="connsiteY3" fmla="*/ 361648 h 2567047"/>
                <a:gd name="connsiteX4" fmla="*/ 2106345 w 2108353"/>
                <a:gd name="connsiteY4" fmla="*/ 961234 h 2567047"/>
                <a:gd name="connsiteX5" fmla="*/ 1919837 w 2108353"/>
                <a:gd name="connsiteY5" fmla="*/ 1030865 h 2567047"/>
                <a:gd name="connsiteX6" fmla="*/ 1886162 w 2108353"/>
                <a:gd name="connsiteY6" fmla="*/ 1535481 h 2567047"/>
                <a:gd name="connsiteX7" fmla="*/ 2103859 w 2108353"/>
                <a:gd name="connsiteY7" fmla="*/ 1597847 h 2567047"/>
                <a:gd name="connsiteX8" fmla="*/ 1991122 w 2108353"/>
                <a:gd name="connsiteY8" fmla="*/ 2180265 h 2567047"/>
                <a:gd name="connsiteX9" fmla="*/ 1261991 w 2108353"/>
                <a:gd name="connsiteY9" fmla="*/ 2167002 h 2567047"/>
                <a:gd name="connsiteX10" fmla="*/ 1311284 w 2108353"/>
                <a:gd name="connsiteY10" fmla="*/ 2275300 h 2567047"/>
                <a:gd name="connsiteX11" fmla="*/ 782775 w 2108353"/>
                <a:gd name="connsiteY11" fmla="*/ 2289009 h 2567047"/>
                <a:gd name="connsiteX12" fmla="*/ 832321 w 2108353"/>
                <a:gd name="connsiteY12" fmla="*/ 2178331 h 2567047"/>
                <a:gd name="connsiteX13" fmla="*/ 168816 w 2108353"/>
                <a:gd name="connsiteY13" fmla="*/ 2200159 h 2567047"/>
                <a:gd name="connsiteX14" fmla="*/ 613 w 2108353"/>
                <a:gd name="connsiteY14" fmla="*/ 1657531 h 2567047"/>
                <a:gd name="connsiteX15" fmla="*/ 310235 w 2108353"/>
                <a:gd name="connsiteY15" fmla="*/ 1561668 h 2567047"/>
                <a:gd name="connsiteX16" fmla="*/ 287961 w 2108353"/>
                <a:gd name="connsiteY16" fmla="*/ 1045298 h 2567047"/>
                <a:gd name="connsiteX17" fmla="*/ 47299 w 2108353"/>
                <a:gd name="connsiteY17" fmla="*/ 1018431 h 2567047"/>
                <a:gd name="connsiteX18" fmla="*/ 148922 w 2108353"/>
                <a:gd name="connsiteY18" fmla="*/ 382371 h 2567047"/>
                <a:gd name="connsiteX19" fmla="*/ 866712 w 2108353"/>
                <a:gd name="connsiteY19" fmla="*/ 389002 h 2567047"/>
                <a:gd name="connsiteX20" fmla="*/ 831808 w 2108353"/>
                <a:gd name="connsiteY20" fmla="*/ 283670 h 2567047"/>
                <a:gd name="connsiteX21" fmla="*/ 1067551 w 2108353"/>
                <a:gd name="connsiteY21" fmla="*/ 3 h 2567047"/>
                <a:gd name="connsiteX0" fmla="*/ 1067551 w 2108353"/>
                <a:gd name="connsiteY0" fmla="*/ 3 h 2567047"/>
                <a:gd name="connsiteX1" fmla="*/ 1281864 w 2108353"/>
                <a:gd name="connsiteY1" fmla="*/ 286050 h 2567047"/>
                <a:gd name="connsiteX2" fmla="*/ 1259728 w 2108353"/>
                <a:gd name="connsiteY2" fmla="*/ 389002 h 2567047"/>
                <a:gd name="connsiteX3" fmla="*/ 1998582 w 2108353"/>
                <a:gd name="connsiteY3" fmla="*/ 361648 h 2567047"/>
                <a:gd name="connsiteX4" fmla="*/ 2106345 w 2108353"/>
                <a:gd name="connsiteY4" fmla="*/ 961234 h 2567047"/>
                <a:gd name="connsiteX5" fmla="*/ 1919837 w 2108353"/>
                <a:gd name="connsiteY5" fmla="*/ 1030865 h 2567047"/>
                <a:gd name="connsiteX6" fmla="*/ 1886162 w 2108353"/>
                <a:gd name="connsiteY6" fmla="*/ 1535481 h 2567047"/>
                <a:gd name="connsiteX7" fmla="*/ 2103859 w 2108353"/>
                <a:gd name="connsiteY7" fmla="*/ 1597847 h 2567047"/>
                <a:gd name="connsiteX8" fmla="*/ 1991122 w 2108353"/>
                <a:gd name="connsiteY8" fmla="*/ 2191593 h 2567047"/>
                <a:gd name="connsiteX9" fmla="*/ 1261991 w 2108353"/>
                <a:gd name="connsiteY9" fmla="*/ 2167002 h 2567047"/>
                <a:gd name="connsiteX10" fmla="*/ 1311284 w 2108353"/>
                <a:gd name="connsiteY10" fmla="*/ 2275300 h 2567047"/>
                <a:gd name="connsiteX11" fmla="*/ 782775 w 2108353"/>
                <a:gd name="connsiteY11" fmla="*/ 2289009 h 2567047"/>
                <a:gd name="connsiteX12" fmla="*/ 832321 w 2108353"/>
                <a:gd name="connsiteY12" fmla="*/ 2178331 h 2567047"/>
                <a:gd name="connsiteX13" fmla="*/ 168816 w 2108353"/>
                <a:gd name="connsiteY13" fmla="*/ 2200159 h 2567047"/>
                <a:gd name="connsiteX14" fmla="*/ 613 w 2108353"/>
                <a:gd name="connsiteY14" fmla="*/ 1657531 h 2567047"/>
                <a:gd name="connsiteX15" fmla="*/ 310235 w 2108353"/>
                <a:gd name="connsiteY15" fmla="*/ 1561668 h 2567047"/>
                <a:gd name="connsiteX16" fmla="*/ 287961 w 2108353"/>
                <a:gd name="connsiteY16" fmla="*/ 1045298 h 2567047"/>
                <a:gd name="connsiteX17" fmla="*/ 47299 w 2108353"/>
                <a:gd name="connsiteY17" fmla="*/ 1018431 h 2567047"/>
                <a:gd name="connsiteX18" fmla="*/ 148922 w 2108353"/>
                <a:gd name="connsiteY18" fmla="*/ 382371 h 2567047"/>
                <a:gd name="connsiteX19" fmla="*/ 866712 w 2108353"/>
                <a:gd name="connsiteY19" fmla="*/ 389002 h 2567047"/>
                <a:gd name="connsiteX20" fmla="*/ 831808 w 2108353"/>
                <a:gd name="connsiteY20" fmla="*/ 283670 h 2567047"/>
                <a:gd name="connsiteX21" fmla="*/ 1067551 w 2108353"/>
                <a:gd name="connsiteY21" fmla="*/ 3 h 2567047"/>
                <a:gd name="connsiteX0" fmla="*/ 1073420 w 2114222"/>
                <a:gd name="connsiteY0" fmla="*/ 3 h 2567047"/>
                <a:gd name="connsiteX1" fmla="*/ 1287733 w 2114222"/>
                <a:gd name="connsiteY1" fmla="*/ 286050 h 2567047"/>
                <a:gd name="connsiteX2" fmla="*/ 1265597 w 2114222"/>
                <a:gd name="connsiteY2" fmla="*/ 389002 h 2567047"/>
                <a:gd name="connsiteX3" fmla="*/ 2004451 w 2114222"/>
                <a:gd name="connsiteY3" fmla="*/ 361648 h 2567047"/>
                <a:gd name="connsiteX4" fmla="*/ 2112214 w 2114222"/>
                <a:gd name="connsiteY4" fmla="*/ 961234 h 2567047"/>
                <a:gd name="connsiteX5" fmla="*/ 1925706 w 2114222"/>
                <a:gd name="connsiteY5" fmla="*/ 1030865 h 2567047"/>
                <a:gd name="connsiteX6" fmla="*/ 1892031 w 2114222"/>
                <a:gd name="connsiteY6" fmla="*/ 1535481 h 2567047"/>
                <a:gd name="connsiteX7" fmla="*/ 2109728 w 2114222"/>
                <a:gd name="connsiteY7" fmla="*/ 1597847 h 2567047"/>
                <a:gd name="connsiteX8" fmla="*/ 1996991 w 2114222"/>
                <a:gd name="connsiteY8" fmla="*/ 2191593 h 2567047"/>
                <a:gd name="connsiteX9" fmla="*/ 1267860 w 2114222"/>
                <a:gd name="connsiteY9" fmla="*/ 2167002 h 2567047"/>
                <a:gd name="connsiteX10" fmla="*/ 1317153 w 2114222"/>
                <a:gd name="connsiteY10" fmla="*/ 2275300 h 2567047"/>
                <a:gd name="connsiteX11" fmla="*/ 788644 w 2114222"/>
                <a:gd name="connsiteY11" fmla="*/ 2289009 h 2567047"/>
                <a:gd name="connsiteX12" fmla="*/ 838190 w 2114222"/>
                <a:gd name="connsiteY12" fmla="*/ 2178331 h 2567047"/>
                <a:gd name="connsiteX13" fmla="*/ 174685 w 2114222"/>
                <a:gd name="connsiteY13" fmla="*/ 2200159 h 2567047"/>
                <a:gd name="connsiteX14" fmla="*/ 6482 w 2114222"/>
                <a:gd name="connsiteY14" fmla="*/ 1657531 h 2567047"/>
                <a:gd name="connsiteX15" fmla="*/ 316104 w 2114222"/>
                <a:gd name="connsiteY15" fmla="*/ 1561668 h 2567047"/>
                <a:gd name="connsiteX16" fmla="*/ 293830 w 2114222"/>
                <a:gd name="connsiteY16" fmla="*/ 1045298 h 2567047"/>
                <a:gd name="connsiteX17" fmla="*/ 4136 w 2114222"/>
                <a:gd name="connsiteY17" fmla="*/ 973117 h 2567047"/>
                <a:gd name="connsiteX18" fmla="*/ 154791 w 2114222"/>
                <a:gd name="connsiteY18" fmla="*/ 382371 h 2567047"/>
                <a:gd name="connsiteX19" fmla="*/ 872581 w 2114222"/>
                <a:gd name="connsiteY19" fmla="*/ 389002 h 2567047"/>
                <a:gd name="connsiteX20" fmla="*/ 837677 w 2114222"/>
                <a:gd name="connsiteY20" fmla="*/ 283670 h 2567047"/>
                <a:gd name="connsiteX21" fmla="*/ 1073420 w 2114222"/>
                <a:gd name="connsiteY21" fmla="*/ 3 h 2567047"/>
                <a:gd name="connsiteX0" fmla="*/ 1073420 w 2114222"/>
                <a:gd name="connsiteY0" fmla="*/ 3 h 2567047"/>
                <a:gd name="connsiteX1" fmla="*/ 1287733 w 2114222"/>
                <a:gd name="connsiteY1" fmla="*/ 286050 h 2567047"/>
                <a:gd name="connsiteX2" fmla="*/ 1265597 w 2114222"/>
                <a:gd name="connsiteY2" fmla="*/ 389002 h 2567047"/>
                <a:gd name="connsiteX3" fmla="*/ 2004451 w 2114222"/>
                <a:gd name="connsiteY3" fmla="*/ 361648 h 2567047"/>
                <a:gd name="connsiteX4" fmla="*/ 2112214 w 2114222"/>
                <a:gd name="connsiteY4" fmla="*/ 961234 h 2567047"/>
                <a:gd name="connsiteX5" fmla="*/ 1925706 w 2114222"/>
                <a:gd name="connsiteY5" fmla="*/ 1030865 h 2567047"/>
                <a:gd name="connsiteX6" fmla="*/ 1892031 w 2114222"/>
                <a:gd name="connsiteY6" fmla="*/ 1535481 h 2567047"/>
                <a:gd name="connsiteX7" fmla="*/ 2109728 w 2114222"/>
                <a:gd name="connsiteY7" fmla="*/ 1597847 h 2567047"/>
                <a:gd name="connsiteX8" fmla="*/ 1996991 w 2114222"/>
                <a:gd name="connsiteY8" fmla="*/ 2191593 h 2567047"/>
                <a:gd name="connsiteX9" fmla="*/ 1267860 w 2114222"/>
                <a:gd name="connsiteY9" fmla="*/ 2167002 h 2567047"/>
                <a:gd name="connsiteX10" fmla="*/ 1317153 w 2114222"/>
                <a:gd name="connsiteY10" fmla="*/ 2275300 h 2567047"/>
                <a:gd name="connsiteX11" fmla="*/ 788644 w 2114222"/>
                <a:gd name="connsiteY11" fmla="*/ 2289009 h 2567047"/>
                <a:gd name="connsiteX12" fmla="*/ 838190 w 2114222"/>
                <a:gd name="connsiteY12" fmla="*/ 2178331 h 2567047"/>
                <a:gd name="connsiteX13" fmla="*/ 174685 w 2114222"/>
                <a:gd name="connsiteY13" fmla="*/ 2200159 h 2567047"/>
                <a:gd name="connsiteX14" fmla="*/ 6482 w 2114222"/>
                <a:gd name="connsiteY14" fmla="*/ 1657531 h 2567047"/>
                <a:gd name="connsiteX15" fmla="*/ 316104 w 2114222"/>
                <a:gd name="connsiteY15" fmla="*/ 1561668 h 2567047"/>
                <a:gd name="connsiteX16" fmla="*/ 372283 w 2114222"/>
                <a:gd name="connsiteY16" fmla="*/ 1045298 h 2567047"/>
                <a:gd name="connsiteX17" fmla="*/ 4136 w 2114222"/>
                <a:gd name="connsiteY17" fmla="*/ 973117 h 2567047"/>
                <a:gd name="connsiteX18" fmla="*/ 154791 w 2114222"/>
                <a:gd name="connsiteY18" fmla="*/ 382371 h 2567047"/>
                <a:gd name="connsiteX19" fmla="*/ 872581 w 2114222"/>
                <a:gd name="connsiteY19" fmla="*/ 389002 h 2567047"/>
                <a:gd name="connsiteX20" fmla="*/ 837677 w 2114222"/>
                <a:gd name="connsiteY20" fmla="*/ 283670 h 2567047"/>
                <a:gd name="connsiteX21" fmla="*/ 1073420 w 2114222"/>
                <a:gd name="connsiteY21" fmla="*/ 3 h 2567047"/>
                <a:gd name="connsiteX0" fmla="*/ 1073420 w 2114222"/>
                <a:gd name="connsiteY0" fmla="*/ 3 h 2567047"/>
                <a:gd name="connsiteX1" fmla="*/ 1287733 w 2114222"/>
                <a:gd name="connsiteY1" fmla="*/ 286050 h 2567047"/>
                <a:gd name="connsiteX2" fmla="*/ 1265597 w 2114222"/>
                <a:gd name="connsiteY2" fmla="*/ 389002 h 2567047"/>
                <a:gd name="connsiteX3" fmla="*/ 2004451 w 2114222"/>
                <a:gd name="connsiteY3" fmla="*/ 361648 h 2567047"/>
                <a:gd name="connsiteX4" fmla="*/ 2112214 w 2114222"/>
                <a:gd name="connsiteY4" fmla="*/ 961234 h 2567047"/>
                <a:gd name="connsiteX5" fmla="*/ 1925706 w 2114222"/>
                <a:gd name="connsiteY5" fmla="*/ 1030865 h 2567047"/>
                <a:gd name="connsiteX6" fmla="*/ 1892031 w 2114222"/>
                <a:gd name="connsiteY6" fmla="*/ 1535481 h 2567047"/>
                <a:gd name="connsiteX7" fmla="*/ 2109728 w 2114222"/>
                <a:gd name="connsiteY7" fmla="*/ 1597847 h 2567047"/>
                <a:gd name="connsiteX8" fmla="*/ 1996991 w 2114222"/>
                <a:gd name="connsiteY8" fmla="*/ 2191593 h 2567047"/>
                <a:gd name="connsiteX9" fmla="*/ 1267860 w 2114222"/>
                <a:gd name="connsiteY9" fmla="*/ 2167002 h 2567047"/>
                <a:gd name="connsiteX10" fmla="*/ 1317153 w 2114222"/>
                <a:gd name="connsiteY10" fmla="*/ 2275300 h 2567047"/>
                <a:gd name="connsiteX11" fmla="*/ 788644 w 2114222"/>
                <a:gd name="connsiteY11" fmla="*/ 2289009 h 2567047"/>
                <a:gd name="connsiteX12" fmla="*/ 838190 w 2114222"/>
                <a:gd name="connsiteY12" fmla="*/ 2178331 h 2567047"/>
                <a:gd name="connsiteX13" fmla="*/ 174685 w 2114222"/>
                <a:gd name="connsiteY13" fmla="*/ 2200159 h 2567047"/>
                <a:gd name="connsiteX14" fmla="*/ 6482 w 2114222"/>
                <a:gd name="connsiteY14" fmla="*/ 1657531 h 2567047"/>
                <a:gd name="connsiteX15" fmla="*/ 316104 w 2114222"/>
                <a:gd name="connsiteY15" fmla="*/ 1561668 h 2567047"/>
                <a:gd name="connsiteX16" fmla="*/ 431122 w 2114222"/>
                <a:gd name="connsiteY16" fmla="*/ 1033970 h 2567047"/>
                <a:gd name="connsiteX17" fmla="*/ 4136 w 2114222"/>
                <a:gd name="connsiteY17" fmla="*/ 973117 h 2567047"/>
                <a:gd name="connsiteX18" fmla="*/ 154791 w 2114222"/>
                <a:gd name="connsiteY18" fmla="*/ 382371 h 2567047"/>
                <a:gd name="connsiteX19" fmla="*/ 872581 w 2114222"/>
                <a:gd name="connsiteY19" fmla="*/ 389002 h 2567047"/>
                <a:gd name="connsiteX20" fmla="*/ 837677 w 2114222"/>
                <a:gd name="connsiteY20" fmla="*/ 283670 h 2567047"/>
                <a:gd name="connsiteX21" fmla="*/ 1073420 w 2114222"/>
                <a:gd name="connsiteY21" fmla="*/ 3 h 2567047"/>
                <a:gd name="connsiteX0" fmla="*/ 1067552 w 2108354"/>
                <a:gd name="connsiteY0" fmla="*/ 3 h 2567047"/>
                <a:gd name="connsiteX1" fmla="*/ 1281865 w 2108354"/>
                <a:gd name="connsiteY1" fmla="*/ 286050 h 2567047"/>
                <a:gd name="connsiteX2" fmla="*/ 1259729 w 2108354"/>
                <a:gd name="connsiteY2" fmla="*/ 389002 h 2567047"/>
                <a:gd name="connsiteX3" fmla="*/ 1998583 w 2108354"/>
                <a:gd name="connsiteY3" fmla="*/ 361648 h 2567047"/>
                <a:gd name="connsiteX4" fmla="*/ 2106346 w 2108354"/>
                <a:gd name="connsiteY4" fmla="*/ 961234 h 2567047"/>
                <a:gd name="connsiteX5" fmla="*/ 1919838 w 2108354"/>
                <a:gd name="connsiteY5" fmla="*/ 1030865 h 2567047"/>
                <a:gd name="connsiteX6" fmla="*/ 1886163 w 2108354"/>
                <a:gd name="connsiteY6" fmla="*/ 1535481 h 2567047"/>
                <a:gd name="connsiteX7" fmla="*/ 2103860 w 2108354"/>
                <a:gd name="connsiteY7" fmla="*/ 1597847 h 2567047"/>
                <a:gd name="connsiteX8" fmla="*/ 1991123 w 2108354"/>
                <a:gd name="connsiteY8" fmla="*/ 2191593 h 2567047"/>
                <a:gd name="connsiteX9" fmla="*/ 1261992 w 2108354"/>
                <a:gd name="connsiteY9" fmla="*/ 2167002 h 2567047"/>
                <a:gd name="connsiteX10" fmla="*/ 1311285 w 2108354"/>
                <a:gd name="connsiteY10" fmla="*/ 2275300 h 2567047"/>
                <a:gd name="connsiteX11" fmla="*/ 782776 w 2108354"/>
                <a:gd name="connsiteY11" fmla="*/ 2289009 h 2567047"/>
                <a:gd name="connsiteX12" fmla="*/ 832322 w 2108354"/>
                <a:gd name="connsiteY12" fmla="*/ 2178331 h 2567047"/>
                <a:gd name="connsiteX13" fmla="*/ 168817 w 2108354"/>
                <a:gd name="connsiteY13" fmla="*/ 2200159 h 2567047"/>
                <a:gd name="connsiteX14" fmla="*/ 614 w 2108354"/>
                <a:gd name="connsiteY14" fmla="*/ 1657531 h 2567047"/>
                <a:gd name="connsiteX15" fmla="*/ 310236 w 2108354"/>
                <a:gd name="connsiteY15" fmla="*/ 1561668 h 2567047"/>
                <a:gd name="connsiteX16" fmla="*/ 425254 w 2108354"/>
                <a:gd name="connsiteY16" fmla="*/ 1033970 h 2567047"/>
                <a:gd name="connsiteX17" fmla="*/ 47301 w 2108354"/>
                <a:gd name="connsiteY17" fmla="*/ 1018431 h 2567047"/>
                <a:gd name="connsiteX18" fmla="*/ 148923 w 2108354"/>
                <a:gd name="connsiteY18" fmla="*/ 382371 h 2567047"/>
                <a:gd name="connsiteX19" fmla="*/ 866713 w 2108354"/>
                <a:gd name="connsiteY19" fmla="*/ 389002 h 2567047"/>
                <a:gd name="connsiteX20" fmla="*/ 831809 w 2108354"/>
                <a:gd name="connsiteY20" fmla="*/ 283670 h 2567047"/>
                <a:gd name="connsiteX21" fmla="*/ 1067552 w 2108354"/>
                <a:gd name="connsiteY21" fmla="*/ 3 h 2567047"/>
                <a:gd name="connsiteX0" fmla="*/ 1067552 w 2108354"/>
                <a:gd name="connsiteY0" fmla="*/ 3 h 2567047"/>
                <a:gd name="connsiteX1" fmla="*/ 1281865 w 2108354"/>
                <a:gd name="connsiteY1" fmla="*/ 286050 h 2567047"/>
                <a:gd name="connsiteX2" fmla="*/ 1259729 w 2108354"/>
                <a:gd name="connsiteY2" fmla="*/ 389002 h 2567047"/>
                <a:gd name="connsiteX3" fmla="*/ 1998583 w 2108354"/>
                <a:gd name="connsiteY3" fmla="*/ 361648 h 2567047"/>
                <a:gd name="connsiteX4" fmla="*/ 2106346 w 2108354"/>
                <a:gd name="connsiteY4" fmla="*/ 961234 h 2567047"/>
                <a:gd name="connsiteX5" fmla="*/ 1919838 w 2108354"/>
                <a:gd name="connsiteY5" fmla="*/ 1030865 h 2567047"/>
                <a:gd name="connsiteX6" fmla="*/ 1886163 w 2108354"/>
                <a:gd name="connsiteY6" fmla="*/ 1535481 h 2567047"/>
                <a:gd name="connsiteX7" fmla="*/ 2103860 w 2108354"/>
                <a:gd name="connsiteY7" fmla="*/ 1597847 h 2567047"/>
                <a:gd name="connsiteX8" fmla="*/ 1991123 w 2108354"/>
                <a:gd name="connsiteY8" fmla="*/ 2191593 h 2567047"/>
                <a:gd name="connsiteX9" fmla="*/ 1261992 w 2108354"/>
                <a:gd name="connsiteY9" fmla="*/ 2167002 h 2567047"/>
                <a:gd name="connsiteX10" fmla="*/ 1311285 w 2108354"/>
                <a:gd name="connsiteY10" fmla="*/ 2275300 h 2567047"/>
                <a:gd name="connsiteX11" fmla="*/ 782776 w 2108354"/>
                <a:gd name="connsiteY11" fmla="*/ 2289009 h 2567047"/>
                <a:gd name="connsiteX12" fmla="*/ 832322 w 2108354"/>
                <a:gd name="connsiteY12" fmla="*/ 2178331 h 2567047"/>
                <a:gd name="connsiteX13" fmla="*/ 168817 w 2108354"/>
                <a:gd name="connsiteY13" fmla="*/ 2200159 h 2567047"/>
                <a:gd name="connsiteX14" fmla="*/ 614 w 2108354"/>
                <a:gd name="connsiteY14" fmla="*/ 1657531 h 2567047"/>
                <a:gd name="connsiteX15" fmla="*/ 310236 w 2108354"/>
                <a:gd name="connsiteY15" fmla="*/ 1561668 h 2567047"/>
                <a:gd name="connsiteX16" fmla="*/ 425254 w 2108354"/>
                <a:gd name="connsiteY16" fmla="*/ 1033970 h 2567047"/>
                <a:gd name="connsiteX17" fmla="*/ 47301 w 2108354"/>
                <a:gd name="connsiteY17" fmla="*/ 1018431 h 2567047"/>
                <a:gd name="connsiteX18" fmla="*/ 148923 w 2108354"/>
                <a:gd name="connsiteY18" fmla="*/ 382371 h 2567047"/>
                <a:gd name="connsiteX19" fmla="*/ 866713 w 2108354"/>
                <a:gd name="connsiteY19" fmla="*/ 389002 h 2567047"/>
                <a:gd name="connsiteX20" fmla="*/ 831809 w 2108354"/>
                <a:gd name="connsiteY20" fmla="*/ 283670 h 2567047"/>
                <a:gd name="connsiteX21" fmla="*/ 1067552 w 2108354"/>
                <a:gd name="connsiteY21" fmla="*/ 3 h 2567047"/>
                <a:gd name="connsiteX0" fmla="*/ 1067552 w 2108354"/>
                <a:gd name="connsiteY0" fmla="*/ 3 h 2567047"/>
                <a:gd name="connsiteX1" fmla="*/ 1281865 w 2108354"/>
                <a:gd name="connsiteY1" fmla="*/ 286050 h 2567047"/>
                <a:gd name="connsiteX2" fmla="*/ 1259729 w 2108354"/>
                <a:gd name="connsiteY2" fmla="*/ 389002 h 2567047"/>
                <a:gd name="connsiteX3" fmla="*/ 1998583 w 2108354"/>
                <a:gd name="connsiteY3" fmla="*/ 361648 h 2567047"/>
                <a:gd name="connsiteX4" fmla="*/ 2106346 w 2108354"/>
                <a:gd name="connsiteY4" fmla="*/ 961234 h 2567047"/>
                <a:gd name="connsiteX5" fmla="*/ 1919838 w 2108354"/>
                <a:gd name="connsiteY5" fmla="*/ 1030865 h 2567047"/>
                <a:gd name="connsiteX6" fmla="*/ 1886163 w 2108354"/>
                <a:gd name="connsiteY6" fmla="*/ 1535481 h 2567047"/>
                <a:gd name="connsiteX7" fmla="*/ 2103860 w 2108354"/>
                <a:gd name="connsiteY7" fmla="*/ 1597847 h 2567047"/>
                <a:gd name="connsiteX8" fmla="*/ 1991123 w 2108354"/>
                <a:gd name="connsiteY8" fmla="*/ 2191593 h 2567047"/>
                <a:gd name="connsiteX9" fmla="*/ 1261992 w 2108354"/>
                <a:gd name="connsiteY9" fmla="*/ 2167002 h 2567047"/>
                <a:gd name="connsiteX10" fmla="*/ 1311285 w 2108354"/>
                <a:gd name="connsiteY10" fmla="*/ 2275300 h 2567047"/>
                <a:gd name="connsiteX11" fmla="*/ 782776 w 2108354"/>
                <a:gd name="connsiteY11" fmla="*/ 2289009 h 2567047"/>
                <a:gd name="connsiteX12" fmla="*/ 832322 w 2108354"/>
                <a:gd name="connsiteY12" fmla="*/ 2178331 h 2567047"/>
                <a:gd name="connsiteX13" fmla="*/ 168817 w 2108354"/>
                <a:gd name="connsiteY13" fmla="*/ 2200159 h 2567047"/>
                <a:gd name="connsiteX14" fmla="*/ 614 w 2108354"/>
                <a:gd name="connsiteY14" fmla="*/ 1657531 h 2567047"/>
                <a:gd name="connsiteX15" fmla="*/ 310236 w 2108354"/>
                <a:gd name="connsiteY15" fmla="*/ 1561668 h 2567047"/>
                <a:gd name="connsiteX16" fmla="*/ 425254 w 2108354"/>
                <a:gd name="connsiteY16" fmla="*/ 1033970 h 2567047"/>
                <a:gd name="connsiteX17" fmla="*/ 47301 w 2108354"/>
                <a:gd name="connsiteY17" fmla="*/ 1018431 h 2567047"/>
                <a:gd name="connsiteX18" fmla="*/ 148923 w 2108354"/>
                <a:gd name="connsiteY18" fmla="*/ 382371 h 2567047"/>
                <a:gd name="connsiteX19" fmla="*/ 866713 w 2108354"/>
                <a:gd name="connsiteY19" fmla="*/ 389002 h 2567047"/>
                <a:gd name="connsiteX20" fmla="*/ 831809 w 2108354"/>
                <a:gd name="connsiteY20" fmla="*/ 283670 h 2567047"/>
                <a:gd name="connsiteX21" fmla="*/ 1067552 w 2108354"/>
                <a:gd name="connsiteY21" fmla="*/ 3 h 2567047"/>
                <a:gd name="connsiteX0" fmla="*/ 1093951 w 2134753"/>
                <a:gd name="connsiteY0" fmla="*/ 3 h 2567047"/>
                <a:gd name="connsiteX1" fmla="*/ 1308264 w 2134753"/>
                <a:gd name="connsiteY1" fmla="*/ 286050 h 2567047"/>
                <a:gd name="connsiteX2" fmla="*/ 1286128 w 2134753"/>
                <a:gd name="connsiteY2" fmla="*/ 389002 h 2567047"/>
                <a:gd name="connsiteX3" fmla="*/ 2024982 w 2134753"/>
                <a:gd name="connsiteY3" fmla="*/ 361648 h 2567047"/>
                <a:gd name="connsiteX4" fmla="*/ 2132745 w 2134753"/>
                <a:gd name="connsiteY4" fmla="*/ 961234 h 2567047"/>
                <a:gd name="connsiteX5" fmla="*/ 1946237 w 2134753"/>
                <a:gd name="connsiteY5" fmla="*/ 1030865 h 2567047"/>
                <a:gd name="connsiteX6" fmla="*/ 1912562 w 2134753"/>
                <a:gd name="connsiteY6" fmla="*/ 1535481 h 2567047"/>
                <a:gd name="connsiteX7" fmla="*/ 2130259 w 2134753"/>
                <a:gd name="connsiteY7" fmla="*/ 1597847 h 2567047"/>
                <a:gd name="connsiteX8" fmla="*/ 2017522 w 2134753"/>
                <a:gd name="connsiteY8" fmla="*/ 2191593 h 2567047"/>
                <a:gd name="connsiteX9" fmla="*/ 1288391 w 2134753"/>
                <a:gd name="connsiteY9" fmla="*/ 2167002 h 2567047"/>
                <a:gd name="connsiteX10" fmla="*/ 1337684 w 2134753"/>
                <a:gd name="connsiteY10" fmla="*/ 2275300 h 2567047"/>
                <a:gd name="connsiteX11" fmla="*/ 809175 w 2134753"/>
                <a:gd name="connsiteY11" fmla="*/ 2289009 h 2567047"/>
                <a:gd name="connsiteX12" fmla="*/ 858721 w 2134753"/>
                <a:gd name="connsiteY12" fmla="*/ 2178331 h 2567047"/>
                <a:gd name="connsiteX13" fmla="*/ 195216 w 2134753"/>
                <a:gd name="connsiteY13" fmla="*/ 2200159 h 2567047"/>
                <a:gd name="connsiteX14" fmla="*/ 27013 w 2134753"/>
                <a:gd name="connsiteY14" fmla="*/ 1657531 h 2567047"/>
                <a:gd name="connsiteX15" fmla="*/ 336635 w 2134753"/>
                <a:gd name="connsiteY15" fmla="*/ 1561668 h 2567047"/>
                <a:gd name="connsiteX16" fmla="*/ 451653 w 2134753"/>
                <a:gd name="connsiteY16" fmla="*/ 1033970 h 2567047"/>
                <a:gd name="connsiteX17" fmla="*/ 34474 w 2134753"/>
                <a:gd name="connsiteY17" fmla="*/ 1041089 h 2567047"/>
                <a:gd name="connsiteX18" fmla="*/ 175322 w 2134753"/>
                <a:gd name="connsiteY18" fmla="*/ 382371 h 2567047"/>
                <a:gd name="connsiteX19" fmla="*/ 893112 w 2134753"/>
                <a:gd name="connsiteY19" fmla="*/ 389002 h 2567047"/>
                <a:gd name="connsiteX20" fmla="*/ 858208 w 2134753"/>
                <a:gd name="connsiteY20" fmla="*/ 283670 h 2567047"/>
                <a:gd name="connsiteX21" fmla="*/ 1093951 w 2134753"/>
                <a:gd name="connsiteY21" fmla="*/ 3 h 2567047"/>
                <a:gd name="connsiteX0" fmla="*/ 1093951 w 2134753"/>
                <a:gd name="connsiteY0" fmla="*/ 3 h 2567047"/>
                <a:gd name="connsiteX1" fmla="*/ 1308264 w 2134753"/>
                <a:gd name="connsiteY1" fmla="*/ 286050 h 2567047"/>
                <a:gd name="connsiteX2" fmla="*/ 1286128 w 2134753"/>
                <a:gd name="connsiteY2" fmla="*/ 389002 h 2567047"/>
                <a:gd name="connsiteX3" fmla="*/ 2024982 w 2134753"/>
                <a:gd name="connsiteY3" fmla="*/ 361648 h 2567047"/>
                <a:gd name="connsiteX4" fmla="*/ 2132745 w 2134753"/>
                <a:gd name="connsiteY4" fmla="*/ 961234 h 2567047"/>
                <a:gd name="connsiteX5" fmla="*/ 1946237 w 2134753"/>
                <a:gd name="connsiteY5" fmla="*/ 1030865 h 2567047"/>
                <a:gd name="connsiteX6" fmla="*/ 1912562 w 2134753"/>
                <a:gd name="connsiteY6" fmla="*/ 1535481 h 2567047"/>
                <a:gd name="connsiteX7" fmla="*/ 2130259 w 2134753"/>
                <a:gd name="connsiteY7" fmla="*/ 1597847 h 2567047"/>
                <a:gd name="connsiteX8" fmla="*/ 2017522 w 2134753"/>
                <a:gd name="connsiteY8" fmla="*/ 2191593 h 2567047"/>
                <a:gd name="connsiteX9" fmla="*/ 1288391 w 2134753"/>
                <a:gd name="connsiteY9" fmla="*/ 2167002 h 2567047"/>
                <a:gd name="connsiteX10" fmla="*/ 1337684 w 2134753"/>
                <a:gd name="connsiteY10" fmla="*/ 2275300 h 2567047"/>
                <a:gd name="connsiteX11" fmla="*/ 809175 w 2134753"/>
                <a:gd name="connsiteY11" fmla="*/ 2289009 h 2567047"/>
                <a:gd name="connsiteX12" fmla="*/ 858721 w 2134753"/>
                <a:gd name="connsiteY12" fmla="*/ 2178331 h 2567047"/>
                <a:gd name="connsiteX13" fmla="*/ 195216 w 2134753"/>
                <a:gd name="connsiteY13" fmla="*/ 2200159 h 2567047"/>
                <a:gd name="connsiteX14" fmla="*/ 27013 w 2134753"/>
                <a:gd name="connsiteY14" fmla="*/ 1657531 h 2567047"/>
                <a:gd name="connsiteX15" fmla="*/ 336635 w 2134753"/>
                <a:gd name="connsiteY15" fmla="*/ 1561668 h 2567047"/>
                <a:gd name="connsiteX16" fmla="*/ 441846 w 2134753"/>
                <a:gd name="connsiteY16" fmla="*/ 1056627 h 2567047"/>
                <a:gd name="connsiteX17" fmla="*/ 34474 w 2134753"/>
                <a:gd name="connsiteY17" fmla="*/ 1041089 h 2567047"/>
                <a:gd name="connsiteX18" fmla="*/ 175322 w 2134753"/>
                <a:gd name="connsiteY18" fmla="*/ 382371 h 2567047"/>
                <a:gd name="connsiteX19" fmla="*/ 893112 w 2134753"/>
                <a:gd name="connsiteY19" fmla="*/ 389002 h 2567047"/>
                <a:gd name="connsiteX20" fmla="*/ 858208 w 2134753"/>
                <a:gd name="connsiteY20" fmla="*/ 283670 h 2567047"/>
                <a:gd name="connsiteX21" fmla="*/ 1093951 w 2134753"/>
                <a:gd name="connsiteY21" fmla="*/ 3 h 2567047"/>
                <a:gd name="connsiteX0" fmla="*/ 1097022 w 2137824"/>
                <a:gd name="connsiteY0" fmla="*/ 3 h 2567047"/>
                <a:gd name="connsiteX1" fmla="*/ 1311335 w 2137824"/>
                <a:gd name="connsiteY1" fmla="*/ 286050 h 2567047"/>
                <a:gd name="connsiteX2" fmla="*/ 1289199 w 2137824"/>
                <a:gd name="connsiteY2" fmla="*/ 389002 h 2567047"/>
                <a:gd name="connsiteX3" fmla="*/ 2028053 w 2137824"/>
                <a:gd name="connsiteY3" fmla="*/ 361648 h 2567047"/>
                <a:gd name="connsiteX4" fmla="*/ 2135816 w 2137824"/>
                <a:gd name="connsiteY4" fmla="*/ 961234 h 2567047"/>
                <a:gd name="connsiteX5" fmla="*/ 1949308 w 2137824"/>
                <a:gd name="connsiteY5" fmla="*/ 1030865 h 2567047"/>
                <a:gd name="connsiteX6" fmla="*/ 1915633 w 2137824"/>
                <a:gd name="connsiteY6" fmla="*/ 1535481 h 2567047"/>
                <a:gd name="connsiteX7" fmla="*/ 2133330 w 2137824"/>
                <a:gd name="connsiteY7" fmla="*/ 1597847 h 2567047"/>
                <a:gd name="connsiteX8" fmla="*/ 2020593 w 2137824"/>
                <a:gd name="connsiteY8" fmla="*/ 2191593 h 2567047"/>
                <a:gd name="connsiteX9" fmla="*/ 1291462 w 2137824"/>
                <a:gd name="connsiteY9" fmla="*/ 2167002 h 2567047"/>
                <a:gd name="connsiteX10" fmla="*/ 1340755 w 2137824"/>
                <a:gd name="connsiteY10" fmla="*/ 2275300 h 2567047"/>
                <a:gd name="connsiteX11" fmla="*/ 812246 w 2137824"/>
                <a:gd name="connsiteY11" fmla="*/ 2289009 h 2567047"/>
                <a:gd name="connsiteX12" fmla="*/ 861792 w 2137824"/>
                <a:gd name="connsiteY12" fmla="*/ 2178331 h 2567047"/>
                <a:gd name="connsiteX13" fmla="*/ 198287 w 2137824"/>
                <a:gd name="connsiteY13" fmla="*/ 2200159 h 2567047"/>
                <a:gd name="connsiteX14" fmla="*/ 30084 w 2137824"/>
                <a:gd name="connsiteY14" fmla="*/ 1657531 h 2567047"/>
                <a:gd name="connsiteX15" fmla="*/ 339706 w 2137824"/>
                <a:gd name="connsiteY15" fmla="*/ 1561668 h 2567047"/>
                <a:gd name="connsiteX16" fmla="*/ 444917 w 2137824"/>
                <a:gd name="connsiteY16" fmla="*/ 1056627 h 2567047"/>
                <a:gd name="connsiteX17" fmla="*/ 37545 w 2137824"/>
                <a:gd name="connsiteY17" fmla="*/ 1041089 h 2567047"/>
                <a:gd name="connsiteX18" fmla="*/ 158780 w 2137824"/>
                <a:gd name="connsiteY18" fmla="*/ 303070 h 2567047"/>
                <a:gd name="connsiteX19" fmla="*/ 896183 w 2137824"/>
                <a:gd name="connsiteY19" fmla="*/ 389002 h 2567047"/>
                <a:gd name="connsiteX20" fmla="*/ 861279 w 2137824"/>
                <a:gd name="connsiteY20" fmla="*/ 283670 h 2567047"/>
                <a:gd name="connsiteX21" fmla="*/ 1097022 w 2137824"/>
                <a:gd name="connsiteY21" fmla="*/ 3 h 2567047"/>
                <a:gd name="connsiteX0" fmla="*/ 1130542 w 2171344"/>
                <a:gd name="connsiteY0" fmla="*/ 3 h 2567047"/>
                <a:gd name="connsiteX1" fmla="*/ 1344855 w 2171344"/>
                <a:gd name="connsiteY1" fmla="*/ 286050 h 2567047"/>
                <a:gd name="connsiteX2" fmla="*/ 1322719 w 2171344"/>
                <a:gd name="connsiteY2" fmla="*/ 389002 h 2567047"/>
                <a:gd name="connsiteX3" fmla="*/ 2061573 w 2171344"/>
                <a:gd name="connsiteY3" fmla="*/ 361648 h 2567047"/>
                <a:gd name="connsiteX4" fmla="*/ 2169336 w 2171344"/>
                <a:gd name="connsiteY4" fmla="*/ 961234 h 2567047"/>
                <a:gd name="connsiteX5" fmla="*/ 1982828 w 2171344"/>
                <a:gd name="connsiteY5" fmla="*/ 1030865 h 2567047"/>
                <a:gd name="connsiteX6" fmla="*/ 1949153 w 2171344"/>
                <a:gd name="connsiteY6" fmla="*/ 1535481 h 2567047"/>
                <a:gd name="connsiteX7" fmla="*/ 2166850 w 2171344"/>
                <a:gd name="connsiteY7" fmla="*/ 1597847 h 2567047"/>
                <a:gd name="connsiteX8" fmla="*/ 2054113 w 2171344"/>
                <a:gd name="connsiteY8" fmla="*/ 2191593 h 2567047"/>
                <a:gd name="connsiteX9" fmla="*/ 1324982 w 2171344"/>
                <a:gd name="connsiteY9" fmla="*/ 2167002 h 2567047"/>
                <a:gd name="connsiteX10" fmla="*/ 1374275 w 2171344"/>
                <a:gd name="connsiteY10" fmla="*/ 2275300 h 2567047"/>
                <a:gd name="connsiteX11" fmla="*/ 845766 w 2171344"/>
                <a:gd name="connsiteY11" fmla="*/ 2289009 h 2567047"/>
                <a:gd name="connsiteX12" fmla="*/ 895312 w 2171344"/>
                <a:gd name="connsiteY12" fmla="*/ 2178331 h 2567047"/>
                <a:gd name="connsiteX13" fmla="*/ 231807 w 2171344"/>
                <a:gd name="connsiteY13" fmla="*/ 2200159 h 2567047"/>
                <a:gd name="connsiteX14" fmla="*/ 63604 w 2171344"/>
                <a:gd name="connsiteY14" fmla="*/ 1657531 h 2567047"/>
                <a:gd name="connsiteX15" fmla="*/ 373226 w 2171344"/>
                <a:gd name="connsiteY15" fmla="*/ 1561668 h 2567047"/>
                <a:gd name="connsiteX16" fmla="*/ 478437 w 2171344"/>
                <a:gd name="connsiteY16" fmla="*/ 1056627 h 2567047"/>
                <a:gd name="connsiteX17" fmla="*/ 31839 w 2171344"/>
                <a:gd name="connsiteY17" fmla="*/ 1063746 h 2567047"/>
                <a:gd name="connsiteX18" fmla="*/ 192300 w 2171344"/>
                <a:gd name="connsiteY18" fmla="*/ 303070 h 2567047"/>
                <a:gd name="connsiteX19" fmla="*/ 929703 w 2171344"/>
                <a:gd name="connsiteY19" fmla="*/ 389002 h 2567047"/>
                <a:gd name="connsiteX20" fmla="*/ 894799 w 2171344"/>
                <a:gd name="connsiteY20" fmla="*/ 283670 h 2567047"/>
                <a:gd name="connsiteX21" fmla="*/ 1130542 w 2171344"/>
                <a:gd name="connsiteY21" fmla="*/ 3 h 2567047"/>
                <a:gd name="connsiteX0" fmla="*/ 1130542 w 2171344"/>
                <a:gd name="connsiteY0" fmla="*/ 3 h 2567047"/>
                <a:gd name="connsiteX1" fmla="*/ 1344855 w 2171344"/>
                <a:gd name="connsiteY1" fmla="*/ 286050 h 2567047"/>
                <a:gd name="connsiteX2" fmla="*/ 1322719 w 2171344"/>
                <a:gd name="connsiteY2" fmla="*/ 389002 h 2567047"/>
                <a:gd name="connsiteX3" fmla="*/ 2061573 w 2171344"/>
                <a:gd name="connsiteY3" fmla="*/ 361648 h 2567047"/>
                <a:gd name="connsiteX4" fmla="*/ 2169336 w 2171344"/>
                <a:gd name="connsiteY4" fmla="*/ 961234 h 2567047"/>
                <a:gd name="connsiteX5" fmla="*/ 1982828 w 2171344"/>
                <a:gd name="connsiteY5" fmla="*/ 1030865 h 2567047"/>
                <a:gd name="connsiteX6" fmla="*/ 1949153 w 2171344"/>
                <a:gd name="connsiteY6" fmla="*/ 1535481 h 2567047"/>
                <a:gd name="connsiteX7" fmla="*/ 2166850 w 2171344"/>
                <a:gd name="connsiteY7" fmla="*/ 1597847 h 2567047"/>
                <a:gd name="connsiteX8" fmla="*/ 2054113 w 2171344"/>
                <a:gd name="connsiteY8" fmla="*/ 2191593 h 2567047"/>
                <a:gd name="connsiteX9" fmla="*/ 1324982 w 2171344"/>
                <a:gd name="connsiteY9" fmla="*/ 2167002 h 2567047"/>
                <a:gd name="connsiteX10" fmla="*/ 1374275 w 2171344"/>
                <a:gd name="connsiteY10" fmla="*/ 2275300 h 2567047"/>
                <a:gd name="connsiteX11" fmla="*/ 845766 w 2171344"/>
                <a:gd name="connsiteY11" fmla="*/ 2289009 h 2567047"/>
                <a:gd name="connsiteX12" fmla="*/ 895312 w 2171344"/>
                <a:gd name="connsiteY12" fmla="*/ 2178331 h 2567047"/>
                <a:gd name="connsiteX13" fmla="*/ 231807 w 2171344"/>
                <a:gd name="connsiteY13" fmla="*/ 2200159 h 2567047"/>
                <a:gd name="connsiteX14" fmla="*/ 63604 w 2171344"/>
                <a:gd name="connsiteY14" fmla="*/ 1657531 h 2567047"/>
                <a:gd name="connsiteX15" fmla="*/ 373226 w 2171344"/>
                <a:gd name="connsiteY15" fmla="*/ 1561668 h 2567047"/>
                <a:gd name="connsiteX16" fmla="*/ 449017 w 2171344"/>
                <a:gd name="connsiteY16" fmla="*/ 1101942 h 2567047"/>
                <a:gd name="connsiteX17" fmla="*/ 31839 w 2171344"/>
                <a:gd name="connsiteY17" fmla="*/ 1063746 h 2567047"/>
                <a:gd name="connsiteX18" fmla="*/ 192300 w 2171344"/>
                <a:gd name="connsiteY18" fmla="*/ 303070 h 2567047"/>
                <a:gd name="connsiteX19" fmla="*/ 929703 w 2171344"/>
                <a:gd name="connsiteY19" fmla="*/ 389002 h 2567047"/>
                <a:gd name="connsiteX20" fmla="*/ 894799 w 2171344"/>
                <a:gd name="connsiteY20" fmla="*/ 283670 h 2567047"/>
                <a:gd name="connsiteX21" fmla="*/ 1130542 w 2171344"/>
                <a:gd name="connsiteY21" fmla="*/ 3 h 2567047"/>
                <a:gd name="connsiteX0" fmla="*/ 1130542 w 2171344"/>
                <a:gd name="connsiteY0" fmla="*/ 3 h 2567047"/>
                <a:gd name="connsiteX1" fmla="*/ 1344855 w 2171344"/>
                <a:gd name="connsiteY1" fmla="*/ 286050 h 2567047"/>
                <a:gd name="connsiteX2" fmla="*/ 1322719 w 2171344"/>
                <a:gd name="connsiteY2" fmla="*/ 389002 h 2567047"/>
                <a:gd name="connsiteX3" fmla="*/ 2061573 w 2171344"/>
                <a:gd name="connsiteY3" fmla="*/ 361648 h 2567047"/>
                <a:gd name="connsiteX4" fmla="*/ 2169336 w 2171344"/>
                <a:gd name="connsiteY4" fmla="*/ 961234 h 2567047"/>
                <a:gd name="connsiteX5" fmla="*/ 1982828 w 2171344"/>
                <a:gd name="connsiteY5" fmla="*/ 1030865 h 2567047"/>
                <a:gd name="connsiteX6" fmla="*/ 1949153 w 2171344"/>
                <a:gd name="connsiteY6" fmla="*/ 1535481 h 2567047"/>
                <a:gd name="connsiteX7" fmla="*/ 2166850 w 2171344"/>
                <a:gd name="connsiteY7" fmla="*/ 1597847 h 2567047"/>
                <a:gd name="connsiteX8" fmla="*/ 2054113 w 2171344"/>
                <a:gd name="connsiteY8" fmla="*/ 2191593 h 2567047"/>
                <a:gd name="connsiteX9" fmla="*/ 1324982 w 2171344"/>
                <a:gd name="connsiteY9" fmla="*/ 2167002 h 2567047"/>
                <a:gd name="connsiteX10" fmla="*/ 1374275 w 2171344"/>
                <a:gd name="connsiteY10" fmla="*/ 2275300 h 2567047"/>
                <a:gd name="connsiteX11" fmla="*/ 845766 w 2171344"/>
                <a:gd name="connsiteY11" fmla="*/ 2289009 h 2567047"/>
                <a:gd name="connsiteX12" fmla="*/ 895312 w 2171344"/>
                <a:gd name="connsiteY12" fmla="*/ 2178331 h 2567047"/>
                <a:gd name="connsiteX13" fmla="*/ 231807 w 2171344"/>
                <a:gd name="connsiteY13" fmla="*/ 2200159 h 2567047"/>
                <a:gd name="connsiteX14" fmla="*/ 63604 w 2171344"/>
                <a:gd name="connsiteY14" fmla="*/ 1657531 h 2567047"/>
                <a:gd name="connsiteX15" fmla="*/ 373226 w 2171344"/>
                <a:gd name="connsiteY15" fmla="*/ 1561668 h 2567047"/>
                <a:gd name="connsiteX16" fmla="*/ 517663 w 2171344"/>
                <a:gd name="connsiteY16" fmla="*/ 1101942 h 2567047"/>
                <a:gd name="connsiteX17" fmla="*/ 31839 w 2171344"/>
                <a:gd name="connsiteY17" fmla="*/ 1063746 h 2567047"/>
                <a:gd name="connsiteX18" fmla="*/ 192300 w 2171344"/>
                <a:gd name="connsiteY18" fmla="*/ 303070 h 2567047"/>
                <a:gd name="connsiteX19" fmla="*/ 929703 w 2171344"/>
                <a:gd name="connsiteY19" fmla="*/ 389002 h 2567047"/>
                <a:gd name="connsiteX20" fmla="*/ 894799 w 2171344"/>
                <a:gd name="connsiteY20" fmla="*/ 283670 h 2567047"/>
                <a:gd name="connsiteX21" fmla="*/ 1130542 w 2171344"/>
                <a:gd name="connsiteY21" fmla="*/ 3 h 2567047"/>
                <a:gd name="connsiteX0" fmla="*/ 1130542 w 2171344"/>
                <a:gd name="connsiteY0" fmla="*/ 3 h 2567047"/>
                <a:gd name="connsiteX1" fmla="*/ 1344855 w 2171344"/>
                <a:gd name="connsiteY1" fmla="*/ 286050 h 2567047"/>
                <a:gd name="connsiteX2" fmla="*/ 1322719 w 2171344"/>
                <a:gd name="connsiteY2" fmla="*/ 389002 h 2567047"/>
                <a:gd name="connsiteX3" fmla="*/ 2061573 w 2171344"/>
                <a:gd name="connsiteY3" fmla="*/ 361648 h 2567047"/>
                <a:gd name="connsiteX4" fmla="*/ 2169336 w 2171344"/>
                <a:gd name="connsiteY4" fmla="*/ 961234 h 2567047"/>
                <a:gd name="connsiteX5" fmla="*/ 1982828 w 2171344"/>
                <a:gd name="connsiteY5" fmla="*/ 1030865 h 2567047"/>
                <a:gd name="connsiteX6" fmla="*/ 2166850 w 2171344"/>
                <a:gd name="connsiteY6" fmla="*/ 1597847 h 2567047"/>
                <a:gd name="connsiteX7" fmla="*/ 2054113 w 2171344"/>
                <a:gd name="connsiteY7" fmla="*/ 2191593 h 2567047"/>
                <a:gd name="connsiteX8" fmla="*/ 1324982 w 2171344"/>
                <a:gd name="connsiteY8" fmla="*/ 2167002 h 2567047"/>
                <a:gd name="connsiteX9" fmla="*/ 1374275 w 2171344"/>
                <a:gd name="connsiteY9" fmla="*/ 2275300 h 2567047"/>
                <a:gd name="connsiteX10" fmla="*/ 845766 w 2171344"/>
                <a:gd name="connsiteY10" fmla="*/ 2289009 h 2567047"/>
                <a:gd name="connsiteX11" fmla="*/ 895312 w 2171344"/>
                <a:gd name="connsiteY11" fmla="*/ 2178331 h 2567047"/>
                <a:gd name="connsiteX12" fmla="*/ 231807 w 2171344"/>
                <a:gd name="connsiteY12" fmla="*/ 2200159 h 2567047"/>
                <a:gd name="connsiteX13" fmla="*/ 63604 w 2171344"/>
                <a:gd name="connsiteY13" fmla="*/ 1657531 h 2567047"/>
                <a:gd name="connsiteX14" fmla="*/ 373226 w 2171344"/>
                <a:gd name="connsiteY14" fmla="*/ 1561668 h 2567047"/>
                <a:gd name="connsiteX15" fmla="*/ 517663 w 2171344"/>
                <a:gd name="connsiteY15" fmla="*/ 1101942 h 2567047"/>
                <a:gd name="connsiteX16" fmla="*/ 31839 w 2171344"/>
                <a:gd name="connsiteY16" fmla="*/ 1063746 h 2567047"/>
                <a:gd name="connsiteX17" fmla="*/ 192300 w 2171344"/>
                <a:gd name="connsiteY17" fmla="*/ 303070 h 2567047"/>
                <a:gd name="connsiteX18" fmla="*/ 929703 w 2171344"/>
                <a:gd name="connsiteY18" fmla="*/ 389002 h 2567047"/>
                <a:gd name="connsiteX19" fmla="*/ 894799 w 2171344"/>
                <a:gd name="connsiteY19" fmla="*/ 283670 h 2567047"/>
                <a:gd name="connsiteX20" fmla="*/ 1130542 w 2171344"/>
                <a:gd name="connsiteY20" fmla="*/ 3 h 2567047"/>
                <a:gd name="connsiteX0" fmla="*/ 1130542 w 2181902"/>
                <a:gd name="connsiteY0" fmla="*/ 3 h 2567047"/>
                <a:gd name="connsiteX1" fmla="*/ 1344855 w 2181902"/>
                <a:gd name="connsiteY1" fmla="*/ 286050 h 2567047"/>
                <a:gd name="connsiteX2" fmla="*/ 1322719 w 2181902"/>
                <a:gd name="connsiteY2" fmla="*/ 389002 h 2567047"/>
                <a:gd name="connsiteX3" fmla="*/ 2061573 w 2181902"/>
                <a:gd name="connsiteY3" fmla="*/ 361648 h 2567047"/>
                <a:gd name="connsiteX4" fmla="*/ 2169336 w 2181902"/>
                <a:gd name="connsiteY4" fmla="*/ 961234 h 2567047"/>
                <a:gd name="connsiteX5" fmla="*/ 2166850 w 2181902"/>
                <a:gd name="connsiteY5" fmla="*/ 1597847 h 2567047"/>
                <a:gd name="connsiteX6" fmla="*/ 2054113 w 2181902"/>
                <a:gd name="connsiteY6" fmla="*/ 2191593 h 2567047"/>
                <a:gd name="connsiteX7" fmla="*/ 1324982 w 2181902"/>
                <a:gd name="connsiteY7" fmla="*/ 2167002 h 2567047"/>
                <a:gd name="connsiteX8" fmla="*/ 1374275 w 2181902"/>
                <a:gd name="connsiteY8" fmla="*/ 2275300 h 2567047"/>
                <a:gd name="connsiteX9" fmla="*/ 845766 w 2181902"/>
                <a:gd name="connsiteY9" fmla="*/ 2289009 h 2567047"/>
                <a:gd name="connsiteX10" fmla="*/ 895312 w 2181902"/>
                <a:gd name="connsiteY10" fmla="*/ 2178331 h 2567047"/>
                <a:gd name="connsiteX11" fmla="*/ 231807 w 2181902"/>
                <a:gd name="connsiteY11" fmla="*/ 2200159 h 2567047"/>
                <a:gd name="connsiteX12" fmla="*/ 63604 w 2181902"/>
                <a:gd name="connsiteY12" fmla="*/ 1657531 h 2567047"/>
                <a:gd name="connsiteX13" fmla="*/ 373226 w 2181902"/>
                <a:gd name="connsiteY13" fmla="*/ 1561668 h 2567047"/>
                <a:gd name="connsiteX14" fmla="*/ 517663 w 2181902"/>
                <a:gd name="connsiteY14" fmla="*/ 1101942 h 2567047"/>
                <a:gd name="connsiteX15" fmla="*/ 31839 w 2181902"/>
                <a:gd name="connsiteY15" fmla="*/ 1063746 h 2567047"/>
                <a:gd name="connsiteX16" fmla="*/ 192300 w 2181902"/>
                <a:gd name="connsiteY16" fmla="*/ 303070 h 2567047"/>
                <a:gd name="connsiteX17" fmla="*/ 929703 w 2181902"/>
                <a:gd name="connsiteY17" fmla="*/ 389002 h 2567047"/>
                <a:gd name="connsiteX18" fmla="*/ 894799 w 2181902"/>
                <a:gd name="connsiteY18" fmla="*/ 283670 h 2567047"/>
                <a:gd name="connsiteX19" fmla="*/ 1130542 w 2181902"/>
                <a:gd name="connsiteY19" fmla="*/ 3 h 2567047"/>
                <a:gd name="connsiteX0" fmla="*/ 1130542 w 2170607"/>
                <a:gd name="connsiteY0" fmla="*/ 3 h 2567047"/>
                <a:gd name="connsiteX1" fmla="*/ 1344855 w 2170607"/>
                <a:gd name="connsiteY1" fmla="*/ 286050 h 2567047"/>
                <a:gd name="connsiteX2" fmla="*/ 1322719 w 2170607"/>
                <a:gd name="connsiteY2" fmla="*/ 389002 h 2567047"/>
                <a:gd name="connsiteX3" fmla="*/ 2061573 w 2170607"/>
                <a:gd name="connsiteY3" fmla="*/ 361648 h 2567047"/>
                <a:gd name="connsiteX4" fmla="*/ 2169336 w 2170607"/>
                <a:gd name="connsiteY4" fmla="*/ 961234 h 2567047"/>
                <a:gd name="connsiteX5" fmla="*/ 2054113 w 2170607"/>
                <a:gd name="connsiteY5" fmla="*/ 2191593 h 2567047"/>
                <a:gd name="connsiteX6" fmla="*/ 1324982 w 2170607"/>
                <a:gd name="connsiteY6" fmla="*/ 2167002 h 2567047"/>
                <a:gd name="connsiteX7" fmla="*/ 1374275 w 2170607"/>
                <a:gd name="connsiteY7" fmla="*/ 2275300 h 2567047"/>
                <a:gd name="connsiteX8" fmla="*/ 845766 w 2170607"/>
                <a:gd name="connsiteY8" fmla="*/ 2289009 h 2567047"/>
                <a:gd name="connsiteX9" fmla="*/ 895312 w 2170607"/>
                <a:gd name="connsiteY9" fmla="*/ 2178331 h 2567047"/>
                <a:gd name="connsiteX10" fmla="*/ 231807 w 2170607"/>
                <a:gd name="connsiteY10" fmla="*/ 2200159 h 2567047"/>
                <a:gd name="connsiteX11" fmla="*/ 63604 w 2170607"/>
                <a:gd name="connsiteY11" fmla="*/ 1657531 h 2567047"/>
                <a:gd name="connsiteX12" fmla="*/ 373226 w 2170607"/>
                <a:gd name="connsiteY12" fmla="*/ 1561668 h 2567047"/>
                <a:gd name="connsiteX13" fmla="*/ 517663 w 2170607"/>
                <a:gd name="connsiteY13" fmla="*/ 1101942 h 2567047"/>
                <a:gd name="connsiteX14" fmla="*/ 31839 w 2170607"/>
                <a:gd name="connsiteY14" fmla="*/ 1063746 h 2567047"/>
                <a:gd name="connsiteX15" fmla="*/ 192300 w 2170607"/>
                <a:gd name="connsiteY15" fmla="*/ 303070 h 2567047"/>
                <a:gd name="connsiteX16" fmla="*/ 929703 w 2170607"/>
                <a:gd name="connsiteY16" fmla="*/ 389002 h 2567047"/>
                <a:gd name="connsiteX17" fmla="*/ 894799 w 2170607"/>
                <a:gd name="connsiteY17" fmla="*/ 283670 h 2567047"/>
                <a:gd name="connsiteX18" fmla="*/ 1130542 w 2170607"/>
                <a:gd name="connsiteY18" fmla="*/ 3 h 2567047"/>
                <a:gd name="connsiteX0" fmla="*/ 1130542 w 2149667"/>
                <a:gd name="connsiteY0" fmla="*/ 3 h 2567047"/>
                <a:gd name="connsiteX1" fmla="*/ 1344855 w 2149667"/>
                <a:gd name="connsiteY1" fmla="*/ 286050 h 2567047"/>
                <a:gd name="connsiteX2" fmla="*/ 1322719 w 2149667"/>
                <a:gd name="connsiteY2" fmla="*/ 389002 h 2567047"/>
                <a:gd name="connsiteX3" fmla="*/ 2061573 w 2149667"/>
                <a:gd name="connsiteY3" fmla="*/ 361648 h 2567047"/>
                <a:gd name="connsiteX4" fmla="*/ 2054113 w 2149667"/>
                <a:gd name="connsiteY4" fmla="*/ 2191593 h 2567047"/>
                <a:gd name="connsiteX5" fmla="*/ 1324982 w 2149667"/>
                <a:gd name="connsiteY5" fmla="*/ 2167002 h 2567047"/>
                <a:gd name="connsiteX6" fmla="*/ 1374275 w 2149667"/>
                <a:gd name="connsiteY6" fmla="*/ 2275300 h 2567047"/>
                <a:gd name="connsiteX7" fmla="*/ 845766 w 2149667"/>
                <a:gd name="connsiteY7" fmla="*/ 2289009 h 2567047"/>
                <a:gd name="connsiteX8" fmla="*/ 895312 w 2149667"/>
                <a:gd name="connsiteY8" fmla="*/ 2178331 h 2567047"/>
                <a:gd name="connsiteX9" fmla="*/ 231807 w 2149667"/>
                <a:gd name="connsiteY9" fmla="*/ 2200159 h 2567047"/>
                <a:gd name="connsiteX10" fmla="*/ 63604 w 2149667"/>
                <a:gd name="connsiteY10" fmla="*/ 1657531 h 2567047"/>
                <a:gd name="connsiteX11" fmla="*/ 373226 w 2149667"/>
                <a:gd name="connsiteY11" fmla="*/ 1561668 h 2567047"/>
                <a:gd name="connsiteX12" fmla="*/ 517663 w 2149667"/>
                <a:gd name="connsiteY12" fmla="*/ 1101942 h 2567047"/>
                <a:gd name="connsiteX13" fmla="*/ 31839 w 2149667"/>
                <a:gd name="connsiteY13" fmla="*/ 1063746 h 2567047"/>
                <a:gd name="connsiteX14" fmla="*/ 192300 w 2149667"/>
                <a:gd name="connsiteY14" fmla="*/ 303070 h 2567047"/>
                <a:gd name="connsiteX15" fmla="*/ 929703 w 2149667"/>
                <a:gd name="connsiteY15" fmla="*/ 389002 h 2567047"/>
                <a:gd name="connsiteX16" fmla="*/ 894799 w 2149667"/>
                <a:gd name="connsiteY16" fmla="*/ 283670 h 2567047"/>
                <a:gd name="connsiteX17" fmla="*/ 1130542 w 2149667"/>
                <a:gd name="connsiteY17" fmla="*/ 3 h 2567047"/>
                <a:gd name="connsiteX0" fmla="*/ 1130542 w 2149667"/>
                <a:gd name="connsiteY0" fmla="*/ 3 h 2567047"/>
                <a:gd name="connsiteX1" fmla="*/ 1344855 w 2149667"/>
                <a:gd name="connsiteY1" fmla="*/ 286050 h 2567047"/>
                <a:gd name="connsiteX2" fmla="*/ 1322719 w 2149667"/>
                <a:gd name="connsiteY2" fmla="*/ 389002 h 2567047"/>
                <a:gd name="connsiteX3" fmla="*/ 2061573 w 2149667"/>
                <a:gd name="connsiteY3" fmla="*/ 361648 h 2567047"/>
                <a:gd name="connsiteX4" fmla="*/ 2054113 w 2149667"/>
                <a:gd name="connsiteY4" fmla="*/ 2191593 h 2567047"/>
                <a:gd name="connsiteX5" fmla="*/ 1324982 w 2149667"/>
                <a:gd name="connsiteY5" fmla="*/ 2167002 h 2567047"/>
                <a:gd name="connsiteX6" fmla="*/ 1374275 w 2149667"/>
                <a:gd name="connsiteY6" fmla="*/ 2275300 h 2567047"/>
                <a:gd name="connsiteX7" fmla="*/ 845766 w 2149667"/>
                <a:gd name="connsiteY7" fmla="*/ 2289009 h 2567047"/>
                <a:gd name="connsiteX8" fmla="*/ 856086 w 2149667"/>
                <a:gd name="connsiteY8" fmla="*/ 2155674 h 2567047"/>
                <a:gd name="connsiteX9" fmla="*/ 231807 w 2149667"/>
                <a:gd name="connsiteY9" fmla="*/ 2200159 h 2567047"/>
                <a:gd name="connsiteX10" fmla="*/ 63604 w 2149667"/>
                <a:gd name="connsiteY10" fmla="*/ 1657531 h 2567047"/>
                <a:gd name="connsiteX11" fmla="*/ 373226 w 2149667"/>
                <a:gd name="connsiteY11" fmla="*/ 1561668 h 2567047"/>
                <a:gd name="connsiteX12" fmla="*/ 517663 w 2149667"/>
                <a:gd name="connsiteY12" fmla="*/ 1101942 h 2567047"/>
                <a:gd name="connsiteX13" fmla="*/ 31839 w 2149667"/>
                <a:gd name="connsiteY13" fmla="*/ 1063746 h 2567047"/>
                <a:gd name="connsiteX14" fmla="*/ 192300 w 2149667"/>
                <a:gd name="connsiteY14" fmla="*/ 303070 h 2567047"/>
                <a:gd name="connsiteX15" fmla="*/ 929703 w 2149667"/>
                <a:gd name="connsiteY15" fmla="*/ 389002 h 2567047"/>
                <a:gd name="connsiteX16" fmla="*/ 894799 w 2149667"/>
                <a:gd name="connsiteY16" fmla="*/ 283670 h 2567047"/>
                <a:gd name="connsiteX17" fmla="*/ 1130542 w 2149667"/>
                <a:gd name="connsiteY17" fmla="*/ 3 h 2567047"/>
                <a:gd name="connsiteX0" fmla="*/ 1130542 w 2149667"/>
                <a:gd name="connsiteY0" fmla="*/ 3 h 2578820"/>
                <a:gd name="connsiteX1" fmla="*/ 1344855 w 2149667"/>
                <a:gd name="connsiteY1" fmla="*/ 286050 h 2578820"/>
                <a:gd name="connsiteX2" fmla="*/ 1322719 w 2149667"/>
                <a:gd name="connsiteY2" fmla="*/ 389002 h 2578820"/>
                <a:gd name="connsiteX3" fmla="*/ 2061573 w 2149667"/>
                <a:gd name="connsiteY3" fmla="*/ 361648 h 2578820"/>
                <a:gd name="connsiteX4" fmla="*/ 2054113 w 2149667"/>
                <a:gd name="connsiteY4" fmla="*/ 2191593 h 2578820"/>
                <a:gd name="connsiteX5" fmla="*/ 1324982 w 2149667"/>
                <a:gd name="connsiteY5" fmla="*/ 2167002 h 2578820"/>
                <a:gd name="connsiteX6" fmla="*/ 1374275 w 2149667"/>
                <a:gd name="connsiteY6" fmla="*/ 2275300 h 2578820"/>
                <a:gd name="connsiteX7" fmla="*/ 816347 w 2149667"/>
                <a:gd name="connsiteY7" fmla="*/ 2311666 h 2578820"/>
                <a:gd name="connsiteX8" fmla="*/ 856086 w 2149667"/>
                <a:gd name="connsiteY8" fmla="*/ 2155674 h 2578820"/>
                <a:gd name="connsiteX9" fmla="*/ 231807 w 2149667"/>
                <a:gd name="connsiteY9" fmla="*/ 2200159 h 2578820"/>
                <a:gd name="connsiteX10" fmla="*/ 63604 w 2149667"/>
                <a:gd name="connsiteY10" fmla="*/ 1657531 h 2578820"/>
                <a:gd name="connsiteX11" fmla="*/ 373226 w 2149667"/>
                <a:gd name="connsiteY11" fmla="*/ 1561668 h 2578820"/>
                <a:gd name="connsiteX12" fmla="*/ 517663 w 2149667"/>
                <a:gd name="connsiteY12" fmla="*/ 1101942 h 2578820"/>
                <a:gd name="connsiteX13" fmla="*/ 31839 w 2149667"/>
                <a:gd name="connsiteY13" fmla="*/ 1063746 h 2578820"/>
                <a:gd name="connsiteX14" fmla="*/ 192300 w 2149667"/>
                <a:gd name="connsiteY14" fmla="*/ 303070 h 2578820"/>
                <a:gd name="connsiteX15" fmla="*/ 929703 w 2149667"/>
                <a:gd name="connsiteY15" fmla="*/ 389002 h 2578820"/>
                <a:gd name="connsiteX16" fmla="*/ 894799 w 2149667"/>
                <a:gd name="connsiteY16" fmla="*/ 283670 h 2578820"/>
                <a:gd name="connsiteX17" fmla="*/ 1130542 w 2149667"/>
                <a:gd name="connsiteY17" fmla="*/ 3 h 2578820"/>
                <a:gd name="connsiteX0" fmla="*/ 1130542 w 2183008"/>
                <a:gd name="connsiteY0" fmla="*/ 3 h 2578820"/>
                <a:gd name="connsiteX1" fmla="*/ 1344855 w 2183008"/>
                <a:gd name="connsiteY1" fmla="*/ 286050 h 2578820"/>
                <a:gd name="connsiteX2" fmla="*/ 1322719 w 2183008"/>
                <a:gd name="connsiteY2" fmla="*/ 389002 h 2578820"/>
                <a:gd name="connsiteX3" fmla="*/ 2061573 w 2183008"/>
                <a:gd name="connsiteY3" fmla="*/ 361648 h 2578820"/>
                <a:gd name="connsiteX4" fmla="*/ 2112952 w 2183008"/>
                <a:gd name="connsiteY4" fmla="*/ 2180264 h 2578820"/>
                <a:gd name="connsiteX5" fmla="*/ 1324982 w 2183008"/>
                <a:gd name="connsiteY5" fmla="*/ 2167002 h 2578820"/>
                <a:gd name="connsiteX6" fmla="*/ 1374275 w 2183008"/>
                <a:gd name="connsiteY6" fmla="*/ 2275300 h 2578820"/>
                <a:gd name="connsiteX7" fmla="*/ 816347 w 2183008"/>
                <a:gd name="connsiteY7" fmla="*/ 2311666 h 2578820"/>
                <a:gd name="connsiteX8" fmla="*/ 856086 w 2183008"/>
                <a:gd name="connsiteY8" fmla="*/ 2155674 h 2578820"/>
                <a:gd name="connsiteX9" fmla="*/ 231807 w 2183008"/>
                <a:gd name="connsiteY9" fmla="*/ 2200159 h 2578820"/>
                <a:gd name="connsiteX10" fmla="*/ 63604 w 2183008"/>
                <a:gd name="connsiteY10" fmla="*/ 1657531 h 2578820"/>
                <a:gd name="connsiteX11" fmla="*/ 373226 w 2183008"/>
                <a:gd name="connsiteY11" fmla="*/ 1561668 h 2578820"/>
                <a:gd name="connsiteX12" fmla="*/ 517663 w 2183008"/>
                <a:gd name="connsiteY12" fmla="*/ 1101942 h 2578820"/>
                <a:gd name="connsiteX13" fmla="*/ 31839 w 2183008"/>
                <a:gd name="connsiteY13" fmla="*/ 1063746 h 2578820"/>
                <a:gd name="connsiteX14" fmla="*/ 192300 w 2183008"/>
                <a:gd name="connsiteY14" fmla="*/ 303070 h 2578820"/>
                <a:gd name="connsiteX15" fmla="*/ 929703 w 2183008"/>
                <a:gd name="connsiteY15" fmla="*/ 389002 h 2578820"/>
                <a:gd name="connsiteX16" fmla="*/ 894799 w 2183008"/>
                <a:gd name="connsiteY16" fmla="*/ 283670 h 2578820"/>
                <a:gd name="connsiteX17" fmla="*/ 1130542 w 2183008"/>
                <a:gd name="connsiteY17" fmla="*/ 3 h 2578820"/>
                <a:gd name="connsiteX0" fmla="*/ 1130542 w 2142257"/>
                <a:gd name="connsiteY0" fmla="*/ 3 h 2578820"/>
                <a:gd name="connsiteX1" fmla="*/ 1344855 w 2142257"/>
                <a:gd name="connsiteY1" fmla="*/ 286050 h 2578820"/>
                <a:gd name="connsiteX2" fmla="*/ 1322719 w 2142257"/>
                <a:gd name="connsiteY2" fmla="*/ 389002 h 2578820"/>
                <a:gd name="connsiteX3" fmla="*/ 2061573 w 2142257"/>
                <a:gd name="connsiteY3" fmla="*/ 361648 h 2578820"/>
                <a:gd name="connsiteX4" fmla="*/ 2112952 w 2142257"/>
                <a:gd name="connsiteY4" fmla="*/ 2180264 h 2578820"/>
                <a:gd name="connsiteX5" fmla="*/ 1324982 w 2142257"/>
                <a:gd name="connsiteY5" fmla="*/ 2167002 h 2578820"/>
                <a:gd name="connsiteX6" fmla="*/ 1374275 w 2142257"/>
                <a:gd name="connsiteY6" fmla="*/ 2275300 h 2578820"/>
                <a:gd name="connsiteX7" fmla="*/ 816347 w 2142257"/>
                <a:gd name="connsiteY7" fmla="*/ 2311666 h 2578820"/>
                <a:gd name="connsiteX8" fmla="*/ 856086 w 2142257"/>
                <a:gd name="connsiteY8" fmla="*/ 2155674 h 2578820"/>
                <a:gd name="connsiteX9" fmla="*/ 231807 w 2142257"/>
                <a:gd name="connsiteY9" fmla="*/ 2200159 h 2578820"/>
                <a:gd name="connsiteX10" fmla="*/ 63604 w 2142257"/>
                <a:gd name="connsiteY10" fmla="*/ 1657531 h 2578820"/>
                <a:gd name="connsiteX11" fmla="*/ 373226 w 2142257"/>
                <a:gd name="connsiteY11" fmla="*/ 1561668 h 2578820"/>
                <a:gd name="connsiteX12" fmla="*/ 517663 w 2142257"/>
                <a:gd name="connsiteY12" fmla="*/ 1101942 h 2578820"/>
                <a:gd name="connsiteX13" fmla="*/ 31839 w 2142257"/>
                <a:gd name="connsiteY13" fmla="*/ 1063746 h 2578820"/>
                <a:gd name="connsiteX14" fmla="*/ 192300 w 2142257"/>
                <a:gd name="connsiteY14" fmla="*/ 303070 h 2578820"/>
                <a:gd name="connsiteX15" fmla="*/ 929703 w 2142257"/>
                <a:gd name="connsiteY15" fmla="*/ 389002 h 2578820"/>
                <a:gd name="connsiteX16" fmla="*/ 894799 w 2142257"/>
                <a:gd name="connsiteY16" fmla="*/ 283670 h 2578820"/>
                <a:gd name="connsiteX17" fmla="*/ 1130542 w 2142257"/>
                <a:gd name="connsiteY17" fmla="*/ 3 h 2578820"/>
                <a:gd name="connsiteX0" fmla="*/ 1130542 w 2118253"/>
                <a:gd name="connsiteY0" fmla="*/ 3 h 2578820"/>
                <a:gd name="connsiteX1" fmla="*/ 1344855 w 2118253"/>
                <a:gd name="connsiteY1" fmla="*/ 286050 h 2578820"/>
                <a:gd name="connsiteX2" fmla="*/ 1322719 w 2118253"/>
                <a:gd name="connsiteY2" fmla="*/ 389002 h 2578820"/>
                <a:gd name="connsiteX3" fmla="*/ 2061573 w 2118253"/>
                <a:gd name="connsiteY3" fmla="*/ 361648 h 2578820"/>
                <a:gd name="connsiteX4" fmla="*/ 2112952 w 2118253"/>
                <a:gd name="connsiteY4" fmla="*/ 2180264 h 2578820"/>
                <a:gd name="connsiteX5" fmla="*/ 1324982 w 2118253"/>
                <a:gd name="connsiteY5" fmla="*/ 2167002 h 2578820"/>
                <a:gd name="connsiteX6" fmla="*/ 1374275 w 2118253"/>
                <a:gd name="connsiteY6" fmla="*/ 2275300 h 2578820"/>
                <a:gd name="connsiteX7" fmla="*/ 816347 w 2118253"/>
                <a:gd name="connsiteY7" fmla="*/ 2311666 h 2578820"/>
                <a:gd name="connsiteX8" fmla="*/ 856086 w 2118253"/>
                <a:gd name="connsiteY8" fmla="*/ 2155674 h 2578820"/>
                <a:gd name="connsiteX9" fmla="*/ 231807 w 2118253"/>
                <a:gd name="connsiteY9" fmla="*/ 2200159 h 2578820"/>
                <a:gd name="connsiteX10" fmla="*/ 63604 w 2118253"/>
                <a:gd name="connsiteY10" fmla="*/ 1657531 h 2578820"/>
                <a:gd name="connsiteX11" fmla="*/ 373226 w 2118253"/>
                <a:gd name="connsiteY11" fmla="*/ 1561668 h 2578820"/>
                <a:gd name="connsiteX12" fmla="*/ 517663 w 2118253"/>
                <a:gd name="connsiteY12" fmla="*/ 1101942 h 2578820"/>
                <a:gd name="connsiteX13" fmla="*/ 31839 w 2118253"/>
                <a:gd name="connsiteY13" fmla="*/ 1063746 h 2578820"/>
                <a:gd name="connsiteX14" fmla="*/ 192300 w 2118253"/>
                <a:gd name="connsiteY14" fmla="*/ 303070 h 2578820"/>
                <a:gd name="connsiteX15" fmla="*/ 929703 w 2118253"/>
                <a:gd name="connsiteY15" fmla="*/ 389002 h 2578820"/>
                <a:gd name="connsiteX16" fmla="*/ 894799 w 2118253"/>
                <a:gd name="connsiteY16" fmla="*/ 283670 h 2578820"/>
                <a:gd name="connsiteX17" fmla="*/ 1130542 w 2118253"/>
                <a:gd name="connsiteY17" fmla="*/ 3 h 2578820"/>
                <a:gd name="connsiteX0" fmla="*/ 1130542 w 2122195"/>
                <a:gd name="connsiteY0" fmla="*/ 3 h 2578820"/>
                <a:gd name="connsiteX1" fmla="*/ 1344855 w 2122195"/>
                <a:gd name="connsiteY1" fmla="*/ 286050 h 2578820"/>
                <a:gd name="connsiteX2" fmla="*/ 1322719 w 2122195"/>
                <a:gd name="connsiteY2" fmla="*/ 389002 h 2578820"/>
                <a:gd name="connsiteX3" fmla="*/ 2061573 w 2122195"/>
                <a:gd name="connsiteY3" fmla="*/ 361648 h 2578820"/>
                <a:gd name="connsiteX4" fmla="*/ 2112952 w 2122195"/>
                <a:gd name="connsiteY4" fmla="*/ 2180264 h 2578820"/>
                <a:gd name="connsiteX5" fmla="*/ 1324982 w 2122195"/>
                <a:gd name="connsiteY5" fmla="*/ 2167002 h 2578820"/>
                <a:gd name="connsiteX6" fmla="*/ 1374275 w 2122195"/>
                <a:gd name="connsiteY6" fmla="*/ 2275300 h 2578820"/>
                <a:gd name="connsiteX7" fmla="*/ 816347 w 2122195"/>
                <a:gd name="connsiteY7" fmla="*/ 2311666 h 2578820"/>
                <a:gd name="connsiteX8" fmla="*/ 856086 w 2122195"/>
                <a:gd name="connsiteY8" fmla="*/ 2155674 h 2578820"/>
                <a:gd name="connsiteX9" fmla="*/ 231807 w 2122195"/>
                <a:gd name="connsiteY9" fmla="*/ 2200159 h 2578820"/>
                <a:gd name="connsiteX10" fmla="*/ 63604 w 2122195"/>
                <a:gd name="connsiteY10" fmla="*/ 1657531 h 2578820"/>
                <a:gd name="connsiteX11" fmla="*/ 373226 w 2122195"/>
                <a:gd name="connsiteY11" fmla="*/ 1561668 h 2578820"/>
                <a:gd name="connsiteX12" fmla="*/ 517663 w 2122195"/>
                <a:gd name="connsiteY12" fmla="*/ 1101942 h 2578820"/>
                <a:gd name="connsiteX13" fmla="*/ 31839 w 2122195"/>
                <a:gd name="connsiteY13" fmla="*/ 1063746 h 2578820"/>
                <a:gd name="connsiteX14" fmla="*/ 192300 w 2122195"/>
                <a:gd name="connsiteY14" fmla="*/ 303070 h 2578820"/>
                <a:gd name="connsiteX15" fmla="*/ 929703 w 2122195"/>
                <a:gd name="connsiteY15" fmla="*/ 389002 h 2578820"/>
                <a:gd name="connsiteX16" fmla="*/ 894799 w 2122195"/>
                <a:gd name="connsiteY16" fmla="*/ 283670 h 2578820"/>
                <a:gd name="connsiteX17" fmla="*/ 1130542 w 2122195"/>
                <a:gd name="connsiteY17" fmla="*/ 3 h 2578820"/>
                <a:gd name="connsiteX0" fmla="*/ 1130542 w 2122195"/>
                <a:gd name="connsiteY0" fmla="*/ 3 h 2578820"/>
                <a:gd name="connsiteX1" fmla="*/ 1344855 w 2122195"/>
                <a:gd name="connsiteY1" fmla="*/ 286050 h 2578820"/>
                <a:gd name="connsiteX2" fmla="*/ 1322719 w 2122195"/>
                <a:gd name="connsiteY2" fmla="*/ 389002 h 2578820"/>
                <a:gd name="connsiteX3" fmla="*/ 2061573 w 2122195"/>
                <a:gd name="connsiteY3" fmla="*/ 361648 h 2578820"/>
                <a:gd name="connsiteX4" fmla="*/ 2112952 w 2122195"/>
                <a:gd name="connsiteY4" fmla="*/ 2180264 h 2578820"/>
                <a:gd name="connsiteX5" fmla="*/ 1324982 w 2122195"/>
                <a:gd name="connsiteY5" fmla="*/ 2167002 h 2578820"/>
                <a:gd name="connsiteX6" fmla="*/ 1374275 w 2122195"/>
                <a:gd name="connsiteY6" fmla="*/ 2275300 h 2578820"/>
                <a:gd name="connsiteX7" fmla="*/ 816347 w 2122195"/>
                <a:gd name="connsiteY7" fmla="*/ 2311666 h 2578820"/>
                <a:gd name="connsiteX8" fmla="*/ 856086 w 2122195"/>
                <a:gd name="connsiteY8" fmla="*/ 2155674 h 2578820"/>
                <a:gd name="connsiteX9" fmla="*/ 231807 w 2122195"/>
                <a:gd name="connsiteY9" fmla="*/ 2200159 h 2578820"/>
                <a:gd name="connsiteX10" fmla="*/ 63604 w 2122195"/>
                <a:gd name="connsiteY10" fmla="*/ 1657531 h 2578820"/>
                <a:gd name="connsiteX11" fmla="*/ 373226 w 2122195"/>
                <a:gd name="connsiteY11" fmla="*/ 1561668 h 2578820"/>
                <a:gd name="connsiteX12" fmla="*/ 517663 w 2122195"/>
                <a:gd name="connsiteY12" fmla="*/ 1101942 h 2578820"/>
                <a:gd name="connsiteX13" fmla="*/ 31839 w 2122195"/>
                <a:gd name="connsiteY13" fmla="*/ 1063746 h 2578820"/>
                <a:gd name="connsiteX14" fmla="*/ 192300 w 2122195"/>
                <a:gd name="connsiteY14" fmla="*/ 303070 h 2578820"/>
                <a:gd name="connsiteX15" fmla="*/ 929703 w 2122195"/>
                <a:gd name="connsiteY15" fmla="*/ 389002 h 2578820"/>
                <a:gd name="connsiteX16" fmla="*/ 894799 w 2122195"/>
                <a:gd name="connsiteY16" fmla="*/ 283670 h 2578820"/>
                <a:gd name="connsiteX17" fmla="*/ 1130542 w 2122195"/>
                <a:gd name="connsiteY17" fmla="*/ 3 h 2578820"/>
                <a:gd name="connsiteX0" fmla="*/ 1130542 w 2122195"/>
                <a:gd name="connsiteY0" fmla="*/ 3 h 2578820"/>
                <a:gd name="connsiteX1" fmla="*/ 1344855 w 2122195"/>
                <a:gd name="connsiteY1" fmla="*/ 286050 h 2578820"/>
                <a:gd name="connsiteX2" fmla="*/ 1322719 w 2122195"/>
                <a:gd name="connsiteY2" fmla="*/ 389002 h 2578820"/>
                <a:gd name="connsiteX3" fmla="*/ 2061573 w 2122195"/>
                <a:gd name="connsiteY3" fmla="*/ 361648 h 2578820"/>
                <a:gd name="connsiteX4" fmla="*/ 2112952 w 2122195"/>
                <a:gd name="connsiteY4" fmla="*/ 2180264 h 2578820"/>
                <a:gd name="connsiteX5" fmla="*/ 1324982 w 2122195"/>
                <a:gd name="connsiteY5" fmla="*/ 2167002 h 2578820"/>
                <a:gd name="connsiteX6" fmla="*/ 1374275 w 2122195"/>
                <a:gd name="connsiteY6" fmla="*/ 2275300 h 2578820"/>
                <a:gd name="connsiteX7" fmla="*/ 816347 w 2122195"/>
                <a:gd name="connsiteY7" fmla="*/ 2311666 h 2578820"/>
                <a:gd name="connsiteX8" fmla="*/ 856086 w 2122195"/>
                <a:gd name="connsiteY8" fmla="*/ 2155674 h 2578820"/>
                <a:gd name="connsiteX9" fmla="*/ 231807 w 2122195"/>
                <a:gd name="connsiteY9" fmla="*/ 2200159 h 2578820"/>
                <a:gd name="connsiteX10" fmla="*/ 63604 w 2122195"/>
                <a:gd name="connsiteY10" fmla="*/ 1657531 h 2578820"/>
                <a:gd name="connsiteX11" fmla="*/ 373226 w 2122195"/>
                <a:gd name="connsiteY11" fmla="*/ 1561668 h 2578820"/>
                <a:gd name="connsiteX12" fmla="*/ 517663 w 2122195"/>
                <a:gd name="connsiteY12" fmla="*/ 1101942 h 2578820"/>
                <a:gd name="connsiteX13" fmla="*/ 31839 w 2122195"/>
                <a:gd name="connsiteY13" fmla="*/ 1063746 h 2578820"/>
                <a:gd name="connsiteX14" fmla="*/ 192300 w 2122195"/>
                <a:gd name="connsiteY14" fmla="*/ 303070 h 2578820"/>
                <a:gd name="connsiteX15" fmla="*/ 929703 w 2122195"/>
                <a:gd name="connsiteY15" fmla="*/ 389002 h 2578820"/>
                <a:gd name="connsiteX16" fmla="*/ 894799 w 2122195"/>
                <a:gd name="connsiteY16" fmla="*/ 283670 h 2578820"/>
                <a:gd name="connsiteX17" fmla="*/ 1130542 w 2122195"/>
                <a:gd name="connsiteY17" fmla="*/ 3 h 2578820"/>
                <a:gd name="connsiteX0" fmla="*/ 1130542 w 2122195"/>
                <a:gd name="connsiteY0" fmla="*/ 3 h 2578820"/>
                <a:gd name="connsiteX1" fmla="*/ 1344855 w 2122195"/>
                <a:gd name="connsiteY1" fmla="*/ 286050 h 2578820"/>
                <a:gd name="connsiteX2" fmla="*/ 1322719 w 2122195"/>
                <a:gd name="connsiteY2" fmla="*/ 389002 h 2578820"/>
                <a:gd name="connsiteX3" fmla="*/ 2061573 w 2122195"/>
                <a:gd name="connsiteY3" fmla="*/ 361648 h 2578820"/>
                <a:gd name="connsiteX4" fmla="*/ 2112952 w 2122195"/>
                <a:gd name="connsiteY4" fmla="*/ 2180264 h 2578820"/>
                <a:gd name="connsiteX5" fmla="*/ 1324982 w 2122195"/>
                <a:gd name="connsiteY5" fmla="*/ 2167002 h 2578820"/>
                <a:gd name="connsiteX6" fmla="*/ 1374275 w 2122195"/>
                <a:gd name="connsiteY6" fmla="*/ 2275300 h 2578820"/>
                <a:gd name="connsiteX7" fmla="*/ 816347 w 2122195"/>
                <a:gd name="connsiteY7" fmla="*/ 2311666 h 2578820"/>
                <a:gd name="connsiteX8" fmla="*/ 856086 w 2122195"/>
                <a:gd name="connsiteY8" fmla="*/ 2155674 h 2578820"/>
                <a:gd name="connsiteX9" fmla="*/ 231807 w 2122195"/>
                <a:gd name="connsiteY9" fmla="*/ 2200159 h 2578820"/>
                <a:gd name="connsiteX10" fmla="*/ 63604 w 2122195"/>
                <a:gd name="connsiteY10" fmla="*/ 1657531 h 2578820"/>
                <a:gd name="connsiteX11" fmla="*/ 373226 w 2122195"/>
                <a:gd name="connsiteY11" fmla="*/ 1561668 h 2578820"/>
                <a:gd name="connsiteX12" fmla="*/ 486282 w 2122195"/>
                <a:gd name="connsiteY12" fmla="*/ 1053607 h 2578820"/>
                <a:gd name="connsiteX13" fmla="*/ 31839 w 2122195"/>
                <a:gd name="connsiteY13" fmla="*/ 1063746 h 2578820"/>
                <a:gd name="connsiteX14" fmla="*/ 192300 w 2122195"/>
                <a:gd name="connsiteY14" fmla="*/ 303070 h 2578820"/>
                <a:gd name="connsiteX15" fmla="*/ 929703 w 2122195"/>
                <a:gd name="connsiteY15" fmla="*/ 389002 h 2578820"/>
                <a:gd name="connsiteX16" fmla="*/ 894799 w 2122195"/>
                <a:gd name="connsiteY16" fmla="*/ 283670 h 2578820"/>
                <a:gd name="connsiteX17" fmla="*/ 1130542 w 2122195"/>
                <a:gd name="connsiteY17" fmla="*/ 3 h 2578820"/>
                <a:gd name="connsiteX0" fmla="*/ 1130542 w 2122195"/>
                <a:gd name="connsiteY0" fmla="*/ 3 h 2578820"/>
                <a:gd name="connsiteX1" fmla="*/ 1344855 w 2122195"/>
                <a:gd name="connsiteY1" fmla="*/ 286050 h 2578820"/>
                <a:gd name="connsiteX2" fmla="*/ 1322719 w 2122195"/>
                <a:gd name="connsiteY2" fmla="*/ 389002 h 2578820"/>
                <a:gd name="connsiteX3" fmla="*/ 2061573 w 2122195"/>
                <a:gd name="connsiteY3" fmla="*/ 361648 h 2578820"/>
                <a:gd name="connsiteX4" fmla="*/ 2112952 w 2122195"/>
                <a:gd name="connsiteY4" fmla="*/ 2180264 h 2578820"/>
                <a:gd name="connsiteX5" fmla="*/ 1324982 w 2122195"/>
                <a:gd name="connsiteY5" fmla="*/ 2167002 h 2578820"/>
                <a:gd name="connsiteX6" fmla="*/ 1374275 w 2122195"/>
                <a:gd name="connsiteY6" fmla="*/ 2275300 h 2578820"/>
                <a:gd name="connsiteX7" fmla="*/ 816347 w 2122195"/>
                <a:gd name="connsiteY7" fmla="*/ 2311666 h 2578820"/>
                <a:gd name="connsiteX8" fmla="*/ 856086 w 2122195"/>
                <a:gd name="connsiteY8" fmla="*/ 2155674 h 2578820"/>
                <a:gd name="connsiteX9" fmla="*/ 231807 w 2122195"/>
                <a:gd name="connsiteY9" fmla="*/ 2200159 h 2578820"/>
                <a:gd name="connsiteX10" fmla="*/ 63604 w 2122195"/>
                <a:gd name="connsiteY10" fmla="*/ 1657531 h 2578820"/>
                <a:gd name="connsiteX11" fmla="*/ 373226 w 2122195"/>
                <a:gd name="connsiteY11" fmla="*/ 1561668 h 2578820"/>
                <a:gd name="connsiteX12" fmla="*/ 433981 w 2122195"/>
                <a:gd name="connsiteY12" fmla="*/ 993187 h 2578820"/>
                <a:gd name="connsiteX13" fmla="*/ 31839 w 2122195"/>
                <a:gd name="connsiteY13" fmla="*/ 1063746 h 2578820"/>
                <a:gd name="connsiteX14" fmla="*/ 192300 w 2122195"/>
                <a:gd name="connsiteY14" fmla="*/ 303070 h 2578820"/>
                <a:gd name="connsiteX15" fmla="*/ 929703 w 2122195"/>
                <a:gd name="connsiteY15" fmla="*/ 389002 h 2578820"/>
                <a:gd name="connsiteX16" fmla="*/ 894799 w 2122195"/>
                <a:gd name="connsiteY16" fmla="*/ 283670 h 2578820"/>
                <a:gd name="connsiteX17" fmla="*/ 1130542 w 2122195"/>
                <a:gd name="connsiteY17" fmla="*/ 3 h 2578820"/>
                <a:gd name="connsiteX0" fmla="*/ 1130542 w 2122195"/>
                <a:gd name="connsiteY0" fmla="*/ 3 h 2578820"/>
                <a:gd name="connsiteX1" fmla="*/ 1344855 w 2122195"/>
                <a:gd name="connsiteY1" fmla="*/ 286050 h 2578820"/>
                <a:gd name="connsiteX2" fmla="*/ 1322719 w 2122195"/>
                <a:gd name="connsiteY2" fmla="*/ 389002 h 2578820"/>
                <a:gd name="connsiteX3" fmla="*/ 2061573 w 2122195"/>
                <a:gd name="connsiteY3" fmla="*/ 361648 h 2578820"/>
                <a:gd name="connsiteX4" fmla="*/ 2112952 w 2122195"/>
                <a:gd name="connsiteY4" fmla="*/ 2180264 h 2578820"/>
                <a:gd name="connsiteX5" fmla="*/ 1324982 w 2122195"/>
                <a:gd name="connsiteY5" fmla="*/ 2167002 h 2578820"/>
                <a:gd name="connsiteX6" fmla="*/ 1374275 w 2122195"/>
                <a:gd name="connsiteY6" fmla="*/ 2275300 h 2578820"/>
                <a:gd name="connsiteX7" fmla="*/ 816347 w 2122195"/>
                <a:gd name="connsiteY7" fmla="*/ 2311666 h 2578820"/>
                <a:gd name="connsiteX8" fmla="*/ 856086 w 2122195"/>
                <a:gd name="connsiteY8" fmla="*/ 2155674 h 2578820"/>
                <a:gd name="connsiteX9" fmla="*/ 231807 w 2122195"/>
                <a:gd name="connsiteY9" fmla="*/ 2200159 h 2578820"/>
                <a:gd name="connsiteX10" fmla="*/ 63604 w 2122195"/>
                <a:gd name="connsiteY10" fmla="*/ 1657531 h 2578820"/>
                <a:gd name="connsiteX11" fmla="*/ 373226 w 2122195"/>
                <a:gd name="connsiteY11" fmla="*/ 1561668 h 2578820"/>
                <a:gd name="connsiteX12" fmla="*/ 433981 w 2122195"/>
                <a:gd name="connsiteY12" fmla="*/ 993187 h 2578820"/>
                <a:gd name="connsiteX13" fmla="*/ 31839 w 2122195"/>
                <a:gd name="connsiteY13" fmla="*/ 1063746 h 2578820"/>
                <a:gd name="connsiteX14" fmla="*/ 192300 w 2122195"/>
                <a:gd name="connsiteY14" fmla="*/ 303070 h 2578820"/>
                <a:gd name="connsiteX15" fmla="*/ 929703 w 2122195"/>
                <a:gd name="connsiteY15" fmla="*/ 389002 h 2578820"/>
                <a:gd name="connsiteX16" fmla="*/ 894799 w 2122195"/>
                <a:gd name="connsiteY16" fmla="*/ 283670 h 2578820"/>
                <a:gd name="connsiteX17" fmla="*/ 1130542 w 2122195"/>
                <a:gd name="connsiteY17" fmla="*/ 3 h 2578820"/>
                <a:gd name="connsiteX0" fmla="*/ 1130542 w 2122195"/>
                <a:gd name="connsiteY0" fmla="*/ 3 h 2578820"/>
                <a:gd name="connsiteX1" fmla="*/ 1344855 w 2122195"/>
                <a:gd name="connsiteY1" fmla="*/ 286050 h 2578820"/>
                <a:gd name="connsiteX2" fmla="*/ 1322719 w 2122195"/>
                <a:gd name="connsiteY2" fmla="*/ 389002 h 2578820"/>
                <a:gd name="connsiteX3" fmla="*/ 2061573 w 2122195"/>
                <a:gd name="connsiteY3" fmla="*/ 361648 h 2578820"/>
                <a:gd name="connsiteX4" fmla="*/ 2112952 w 2122195"/>
                <a:gd name="connsiteY4" fmla="*/ 2180264 h 2578820"/>
                <a:gd name="connsiteX5" fmla="*/ 1324982 w 2122195"/>
                <a:gd name="connsiteY5" fmla="*/ 2167002 h 2578820"/>
                <a:gd name="connsiteX6" fmla="*/ 1374275 w 2122195"/>
                <a:gd name="connsiteY6" fmla="*/ 2275300 h 2578820"/>
                <a:gd name="connsiteX7" fmla="*/ 816347 w 2122195"/>
                <a:gd name="connsiteY7" fmla="*/ 2311666 h 2578820"/>
                <a:gd name="connsiteX8" fmla="*/ 856086 w 2122195"/>
                <a:gd name="connsiteY8" fmla="*/ 2155674 h 2578820"/>
                <a:gd name="connsiteX9" fmla="*/ 231807 w 2122195"/>
                <a:gd name="connsiteY9" fmla="*/ 2200159 h 2578820"/>
                <a:gd name="connsiteX10" fmla="*/ 63604 w 2122195"/>
                <a:gd name="connsiteY10" fmla="*/ 1657531 h 2578820"/>
                <a:gd name="connsiteX11" fmla="*/ 373226 w 2122195"/>
                <a:gd name="connsiteY11" fmla="*/ 1561668 h 2578820"/>
                <a:gd name="connsiteX12" fmla="*/ 433981 w 2122195"/>
                <a:gd name="connsiteY12" fmla="*/ 993187 h 2578820"/>
                <a:gd name="connsiteX13" fmla="*/ 31839 w 2122195"/>
                <a:gd name="connsiteY13" fmla="*/ 1063746 h 2578820"/>
                <a:gd name="connsiteX14" fmla="*/ 192300 w 2122195"/>
                <a:gd name="connsiteY14" fmla="*/ 303070 h 2578820"/>
                <a:gd name="connsiteX15" fmla="*/ 929703 w 2122195"/>
                <a:gd name="connsiteY15" fmla="*/ 389002 h 2578820"/>
                <a:gd name="connsiteX16" fmla="*/ 894799 w 2122195"/>
                <a:gd name="connsiteY16" fmla="*/ 283670 h 2578820"/>
                <a:gd name="connsiteX17" fmla="*/ 1130542 w 2122195"/>
                <a:gd name="connsiteY17" fmla="*/ 3 h 2578820"/>
                <a:gd name="connsiteX0" fmla="*/ 1130542 w 2122195"/>
                <a:gd name="connsiteY0" fmla="*/ 3 h 2578820"/>
                <a:gd name="connsiteX1" fmla="*/ 1344855 w 2122195"/>
                <a:gd name="connsiteY1" fmla="*/ 286050 h 2578820"/>
                <a:gd name="connsiteX2" fmla="*/ 1322719 w 2122195"/>
                <a:gd name="connsiteY2" fmla="*/ 389002 h 2578820"/>
                <a:gd name="connsiteX3" fmla="*/ 2061573 w 2122195"/>
                <a:gd name="connsiteY3" fmla="*/ 361648 h 2578820"/>
                <a:gd name="connsiteX4" fmla="*/ 2112952 w 2122195"/>
                <a:gd name="connsiteY4" fmla="*/ 2180264 h 2578820"/>
                <a:gd name="connsiteX5" fmla="*/ 1324982 w 2122195"/>
                <a:gd name="connsiteY5" fmla="*/ 2167002 h 2578820"/>
                <a:gd name="connsiteX6" fmla="*/ 1374275 w 2122195"/>
                <a:gd name="connsiteY6" fmla="*/ 2275300 h 2578820"/>
                <a:gd name="connsiteX7" fmla="*/ 816347 w 2122195"/>
                <a:gd name="connsiteY7" fmla="*/ 2311666 h 2578820"/>
                <a:gd name="connsiteX8" fmla="*/ 856086 w 2122195"/>
                <a:gd name="connsiteY8" fmla="*/ 2155674 h 2578820"/>
                <a:gd name="connsiteX9" fmla="*/ 231807 w 2122195"/>
                <a:gd name="connsiteY9" fmla="*/ 2200159 h 2578820"/>
                <a:gd name="connsiteX10" fmla="*/ 63604 w 2122195"/>
                <a:gd name="connsiteY10" fmla="*/ 1657531 h 2578820"/>
                <a:gd name="connsiteX11" fmla="*/ 373226 w 2122195"/>
                <a:gd name="connsiteY11" fmla="*/ 1561668 h 2578820"/>
                <a:gd name="connsiteX12" fmla="*/ 433981 w 2122195"/>
                <a:gd name="connsiteY12" fmla="*/ 993187 h 2578820"/>
                <a:gd name="connsiteX13" fmla="*/ 31839 w 2122195"/>
                <a:gd name="connsiteY13" fmla="*/ 1063746 h 2578820"/>
                <a:gd name="connsiteX14" fmla="*/ 192300 w 2122195"/>
                <a:gd name="connsiteY14" fmla="*/ 303070 h 2578820"/>
                <a:gd name="connsiteX15" fmla="*/ 929703 w 2122195"/>
                <a:gd name="connsiteY15" fmla="*/ 389002 h 2578820"/>
                <a:gd name="connsiteX16" fmla="*/ 894799 w 2122195"/>
                <a:gd name="connsiteY16" fmla="*/ 283670 h 2578820"/>
                <a:gd name="connsiteX17" fmla="*/ 1130542 w 2122195"/>
                <a:gd name="connsiteY17" fmla="*/ 3 h 2578820"/>
                <a:gd name="connsiteX0" fmla="*/ 1130542 w 2122195"/>
                <a:gd name="connsiteY0" fmla="*/ 3 h 2578820"/>
                <a:gd name="connsiteX1" fmla="*/ 1344855 w 2122195"/>
                <a:gd name="connsiteY1" fmla="*/ 286050 h 2578820"/>
                <a:gd name="connsiteX2" fmla="*/ 1322719 w 2122195"/>
                <a:gd name="connsiteY2" fmla="*/ 389002 h 2578820"/>
                <a:gd name="connsiteX3" fmla="*/ 2061573 w 2122195"/>
                <a:gd name="connsiteY3" fmla="*/ 361648 h 2578820"/>
                <a:gd name="connsiteX4" fmla="*/ 2112952 w 2122195"/>
                <a:gd name="connsiteY4" fmla="*/ 2180264 h 2578820"/>
                <a:gd name="connsiteX5" fmla="*/ 1324982 w 2122195"/>
                <a:gd name="connsiteY5" fmla="*/ 2167002 h 2578820"/>
                <a:gd name="connsiteX6" fmla="*/ 1374275 w 2122195"/>
                <a:gd name="connsiteY6" fmla="*/ 2275300 h 2578820"/>
                <a:gd name="connsiteX7" fmla="*/ 816347 w 2122195"/>
                <a:gd name="connsiteY7" fmla="*/ 2311666 h 2578820"/>
                <a:gd name="connsiteX8" fmla="*/ 856086 w 2122195"/>
                <a:gd name="connsiteY8" fmla="*/ 2155674 h 2578820"/>
                <a:gd name="connsiteX9" fmla="*/ 231807 w 2122195"/>
                <a:gd name="connsiteY9" fmla="*/ 2200159 h 2578820"/>
                <a:gd name="connsiteX10" fmla="*/ 63604 w 2122195"/>
                <a:gd name="connsiteY10" fmla="*/ 1657531 h 2578820"/>
                <a:gd name="connsiteX11" fmla="*/ 373226 w 2122195"/>
                <a:gd name="connsiteY11" fmla="*/ 1561668 h 2578820"/>
                <a:gd name="connsiteX12" fmla="*/ 433981 w 2122195"/>
                <a:gd name="connsiteY12" fmla="*/ 993187 h 2578820"/>
                <a:gd name="connsiteX13" fmla="*/ 31839 w 2122195"/>
                <a:gd name="connsiteY13" fmla="*/ 1063746 h 2578820"/>
                <a:gd name="connsiteX14" fmla="*/ 192300 w 2122195"/>
                <a:gd name="connsiteY14" fmla="*/ 303070 h 2578820"/>
                <a:gd name="connsiteX15" fmla="*/ 929703 w 2122195"/>
                <a:gd name="connsiteY15" fmla="*/ 389002 h 2578820"/>
                <a:gd name="connsiteX16" fmla="*/ 894799 w 2122195"/>
                <a:gd name="connsiteY16" fmla="*/ 283670 h 2578820"/>
                <a:gd name="connsiteX17" fmla="*/ 1130542 w 2122195"/>
                <a:gd name="connsiteY17" fmla="*/ 3 h 2578820"/>
                <a:gd name="connsiteX0" fmla="*/ 1130542 w 2122195"/>
                <a:gd name="connsiteY0" fmla="*/ 3 h 2578820"/>
                <a:gd name="connsiteX1" fmla="*/ 1344855 w 2122195"/>
                <a:gd name="connsiteY1" fmla="*/ 286050 h 2578820"/>
                <a:gd name="connsiteX2" fmla="*/ 1322719 w 2122195"/>
                <a:gd name="connsiteY2" fmla="*/ 389002 h 2578820"/>
                <a:gd name="connsiteX3" fmla="*/ 2061573 w 2122195"/>
                <a:gd name="connsiteY3" fmla="*/ 361648 h 2578820"/>
                <a:gd name="connsiteX4" fmla="*/ 2112952 w 2122195"/>
                <a:gd name="connsiteY4" fmla="*/ 2180264 h 2578820"/>
                <a:gd name="connsiteX5" fmla="*/ 1324982 w 2122195"/>
                <a:gd name="connsiteY5" fmla="*/ 2167002 h 2578820"/>
                <a:gd name="connsiteX6" fmla="*/ 1374275 w 2122195"/>
                <a:gd name="connsiteY6" fmla="*/ 2275300 h 2578820"/>
                <a:gd name="connsiteX7" fmla="*/ 816347 w 2122195"/>
                <a:gd name="connsiteY7" fmla="*/ 2311666 h 2578820"/>
                <a:gd name="connsiteX8" fmla="*/ 856086 w 2122195"/>
                <a:gd name="connsiteY8" fmla="*/ 2155674 h 2578820"/>
                <a:gd name="connsiteX9" fmla="*/ 231807 w 2122195"/>
                <a:gd name="connsiteY9" fmla="*/ 2200159 h 2578820"/>
                <a:gd name="connsiteX10" fmla="*/ 63604 w 2122195"/>
                <a:gd name="connsiteY10" fmla="*/ 1657531 h 2578820"/>
                <a:gd name="connsiteX11" fmla="*/ 373226 w 2122195"/>
                <a:gd name="connsiteY11" fmla="*/ 1561668 h 2578820"/>
                <a:gd name="connsiteX12" fmla="*/ 433981 w 2122195"/>
                <a:gd name="connsiteY12" fmla="*/ 993187 h 2578820"/>
                <a:gd name="connsiteX13" fmla="*/ 31839 w 2122195"/>
                <a:gd name="connsiteY13" fmla="*/ 1063746 h 2578820"/>
                <a:gd name="connsiteX14" fmla="*/ 192300 w 2122195"/>
                <a:gd name="connsiteY14" fmla="*/ 303070 h 2578820"/>
                <a:gd name="connsiteX15" fmla="*/ 929703 w 2122195"/>
                <a:gd name="connsiteY15" fmla="*/ 389002 h 2578820"/>
                <a:gd name="connsiteX16" fmla="*/ 894799 w 2122195"/>
                <a:gd name="connsiteY16" fmla="*/ 283670 h 2578820"/>
                <a:gd name="connsiteX17" fmla="*/ 1130542 w 2122195"/>
                <a:gd name="connsiteY17" fmla="*/ 3 h 2578820"/>
                <a:gd name="connsiteX0" fmla="*/ 1131935 w 2123588"/>
                <a:gd name="connsiteY0" fmla="*/ 3 h 2578820"/>
                <a:gd name="connsiteX1" fmla="*/ 1346248 w 2123588"/>
                <a:gd name="connsiteY1" fmla="*/ 286050 h 2578820"/>
                <a:gd name="connsiteX2" fmla="*/ 1324112 w 2123588"/>
                <a:gd name="connsiteY2" fmla="*/ 389002 h 2578820"/>
                <a:gd name="connsiteX3" fmla="*/ 2062966 w 2123588"/>
                <a:gd name="connsiteY3" fmla="*/ 361648 h 2578820"/>
                <a:gd name="connsiteX4" fmla="*/ 2114345 w 2123588"/>
                <a:gd name="connsiteY4" fmla="*/ 2180264 h 2578820"/>
                <a:gd name="connsiteX5" fmla="*/ 1326375 w 2123588"/>
                <a:gd name="connsiteY5" fmla="*/ 2167002 h 2578820"/>
                <a:gd name="connsiteX6" fmla="*/ 1375668 w 2123588"/>
                <a:gd name="connsiteY6" fmla="*/ 2275300 h 2578820"/>
                <a:gd name="connsiteX7" fmla="*/ 817740 w 2123588"/>
                <a:gd name="connsiteY7" fmla="*/ 2311666 h 2578820"/>
                <a:gd name="connsiteX8" fmla="*/ 857479 w 2123588"/>
                <a:gd name="connsiteY8" fmla="*/ 2155674 h 2578820"/>
                <a:gd name="connsiteX9" fmla="*/ 233200 w 2123588"/>
                <a:gd name="connsiteY9" fmla="*/ 2200159 h 2578820"/>
                <a:gd name="connsiteX10" fmla="*/ 64997 w 2123588"/>
                <a:gd name="connsiteY10" fmla="*/ 1657531 h 2578820"/>
                <a:gd name="connsiteX11" fmla="*/ 374619 w 2123588"/>
                <a:gd name="connsiteY11" fmla="*/ 1561668 h 2578820"/>
                <a:gd name="connsiteX12" fmla="*/ 435374 w 2123588"/>
                <a:gd name="connsiteY12" fmla="*/ 993187 h 2578820"/>
                <a:gd name="connsiteX13" fmla="*/ 33232 w 2123588"/>
                <a:gd name="connsiteY13" fmla="*/ 1063746 h 2578820"/>
                <a:gd name="connsiteX14" fmla="*/ 182965 w 2123588"/>
                <a:gd name="connsiteY14" fmla="*/ 253494 h 2578820"/>
                <a:gd name="connsiteX15" fmla="*/ 931096 w 2123588"/>
                <a:gd name="connsiteY15" fmla="*/ 389002 h 2578820"/>
                <a:gd name="connsiteX16" fmla="*/ 896192 w 2123588"/>
                <a:gd name="connsiteY16" fmla="*/ 283670 h 2578820"/>
                <a:gd name="connsiteX17" fmla="*/ 1131935 w 2123588"/>
                <a:gd name="connsiteY17" fmla="*/ 3 h 2578820"/>
                <a:gd name="connsiteX0" fmla="*/ 1131935 w 2123588"/>
                <a:gd name="connsiteY0" fmla="*/ 3 h 2578820"/>
                <a:gd name="connsiteX1" fmla="*/ 1346248 w 2123588"/>
                <a:gd name="connsiteY1" fmla="*/ 286050 h 2578820"/>
                <a:gd name="connsiteX2" fmla="*/ 1399212 w 2123588"/>
                <a:gd name="connsiteY2" fmla="*/ 401396 h 2578820"/>
                <a:gd name="connsiteX3" fmla="*/ 2062966 w 2123588"/>
                <a:gd name="connsiteY3" fmla="*/ 361648 h 2578820"/>
                <a:gd name="connsiteX4" fmla="*/ 2114345 w 2123588"/>
                <a:gd name="connsiteY4" fmla="*/ 2180264 h 2578820"/>
                <a:gd name="connsiteX5" fmla="*/ 1326375 w 2123588"/>
                <a:gd name="connsiteY5" fmla="*/ 2167002 h 2578820"/>
                <a:gd name="connsiteX6" fmla="*/ 1375668 w 2123588"/>
                <a:gd name="connsiteY6" fmla="*/ 2275300 h 2578820"/>
                <a:gd name="connsiteX7" fmla="*/ 817740 w 2123588"/>
                <a:gd name="connsiteY7" fmla="*/ 2311666 h 2578820"/>
                <a:gd name="connsiteX8" fmla="*/ 857479 w 2123588"/>
                <a:gd name="connsiteY8" fmla="*/ 2155674 h 2578820"/>
                <a:gd name="connsiteX9" fmla="*/ 233200 w 2123588"/>
                <a:gd name="connsiteY9" fmla="*/ 2200159 h 2578820"/>
                <a:gd name="connsiteX10" fmla="*/ 64997 w 2123588"/>
                <a:gd name="connsiteY10" fmla="*/ 1657531 h 2578820"/>
                <a:gd name="connsiteX11" fmla="*/ 374619 w 2123588"/>
                <a:gd name="connsiteY11" fmla="*/ 1561668 h 2578820"/>
                <a:gd name="connsiteX12" fmla="*/ 435374 w 2123588"/>
                <a:gd name="connsiteY12" fmla="*/ 993187 h 2578820"/>
                <a:gd name="connsiteX13" fmla="*/ 33232 w 2123588"/>
                <a:gd name="connsiteY13" fmla="*/ 1063746 h 2578820"/>
                <a:gd name="connsiteX14" fmla="*/ 182965 w 2123588"/>
                <a:gd name="connsiteY14" fmla="*/ 253494 h 2578820"/>
                <a:gd name="connsiteX15" fmla="*/ 931096 w 2123588"/>
                <a:gd name="connsiteY15" fmla="*/ 389002 h 2578820"/>
                <a:gd name="connsiteX16" fmla="*/ 896192 w 2123588"/>
                <a:gd name="connsiteY16" fmla="*/ 283670 h 2578820"/>
                <a:gd name="connsiteX17" fmla="*/ 1131935 w 2123588"/>
                <a:gd name="connsiteY17" fmla="*/ 3 h 257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3588" h="2578820">
                  <a:moveTo>
                    <a:pt x="1131935" y="3"/>
                  </a:moveTo>
                  <a:cubicBezTo>
                    <a:pt x="1301004" y="-691"/>
                    <a:pt x="1468987" y="120921"/>
                    <a:pt x="1346248" y="286050"/>
                  </a:cubicBezTo>
                  <a:cubicBezTo>
                    <a:pt x="1330138" y="315682"/>
                    <a:pt x="1393456" y="360495"/>
                    <a:pt x="1399212" y="401396"/>
                  </a:cubicBezTo>
                  <a:cubicBezTo>
                    <a:pt x="1404280" y="540655"/>
                    <a:pt x="1799275" y="461119"/>
                    <a:pt x="2062966" y="361648"/>
                  </a:cubicBezTo>
                  <a:cubicBezTo>
                    <a:pt x="2111643" y="637912"/>
                    <a:pt x="2139045" y="1720771"/>
                    <a:pt x="2114345" y="2180264"/>
                  </a:cubicBezTo>
                  <a:cubicBezTo>
                    <a:pt x="1917721" y="2153738"/>
                    <a:pt x="1476580" y="2007849"/>
                    <a:pt x="1326375" y="2167002"/>
                  </a:cubicBezTo>
                  <a:cubicBezTo>
                    <a:pt x="1312894" y="2193452"/>
                    <a:pt x="1345116" y="2230274"/>
                    <a:pt x="1375668" y="2275300"/>
                  </a:cubicBezTo>
                  <a:cubicBezTo>
                    <a:pt x="1616174" y="2660267"/>
                    <a:pt x="605807" y="2686317"/>
                    <a:pt x="817740" y="2311666"/>
                  </a:cubicBezTo>
                  <a:cubicBezTo>
                    <a:pt x="856715" y="2257365"/>
                    <a:pt x="954902" y="2174258"/>
                    <a:pt x="857479" y="2155674"/>
                  </a:cubicBezTo>
                  <a:cubicBezTo>
                    <a:pt x="760056" y="2137090"/>
                    <a:pt x="481858" y="2147108"/>
                    <a:pt x="233200" y="2200159"/>
                  </a:cubicBezTo>
                  <a:cubicBezTo>
                    <a:pt x="140564" y="2130168"/>
                    <a:pt x="56347" y="1771407"/>
                    <a:pt x="64997" y="1657531"/>
                  </a:cubicBezTo>
                  <a:cubicBezTo>
                    <a:pt x="88567" y="1416831"/>
                    <a:pt x="241866" y="1453731"/>
                    <a:pt x="374619" y="1561668"/>
                  </a:cubicBezTo>
                  <a:cubicBezTo>
                    <a:pt x="586801" y="1587663"/>
                    <a:pt x="492272" y="1076174"/>
                    <a:pt x="435374" y="993187"/>
                  </a:cubicBezTo>
                  <a:cubicBezTo>
                    <a:pt x="378476" y="910200"/>
                    <a:pt x="193696" y="1138314"/>
                    <a:pt x="33232" y="1063746"/>
                  </a:cubicBezTo>
                  <a:cubicBezTo>
                    <a:pt x="-68393" y="941930"/>
                    <a:pt x="86598" y="349695"/>
                    <a:pt x="182965" y="253494"/>
                  </a:cubicBezTo>
                  <a:cubicBezTo>
                    <a:pt x="579171" y="386122"/>
                    <a:pt x="892985" y="488473"/>
                    <a:pt x="931096" y="389002"/>
                  </a:cubicBezTo>
                  <a:cubicBezTo>
                    <a:pt x="941417" y="365427"/>
                    <a:pt x="931845" y="333342"/>
                    <a:pt x="896192" y="283670"/>
                  </a:cubicBezTo>
                  <a:cubicBezTo>
                    <a:pt x="790226" y="96344"/>
                    <a:pt x="962866" y="698"/>
                    <a:pt x="1131935" y="3"/>
                  </a:cubicBezTo>
                  <a:close/>
                </a:path>
              </a:pathLst>
            </a:custGeom>
            <a:solidFill>
              <a:srgbClr val="FF99CC"/>
            </a:solidFill>
            <a:ln>
              <a:noFill/>
            </a:ln>
            <a:effectLst/>
            <a:scene3d>
              <a:camera prst="orthographicFront"/>
              <a:lightRig rig="threePt" dir="t"/>
            </a:scene3d>
            <a:sp3d prstMaterial="dkEdge">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51" name="TextBox 50"/>
            <p:cNvSpPr txBox="1"/>
            <p:nvPr/>
          </p:nvSpPr>
          <p:spPr>
            <a:xfrm>
              <a:off x="6202784" y="2228336"/>
              <a:ext cx="1546243" cy="1015663"/>
            </a:xfrm>
            <a:prstGeom prst="rect">
              <a:avLst/>
            </a:prstGeom>
            <a:noFill/>
          </p:spPr>
          <p:txBody>
            <a:bodyPr wrap="square" rtlCol="0">
              <a:spAutoFit/>
            </a:bodyPr>
            <a:lstStyle/>
            <a:p>
              <a:pPr algn="ctr"/>
              <a:r>
                <a:rPr lang="en-US" sz="2000" dirty="0" smtClean="0"/>
                <a:t>Equal Pay </a:t>
              </a:r>
            </a:p>
            <a:p>
              <a:pPr algn="ctr"/>
              <a:r>
                <a:rPr lang="en-US" sz="2000" dirty="0" smtClean="0"/>
                <a:t>vs. </a:t>
              </a:r>
            </a:p>
            <a:p>
              <a:pPr algn="ctr"/>
              <a:r>
                <a:rPr lang="en-US" sz="2000" dirty="0" smtClean="0"/>
                <a:t>Pay Equity</a:t>
              </a:r>
              <a:endParaRPr lang="en-US" sz="2000" dirty="0"/>
            </a:p>
          </p:txBody>
        </p:sp>
      </p:grpSp>
      <p:grpSp>
        <p:nvGrpSpPr>
          <p:cNvPr id="56" name="Group 55"/>
          <p:cNvGrpSpPr/>
          <p:nvPr/>
        </p:nvGrpSpPr>
        <p:grpSpPr>
          <a:xfrm>
            <a:off x="6022621" y="3996092"/>
            <a:ext cx="2701304" cy="1728287"/>
            <a:chOff x="3009000" y="3333624"/>
            <a:chExt cx="2701304" cy="1728287"/>
          </a:xfrm>
        </p:grpSpPr>
        <p:sp>
          <p:nvSpPr>
            <p:cNvPr id="57" name="Rectangle 5"/>
            <p:cNvSpPr/>
            <p:nvPr/>
          </p:nvSpPr>
          <p:spPr>
            <a:xfrm flipV="1">
              <a:off x="3009000" y="3333624"/>
              <a:ext cx="2701304" cy="1728287"/>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30313 w 2071115"/>
                <a:gd name="connsiteY0" fmla="*/ 3 h 2561350"/>
                <a:gd name="connsiteX1" fmla="*/ 1244626 w 2071115"/>
                <a:gd name="connsiteY1" fmla="*/ 286050 h 2561350"/>
                <a:gd name="connsiteX2" fmla="*/ 1222490 w 2071115"/>
                <a:gd name="connsiteY2" fmla="*/ 389002 h 2561350"/>
                <a:gd name="connsiteX3" fmla="*/ 1961344 w 2071115"/>
                <a:gd name="connsiteY3" fmla="*/ 361648 h 2561350"/>
                <a:gd name="connsiteX4" fmla="*/ 2069107 w 2071115"/>
                <a:gd name="connsiteY4" fmla="*/ 961234 h 2561350"/>
                <a:gd name="connsiteX5" fmla="*/ 1882599 w 2071115"/>
                <a:gd name="connsiteY5" fmla="*/ 1030865 h 2561350"/>
                <a:gd name="connsiteX6" fmla="*/ 1848924 w 2071115"/>
                <a:gd name="connsiteY6" fmla="*/ 1535481 h 2561350"/>
                <a:gd name="connsiteX7" fmla="*/ 2066621 w 2071115"/>
                <a:gd name="connsiteY7" fmla="*/ 1597847 h 2561350"/>
                <a:gd name="connsiteX8" fmla="*/ 1953884 w 2071115"/>
                <a:gd name="connsiteY8" fmla="*/ 2180265 h 2561350"/>
                <a:gd name="connsiteX9" fmla="*/ 1224753 w 2071115"/>
                <a:gd name="connsiteY9" fmla="*/ 2167002 h 2561350"/>
                <a:gd name="connsiteX10" fmla="*/ 1244626 w 2071115"/>
                <a:gd name="connsiteY10" fmla="*/ 2275300 h 2561350"/>
                <a:gd name="connsiteX11" fmla="*/ 794570 w 2071115"/>
                <a:gd name="connsiteY11" fmla="*/ 2277680 h 2561350"/>
                <a:gd name="connsiteX12" fmla="*/ 824503 w 2071115"/>
                <a:gd name="connsiteY12" fmla="*/ 2167002 h 2561350"/>
                <a:gd name="connsiteX13" fmla="*/ 95241 w 2071115"/>
                <a:gd name="connsiteY13" fmla="*/ 2200159 h 2561350"/>
                <a:gd name="connsiteX14" fmla="*/ 2601 w 2071115"/>
                <a:gd name="connsiteY14" fmla="*/ 1657531 h 2561350"/>
                <a:gd name="connsiteX15" fmla="*/ 272997 w 2071115"/>
                <a:gd name="connsiteY15" fmla="*/ 1561668 h 2561350"/>
                <a:gd name="connsiteX16" fmla="*/ 250723 w 2071115"/>
                <a:gd name="connsiteY16" fmla="*/ 1045298 h 2561350"/>
                <a:gd name="connsiteX17" fmla="*/ 10061 w 2071115"/>
                <a:gd name="connsiteY17" fmla="*/ 1018431 h 2561350"/>
                <a:gd name="connsiteX18" fmla="*/ 111684 w 2071115"/>
                <a:gd name="connsiteY18" fmla="*/ 382371 h 2561350"/>
                <a:gd name="connsiteX19" fmla="*/ 829474 w 2071115"/>
                <a:gd name="connsiteY19" fmla="*/ 389002 h 2561350"/>
                <a:gd name="connsiteX20" fmla="*/ 794570 w 2071115"/>
                <a:gd name="connsiteY20" fmla="*/ 283670 h 2561350"/>
                <a:gd name="connsiteX21" fmla="*/ 1030313 w 2071115"/>
                <a:gd name="connsiteY21" fmla="*/ 3 h 2561350"/>
                <a:gd name="connsiteX0" fmla="*/ 1030313 w 2071115"/>
                <a:gd name="connsiteY0" fmla="*/ 3 h 2575213"/>
                <a:gd name="connsiteX1" fmla="*/ 1244626 w 2071115"/>
                <a:gd name="connsiteY1" fmla="*/ 286050 h 2575213"/>
                <a:gd name="connsiteX2" fmla="*/ 1222490 w 2071115"/>
                <a:gd name="connsiteY2" fmla="*/ 389002 h 2575213"/>
                <a:gd name="connsiteX3" fmla="*/ 1961344 w 2071115"/>
                <a:gd name="connsiteY3" fmla="*/ 361648 h 2575213"/>
                <a:gd name="connsiteX4" fmla="*/ 2069107 w 2071115"/>
                <a:gd name="connsiteY4" fmla="*/ 961234 h 2575213"/>
                <a:gd name="connsiteX5" fmla="*/ 1882599 w 2071115"/>
                <a:gd name="connsiteY5" fmla="*/ 1030865 h 2575213"/>
                <a:gd name="connsiteX6" fmla="*/ 1848924 w 2071115"/>
                <a:gd name="connsiteY6" fmla="*/ 1535481 h 2575213"/>
                <a:gd name="connsiteX7" fmla="*/ 2066621 w 2071115"/>
                <a:gd name="connsiteY7" fmla="*/ 1597847 h 2575213"/>
                <a:gd name="connsiteX8" fmla="*/ 1953884 w 2071115"/>
                <a:gd name="connsiteY8" fmla="*/ 2180265 h 2575213"/>
                <a:gd name="connsiteX9" fmla="*/ 1224753 w 2071115"/>
                <a:gd name="connsiteY9" fmla="*/ 2167002 h 2575213"/>
                <a:gd name="connsiteX10" fmla="*/ 1335468 w 2071115"/>
                <a:gd name="connsiteY10" fmla="*/ 2302167 h 2575213"/>
                <a:gd name="connsiteX11" fmla="*/ 794570 w 2071115"/>
                <a:gd name="connsiteY11" fmla="*/ 2277680 h 2575213"/>
                <a:gd name="connsiteX12" fmla="*/ 824503 w 2071115"/>
                <a:gd name="connsiteY12" fmla="*/ 2167002 h 2575213"/>
                <a:gd name="connsiteX13" fmla="*/ 95241 w 2071115"/>
                <a:gd name="connsiteY13" fmla="*/ 2200159 h 2575213"/>
                <a:gd name="connsiteX14" fmla="*/ 2601 w 2071115"/>
                <a:gd name="connsiteY14" fmla="*/ 1657531 h 2575213"/>
                <a:gd name="connsiteX15" fmla="*/ 272997 w 2071115"/>
                <a:gd name="connsiteY15" fmla="*/ 1561668 h 2575213"/>
                <a:gd name="connsiteX16" fmla="*/ 250723 w 2071115"/>
                <a:gd name="connsiteY16" fmla="*/ 1045298 h 2575213"/>
                <a:gd name="connsiteX17" fmla="*/ 10061 w 2071115"/>
                <a:gd name="connsiteY17" fmla="*/ 1018431 h 2575213"/>
                <a:gd name="connsiteX18" fmla="*/ 111684 w 2071115"/>
                <a:gd name="connsiteY18" fmla="*/ 382371 h 2575213"/>
                <a:gd name="connsiteX19" fmla="*/ 829474 w 2071115"/>
                <a:gd name="connsiteY19" fmla="*/ 389002 h 2575213"/>
                <a:gd name="connsiteX20" fmla="*/ 794570 w 2071115"/>
                <a:gd name="connsiteY20" fmla="*/ 283670 h 2575213"/>
                <a:gd name="connsiteX21" fmla="*/ 1030313 w 2071115"/>
                <a:gd name="connsiteY21" fmla="*/ 3 h 2575213"/>
                <a:gd name="connsiteX0" fmla="*/ 1030313 w 2071115"/>
                <a:gd name="connsiteY0" fmla="*/ 3 h 2575213"/>
                <a:gd name="connsiteX1" fmla="*/ 1244626 w 2071115"/>
                <a:gd name="connsiteY1" fmla="*/ 286050 h 2575213"/>
                <a:gd name="connsiteX2" fmla="*/ 1222490 w 2071115"/>
                <a:gd name="connsiteY2" fmla="*/ 389002 h 2575213"/>
                <a:gd name="connsiteX3" fmla="*/ 1961344 w 2071115"/>
                <a:gd name="connsiteY3" fmla="*/ 361648 h 2575213"/>
                <a:gd name="connsiteX4" fmla="*/ 2069107 w 2071115"/>
                <a:gd name="connsiteY4" fmla="*/ 961234 h 2575213"/>
                <a:gd name="connsiteX5" fmla="*/ 1882599 w 2071115"/>
                <a:gd name="connsiteY5" fmla="*/ 1030865 h 2575213"/>
                <a:gd name="connsiteX6" fmla="*/ 1848924 w 2071115"/>
                <a:gd name="connsiteY6" fmla="*/ 1535481 h 2575213"/>
                <a:gd name="connsiteX7" fmla="*/ 2066621 w 2071115"/>
                <a:gd name="connsiteY7" fmla="*/ 1597847 h 2575213"/>
                <a:gd name="connsiteX8" fmla="*/ 1953884 w 2071115"/>
                <a:gd name="connsiteY8" fmla="*/ 2180265 h 2575213"/>
                <a:gd name="connsiteX9" fmla="*/ 1342848 w 2071115"/>
                <a:gd name="connsiteY9" fmla="*/ 2086401 h 2575213"/>
                <a:gd name="connsiteX10" fmla="*/ 1335468 w 2071115"/>
                <a:gd name="connsiteY10" fmla="*/ 2302167 h 2575213"/>
                <a:gd name="connsiteX11" fmla="*/ 794570 w 2071115"/>
                <a:gd name="connsiteY11" fmla="*/ 2277680 h 2575213"/>
                <a:gd name="connsiteX12" fmla="*/ 824503 w 2071115"/>
                <a:gd name="connsiteY12" fmla="*/ 2167002 h 2575213"/>
                <a:gd name="connsiteX13" fmla="*/ 95241 w 2071115"/>
                <a:gd name="connsiteY13" fmla="*/ 2200159 h 2575213"/>
                <a:gd name="connsiteX14" fmla="*/ 2601 w 2071115"/>
                <a:gd name="connsiteY14" fmla="*/ 1657531 h 2575213"/>
                <a:gd name="connsiteX15" fmla="*/ 272997 w 2071115"/>
                <a:gd name="connsiteY15" fmla="*/ 1561668 h 2575213"/>
                <a:gd name="connsiteX16" fmla="*/ 250723 w 2071115"/>
                <a:gd name="connsiteY16" fmla="*/ 1045298 h 2575213"/>
                <a:gd name="connsiteX17" fmla="*/ 10061 w 2071115"/>
                <a:gd name="connsiteY17" fmla="*/ 1018431 h 2575213"/>
                <a:gd name="connsiteX18" fmla="*/ 111684 w 2071115"/>
                <a:gd name="connsiteY18" fmla="*/ 382371 h 2575213"/>
                <a:gd name="connsiteX19" fmla="*/ 829474 w 2071115"/>
                <a:gd name="connsiteY19" fmla="*/ 389002 h 2575213"/>
                <a:gd name="connsiteX20" fmla="*/ 794570 w 2071115"/>
                <a:gd name="connsiteY20" fmla="*/ 283670 h 2575213"/>
                <a:gd name="connsiteX21" fmla="*/ 1030313 w 2071115"/>
                <a:gd name="connsiteY21" fmla="*/ 3 h 2575213"/>
                <a:gd name="connsiteX0" fmla="*/ 1030313 w 2071115"/>
                <a:gd name="connsiteY0" fmla="*/ 3 h 2575213"/>
                <a:gd name="connsiteX1" fmla="*/ 1244626 w 2071115"/>
                <a:gd name="connsiteY1" fmla="*/ 286050 h 2575213"/>
                <a:gd name="connsiteX2" fmla="*/ 1222490 w 2071115"/>
                <a:gd name="connsiteY2" fmla="*/ 389002 h 2575213"/>
                <a:gd name="connsiteX3" fmla="*/ 1961344 w 2071115"/>
                <a:gd name="connsiteY3" fmla="*/ 361648 h 2575213"/>
                <a:gd name="connsiteX4" fmla="*/ 2069107 w 2071115"/>
                <a:gd name="connsiteY4" fmla="*/ 961234 h 2575213"/>
                <a:gd name="connsiteX5" fmla="*/ 1882599 w 2071115"/>
                <a:gd name="connsiteY5" fmla="*/ 1030865 h 2575213"/>
                <a:gd name="connsiteX6" fmla="*/ 1848924 w 2071115"/>
                <a:gd name="connsiteY6" fmla="*/ 1535481 h 2575213"/>
                <a:gd name="connsiteX7" fmla="*/ 2066621 w 2071115"/>
                <a:gd name="connsiteY7" fmla="*/ 1597847 h 2575213"/>
                <a:gd name="connsiteX8" fmla="*/ 1953884 w 2071115"/>
                <a:gd name="connsiteY8" fmla="*/ 2180265 h 2575213"/>
                <a:gd name="connsiteX9" fmla="*/ 1342848 w 2071115"/>
                <a:gd name="connsiteY9" fmla="*/ 2086401 h 2575213"/>
                <a:gd name="connsiteX10" fmla="*/ 1380889 w 2071115"/>
                <a:gd name="connsiteY10" fmla="*/ 2302167 h 2575213"/>
                <a:gd name="connsiteX11" fmla="*/ 794570 w 2071115"/>
                <a:gd name="connsiteY11" fmla="*/ 2277680 h 2575213"/>
                <a:gd name="connsiteX12" fmla="*/ 824503 w 2071115"/>
                <a:gd name="connsiteY12" fmla="*/ 2167002 h 2575213"/>
                <a:gd name="connsiteX13" fmla="*/ 95241 w 2071115"/>
                <a:gd name="connsiteY13" fmla="*/ 2200159 h 2575213"/>
                <a:gd name="connsiteX14" fmla="*/ 2601 w 2071115"/>
                <a:gd name="connsiteY14" fmla="*/ 1657531 h 2575213"/>
                <a:gd name="connsiteX15" fmla="*/ 272997 w 2071115"/>
                <a:gd name="connsiteY15" fmla="*/ 1561668 h 2575213"/>
                <a:gd name="connsiteX16" fmla="*/ 250723 w 2071115"/>
                <a:gd name="connsiteY16" fmla="*/ 1045298 h 2575213"/>
                <a:gd name="connsiteX17" fmla="*/ 10061 w 2071115"/>
                <a:gd name="connsiteY17" fmla="*/ 1018431 h 2575213"/>
                <a:gd name="connsiteX18" fmla="*/ 111684 w 2071115"/>
                <a:gd name="connsiteY18" fmla="*/ 382371 h 2575213"/>
                <a:gd name="connsiteX19" fmla="*/ 829474 w 2071115"/>
                <a:gd name="connsiteY19" fmla="*/ 389002 h 2575213"/>
                <a:gd name="connsiteX20" fmla="*/ 794570 w 2071115"/>
                <a:gd name="connsiteY20" fmla="*/ 283670 h 2575213"/>
                <a:gd name="connsiteX21" fmla="*/ 1030313 w 2071115"/>
                <a:gd name="connsiteY21" fmla="*/ 3 h 2575213"/>
                <a:gd name="connsiteX0" fmla="*/ 1030313 w 2071115"/>
                <a:gd name="connsiteY0" fmla="*/ 3 h 2568193"/>
                <a:gd name="connsiteX1" fmla="*/ 1244626 w 2071115"/>
                <a:gd name="connsiteY1" fmla="*/ 286050 h 2568193"/>
                <a:gd name="connsiteX2" fmla="*/ 1222490 w 2071115"/>
                <a:gd name="connsiteY2" fmla="*/ 389002 h 2568193"/>
                <a:gd name="connsiteX3" fmla="*/ 1961344 w 2071115"/>
                <a:gd name="connsiteY3" fmla="*/ 361648 h 2568193"/>
                <a:gd name="connsiteX4" fmla="*/ 2069107 w 2071115"/>
                <a:gd name="connsiteY4" fmla="*/ 961234 h 2568193"/>
                <a:gd name="connsiteX5" fmla="*/ 1882599 w 2071115"/>
                <a:gd name="connsiteY5" fmla="*/ 1030865 h 2568193"/>
                <a:gd name="connsiteX6" fmla="*/ 1848924 w 2071115"/>
                <a:gd name="connsiteY6" fmla="*/ 1535481 h 2568193"/>
                <a:gd name="connsiteX7" fmla="*/ 2066621 w 2071115"/>
                <a:gd name="connsiteY7" fmla="*/ 1597847 h 2568193"/>
                <a:gd name="connsiteX8" fmla="*/ 1953884 w 2071115"/>
                <a:gd name="connsiteY8" fmla="*/ 2180265 h 2568193"/>
                <a:gd name="connsiteX9" fmla="*/ 1342848 w 2071115"/>
                <a:gd name="connsiteY9" fmla="*/ 2086401 h 2568193"/>
                <a:gd name="connsiteX10" fmla="*/ 1417226 w 2071115"/>
                <a:gd name="connsiteY10" fmla="*/ 2288734 h 2568193"/>
                <a:gd name="connsiteX11" fmla="*/ 794570 w 2071115"/>
                <a:gd name="connsiteY11" fmla="*/ 2277680 h 2568193"/>
                <a:gd name="connsiteX12" fmla="*/ 824503 w 2071115"/>
                <a:gd name="connsiteY12" fmla="*/ 2167002 h 2568193"/>
                <a:gd name="connsiteX13" fmla="*/ 95241 w 2071115"/>
                <a:gd name="connsiteY13" fmla="*/ 2200159 h 2568193"/>
                <a:gd name="connsiteX14" fmla="*/ 2601 w 2071115"/>
                <a:gd name="connsiteY14" fmla="*/ 1657531 h 2568193"/>
                <a:gd name="connsiteX15" fmla="*/ 272997 w 2071115"/>
                <a:gd name="connsiteY15" fmla="*/ 1561668 h 2568193"/>
                <a:gd name="connsiteX16" fmla="*/ 250723 w 2071115"/>
                <a:gd name="connsiteY16" fmla="*/ 1045298 h 2568193"/>
                <a:gd name="connsiteX17" fmla="*/ 10061 w 2071115"/>
                <a:gd name="connsiteY17" fmla="*/ 1018431 h 2568193"/>
                <a:gd name="connsiteX18" fmla="*/ 111684 w 2071115"/>
                <a:gd name="connsiteY18" fmla="*/ 382371 h 2568193"/>
                <a:gd name="connsiteX19" fmla="*/ 829474 w 2071115"/>
                <a:gd name="connsiteY19" fmla="*/ 389002 h 2568193"/>
                <a:gd name="connsiteX20" fmla="*/ 794570 w 2071115"/>
                <a:gd name="connsiteY20" fmla="*/ 283670 h 2568193"/>
                <a:gd name="connsiteX21" fmla="*/ 1030313 w 2071115"/>
                <a:gd name="connsiteY21" fmla="*/ 3 h 2568193"/>
                <a:gd name="connsiteX0" fmla="*/ 1030313 w 2071115"/>
                <a:gd name="connsiteY0" fmla="*/ 3 h 2568193"/>
                <a:gd name="connsiteX1" fmla="*/ 1244626 w 2071115"/>
                <a:gd name="connsiteY1" fmla="*/ 286050 h 2568193"/>
                <a:gd name="connsiteX2" fmla="*/ 1222490 w 2071115"/>
                <a:gd name="connsiteY2" fmla="*/ 389002 h 2568193"/>
                <a:gd name="connsiteX3" fmla="*/ 1961344 w 2071115"/>
                <a:gd name="connsiteY3" fmla="*/ 361648 h 2568193"/>
                <a:gd name="connsiteX4" fmla="*/ 2069107 w 2071115"/>
                <a:gd name="connsiteY4" fmla="*/ 961234 h 2568193"/>
                <a:gd name="connsiteX5" fmla="*/ 1882599 w 2071115"/>
                <a:gd name="connsiteY5" fmla="*/ 1030865 h 2568193"/>
                <a:gd name="connsiteX6" fmla="*/ 1848924 w 2071115"/>
                <a:gd name="connsiteY6" fmla="*/ 1535481 h 2568193"/>
                <a:gd name="connsiteX7" fmla="*/ 2066621 w 2071115"/>
                <a:gd name="connsiteY7" fmla="*/ 1597847 h 2568193"/>
                <a:gd name="connsiteX8" fmla="*/ 1953884 w 2071115"/>
                <a:gd name="connsiteY8" fmla="*/ 2180265 h 2568193"/>
                <a:gd name="connsiteX9" fmla="*/ 1342848 w 2071115"/>
                <a:gd name="connsiteY9" fmla="*/ 2086401 h 2568193"/>
                <a:gd name="connsiteX10" fmla="*/ 1417226 w 2071115"/>
                <a:gd name="connsiteY10" fmla="*/ 2288734 h 2568193"/>
                <a:gd name="connsiteX11" fmla="*/ 794570 w 2071115"/>
                <a:gd name="connsiteY11" fmla="*/ 2277680 h 2568193"/>
                <a:gd name="connsiteX12" fmla="*/ 824503 w 2071115"/>
                <a:gd name="connsiteY12" fmla="*/ 2167002 h 2568193"/>
                <a:gd name="connsiteX13" fmla="*/ 95241 w 2071115"/>
                <a:gd name="connsiteY13" fmla="*/ 2200159 h 2568193"/>
                <a:gd name="connsiteX14" fmla="*/ 2601 w 2071115"/>
                <a:gd name="connsiteY14" fmla="*/ 1657531 h 2568193"/>
                <a:gd name="connsiteX15" fmla="*/ 236660 w 2071115"/>
                <a:gd name="connsiteY15" fmla="*/ 1521367 h 2568193"/>
                <a:gd name="connsiteX16" fmla="*/ 250723 w 2071115"/>
                <a:gd name="connsiteY16" fmla="*/ 1045298 h 2568193"/>
                <a:gd name="connsiteX17" fmla="*/ 10061 w 2071115"/>
                <a:gd name="connsiteY17" fmla="*/ 1018431 h 2568193"/>
                <a:gd name="connsiteX18" fmla="*/ 111684 w 2071115"/>
                <a:gd name="connsiteY18" fmla="*/ 382371 h 2568193"/>
                <a:gd name="connsiteX19" fmla="*/ 829474 w 2071115"/>
                <a:gd name="connsiteY19" fmla="*/ 389002 h 2568193"/>
                <a:gd name="connsiteX20" fmla="*/ 794570 w 2071115"/>
                <a:gd name="connsiteY20" fmla="*/ 283670 h 2568193"/>
                <a:gd name="connsiteX21" fmla="*/ 1030313 w 2071115"/>
                <a:gd name="connsiteY21" fmla="*/ 3 h 2568193"/>
                <a:gd name="connsiteX0" fmla="*/ 1030313 w 2071115"/>
                <a:gd name="connsiteY0" fmla="*/ 3 h 2568193"/>
                <a:gd name="connsiteX1" fmla="*/ 1244626 w 2071115"/>
                <a:gd name="connsiteY1" fmla="*/ 286050 h 2568193"/>
                <a:gd name="connsiteX2" fmla="*/ 1222490 w 2071115"/>
                <a:gd name="connsiteY2" fmla="*/ 389002 h 2568193"/>
                <a:gd name="connsiteX3" fmla="*/ 1961344 w 2071115"/>
                <a:gd name="connsiteY3" fmla="*/ 361648 h 2568193"/>
                <a:gd name="connsiteX4" fmla="*/ 2069107 w 2071115"/>
                <a:gd name="connsiteY4" fmla="*/ 961234 h 2568193"/>
                <a:gd name="connsiteX5" fmla="*/ 1882599 w 2071115"/>
                <a:gd name="connsiteY5" fmla="*/ 1030865 h 2568193"/>
                <a:gd name="connsiteX6" fmla="*/ 1848924 w 2071115"/>
                <a:gd name="connsiteY6" fmla="*/ 1535481 h 2568193"/>
                <a:gd name="connsiteX7" fmla="*/ 2066621 w 2071115"/>
                <a:gd name="connsiteY7" fmla="*/ 1597847 h 2568193"/>
                <a:gd name="connsiteX8" fmla="*/ 1953884 w 2071115"/>
                <a:gd name="connsiteY8" fmla="*/ 2180265 h 2568193"/>
                <a:gd name="connsiteX9" fmla="*/ 1342848 w 2071115"/>
                <a:gd name="connsiteY9" fmla="*/ 2086401 h 2568193"/>
                <a:gd name="connsiteX10" fmla="*/ 1417226 w 2071115"/>
                <a:gd name="connsiteY10" fmla="*/ 2288734 h 2568193"/>
                <a:gd name="connsiteX11" fmla="*/ 794570 w 2071115"/>
                <a:gd name="connsiteY11" fmla="*/ 2277680 h 2568193"/>
                <a:gd name="connsiteX12" fmla="*/ 788167 w 2071115"/>
                <a:gd name="connsiteY12" fmla="*/ 2126702 h 2568193"/>
                <a:gd name="connsiteX13" fmla="*/ 95241 w 2071115"/>
                <a:gd name="connsiteY13" fmla="*/ 2200159 h 2568193"/>
                <a:gd name="connsiteX14" fmla="*/ 2601 w 2071115"/>
                <a:gd name="connsiteY14" fmla="*/ 1657531 h 2568193"/>
                <a:gd name="connsiteX15" fmla="*/ 236660 w 2071115"/>
                <a:gd name="connsiteY15" fmla="*/ 1521367 h 2568193"/>
                <a:gd name="connsiteX16" fmla="*/ 250723 w 2071115"/>
                <a:gd name="connsiteY16" fmla="*/ 1045298 h 2568193"/>
                <a:gd name="connsiteX17" fmla="*/ 10061 w 2071115"/>
                <a:gd name="connsiteY17" fmla="*/ 1018431 h 2568193"/>
                <a:gd name="connsiteX18" fmla="*/ 111684 w 2071115"/>
                <a:gd name="connsiteY18" fmla="*/ 382371 h 2568193"/>
                <a:gd name="connsiteX19" fmla="*/ 829474 w 2071115"/>
                <a:gd name="connsiteY19" fmla="*/ 389002 h 2568193"/>
                <a:gd name="connsiteX20" fmla="*/ 794570 w 2071115"/>
                <a:gd name="connsiteY20" fmla="*/ 283670 h 2568193"/>
                <a:gd name="connsiteX21" fmla="*/ 1030313 w 2071115"/>
                <a:gd name="connsiteY21" fmla="*/ 3 h 2568193"/>
                <a:gd name="connsiteX0" fmla="*/ 1035985 w 2076787"/>
                <a:gd name="connsiteY0" fmla="*/ 3 h 2568193"/>
                <a:gd name="connsiteX1" fmla="*/ 1250298 w 2076787"/>
                <a:gd name="connsiteY1" fmla="*/ 286050 h 2568193"/>
                <a:gd name="connsiteX2" fmla="*/ 1228162 w 2076787"/>
                <a:gd name="connsiteY2" fmla="*/ 389002 h 2568193"/>
                <a:gd name="connsiteX3" fmla="*/ 1967016 w 2076787"/>
                <a:gd name="connsiteY3" fmla="*/ 361648 h 2568193"/>
                <a:gd name="connsiteX4" fmla="*/ 2074779 w 2076787"/>
                <a:gd name="connsiteY4" fmla="*/ 961234 h 2568193"/>
                <a:gd name="connsiteX5" fmla="*/ 1888271 w 2076787"/>
                <a:gd name="connsiteY5" fmla="*/ 1030865 h 2568193"/>
                <a:gd name="connsiteX6" fmla="*/ 1854596 w 2076787"/>
                <a:gd name="connsiteY6" fmla="*/ 1535481 h 2568193"/>
                <a:gd name="connsiteX7" fmla="*/ 2072293 w 2076787"/>
                <a:gd name="connsiteY7" fmla="*/ 1597847 h 2568193"/>
                <a:gd name="connsiteX8" fmla="*/ 1959556 w 2076787"/>
                <a:gd name="connsiteY8" fmla="*/ 2180265 h 2568193"/>
                <a:gd name="connsiteX9" fmla="*/ 1348520 w 2076787"/>
                <a:gd name="connsiteY9" fmla="*/ 2086401 h 2568193"/>
                <a:gd name="connsiteX10" fmla="*/ 1422898 w 2076787"/>
                <a:gd name="connsiteY10" fmla="*/ 2288734 h 2568193"/>
                <a:gd name="connsiteX11" fmla="*/ 800242 w 2076787"/>
                <a:gd name="connsiteY11" fmla="*/ 2277680 h 2568193"/>
                <a:gd name="connsiteX12" fmla="*/ 793839 w 2076787"/>
                <a:gd name="connsiteY12" fmla="*/ 2126702 h 2568193"/>
                <a:gd name="connsiteX13" fmla="*/ 100913 w 2076787"/>
                <a:gd name="connsiteY13" fmla="*/ 2200159 h 2568193"/>
                <a:gd name="connsiteX14" fmla="*/ 8273 w 2076787"/>
                <a:gd name="connsiteY14" fmla="*/ 1657531 h 2568193"/>
                <a:gd name="connsiteX15" fmla="*/ 242332 w 2076787"/>
                <a:gd name="connsiteY15" fmla="*/ 1521367 h 2568193"/>
                <a:gd name="connsiteX16" fmla="*/ 256395 w 2076787"/>
                <a:gd name="connsiteY16" fmla="*/ 1045298 h 2568193"/>
                <a:gd name="connsiteX17" fmla="*/ 6649 w 2076787"/>
                <a:gd name="connsiteY17" fmla="*/ 1058732 h 2568193"/>
                <a:gd name="connsiteX18" fmla="*/ 117356 w 2076787"/>
                <a:gd name="connsiteY18" fmla="*/ 382371 h 2568193"/>
                <a:gd name="connsiteX19" fmla="*/ 835146 w 2076787"/>
                <a:gd name="connsiteY19" fmla="*/ 389002 h 2568193"/>
                <a:gd name="connsiteX20" fmla="*/ 800242 w 2076787"/>
                <a:gd name="connsiteY20" fmla="*/ 283670 h 2568193"/>
                <a:gd name="connsiteX21" fmla="*/ 1035985 w 2076787"/>
                <a:gd name="connsiteY21" fmla="*/ 3 h 2568193"/>
                <a:gd name="connsiteX0" fmla="*/ 1035985 w 2076787"/>
                <a:gd name="connsiteY0" fmla="*/ 3 h 2568193"/>
                <a:gd name="connsiteX1" fmla="*/ 1250298 w 2076787"/>
                <a:gd name="connsiteY1" fmla="*/ 286050 h 2568193"/>
                <a:gd name="connsiteX2" fmla="*/ 1228162 w 2076787"/>
                <a:gd name="connsiteY2" fmla="*/ 389002 h 2568193"/>
                <a:gd name="connsiteX3" fmla="*/ 1967016 w 2076787"/>
                <a:gd name="connsiteY3" fmla="*/ 361648 h 2568193"/>
                <a:gd name="connsiteX4" fmla="*/ 2074779 w 2076787"/>
                <a:gd name="connsiteY4" fmla="*/ 961234 h 2568193"/>
                <a:gd name="connsiteX5" fmla="*/ 1888271 w 2076787"/>
                <a:gd name="connsiteY5" fmla="*/ 1030865 h 2568193"/>
                <a:gd name="connsiteX6" fmla="*/ 1854596 w 2076787"/>
                <a:gd name="connsiteY6" fmla="*/ 1535481 h 2568193"/>
                <a:gd name="connsiteX7" fmla="*/ 2072293 w 2076787"/>
                <a:gd name="connsiteY7" fmla="*/ 1597847 h 2568193"/>
                <a:gd name="connsiteX8" fmla="*/ 1959556 w 2076787"/>
                <a:gd name="connsiteY8" fmla="*/ 2180265 h 2568193"/>
                <a:gd name="connsiteX9" fmla="*/ 1348520 w 2076787"/>
                <a:gd name="connsiteY9" fmla="*/ 2086401 h 2568193"/>
                <a:gd name="connsiteX10" fmla="*/ 1422898 w 2076787"/>
                <a:gd name="connsiteY10" fmla="*/ 2288734 h 2568193"/>
                <a:gd name="connsiteX11" fmla="*/ 800242 w 2076787"/>
                <a:gd name="connsiteY11" fmla="*/ 2277680 h 2568193"/>
                <a:gd name="connsiteX12" fmla="*/ 793839 w 2076787"/>
                <a:gd name="connsiteY12" fmla="*/ 2126702 h 2568193"/>
                <a:gd name="connsiteX13" fmla="*/ 100913 w 2076787"/>
                <a:gd name="connsiteY13" fmla="*/ 2200159 h 2568193"/>
                <a:gd name="connsiteX14" fmla="*/ 8273 w 2076787"/>
                <a:gd name="connsiteY14" fmla="*/ 1657531 h 2568193"/>
                <a:gd name="connsiteX15" fmla="*/ 242332 w 2076787"/>
                <a:gd name="connsiteY15" fmla="*/ 1521367 h 2568193"/>
                <a:gd name="connsiteX16" fmla="*/ 265479 w 2076787"/>
                <a:gd name="connsiteY16" fmla="*/ 1072165 h 2568193"/>
                <a:gd name="connsiteX17" fmla="*/ 6649 w 2076787"/>
                <a:gd name="connsiteY17" fmla="*/ 1058732 h 2568193"/>
                <a:gd name="connsiteX18" fmla="*/ 117356 w 2076787"/>
                <a:gd name="connsiteY18" fmla="*/ 382371 h 2568193"/>
                <a:gd name="connsiteX19" fmla="*/ 835146 w 2076787"/>
                <a:gd name="connsiteY19" fmla="*/ 389002 h 2568193"/>
                <a:gd name="connsiteX20" fmla="*/ 800242 w 2076787"/>
                <a:gd name="connsiteY20" fmla="*/ 283670 h 2568193"/>
                <a:gd name="connsiteX21" fmla="*/ 1035985 w 2076787"/>
                <a:gd name="connsiteY21" fmla="*/ 3 h 2568193"/>
                <a:gd name="connsiteX0" fmla="*/ 1110589 w 2151391"/>
                <a:gd name="connsiteY0" fmla="*/ 3 h 2568193"/>
                <a:gd name="connsiteX1" fmla="*/ 1324902 w 2151391"/>
                <a:gd name="connsiteY1" fmla="*/ 286050 h 2568193"/>
                <a:gd name="connsiteX2" fmla="*/ 1302766 w 2151391"/>
                <a:gd name="connsiteY2" fmla="*/ 389002 h 2568193"/>
                <a:gd name="connsiteX3" fmla="*/ 2041620 w 2151391"/>
                <a:gd name="connsiteY3" fmla="*/ 361648 h 2568193"/>
                <a:gd name="connsiteX4" fmla="*/ 2149383 w 2151391"/>
                <a:gd name="connsiteY4" fmla="*/ 961234 h 2568193"/>
                <a:gd name="connsiteX5" fmla="*/ 1962875 w 2151391"/>
                <a:gd name="connsiteY5" fmla="*/ 1030865 h 2568193"/>
                <a:gd name="connsiteX6" fmla="*/ 1929200 w 2151391"/>
                <a:gd name="connsiteY6" fmla="*/ 1535481 h 2568193"/>
                <a:gd name="connsiteX7" fmla="*/ 2146897 w 2151391"/>
                <a:gd name="connsiteY7" fmla="*/ 1597847 h 2568193"/>
                <a:gd name="connsiteX8" fmla="*/ 2034160 w 2151391"/>
                <a:gd name="connsiteY8" fmla="*/ 2180265 h 2568193"/>
                <a:gd name="connsiteX9" fmla="*/ 1423124 w 2151391"/>
                <a:gd name="connsiteY9" fmla="*/ 2086401 h 2568193"/>
                <a:gd name="connsiteX10" fmla="*/ 1497502 w 2151391"/>
                <a:gd name="connsiteY10" fmla="*/ 2288734 h 2568193"/>
                <a:gd name="connsiteX11" fmla="*/ 874846 w 2151391"/>
                <a:gd name="connsiteY11" fmla="*/ 2277680 h 2568193"/>
                <a:gd name="connsiteX12" fmla="*/ 868443 w 2151391"/>
                <a:gd name="connsiteY12" fmla="*/ 2126702 h 2568193"/>
                <a:gd name="connsiteX13" fmla="*/ 175517 w 2151391"/>
                <a:gd name="connsiteY13" fmla="*/ 2200159 h 2568193"/>
                <a:gd name="connsiteX14" fmla="*/ 82877 w 2151391"/>
                <a:gd name="connsiteY14" fmla="*/ 1657531 h 2568193"/>
                <a:gd name="connsiteX15" fmla="*/ 316936 w 2151391"/>
                <a:gd name="connsiteY15" fmla="*/ 1521367 h 2568193"/>
                <a:gd name="connsiteX16" fmla="*/ 340083 w 2151391"/>
                <a:gd name="connsiteY16" fmla="*/ 1072165 h 2568193"/>
                <a:gd name="connsiteX17" fmla="*/ 81253 w 2151391"/>
                <a:gd name="connsiteY17" fmla="*/ 1058732 h 2568193"/>
                <a:gd name="connsiteX18" fmla="*/ 37529 w 2151391"/>
                <a:gd name="connsiteY18" fmla="*/ 422672 h 2568193"/>
                <a:gd name="connsiteX19" fmla="*/ 909750 w 2151391"/>
                <a:gd name="connsiteY19" fmla="*/ 389002 h 2568193"/>
                <a:gd name="connsiteX20" fmla="*/ 874846 w 2151391"/>
                <a:gd name="connsiteY20" fmla="*/ 283670 h 2568193"/>
                <a:gd name="connsiteX21" fmla="*/ 1110589 w 2151391"/>
                <a:gd name="connsiteY21" fmla="*/ 3 h 2568193"/>
                <a:gd name="connsiteX0" fmla="*/ 1117970 w 2158772"/>
                <a:gd name="connsiteY0" fmla="*/ 3 h 2568193"/>
                <a:gd name="connsiteX1" fmla="*/ 1332283 w 2158772"/>
                <a:gd name="connsiteY1" fmla="*/ 286050 h 2568193"/>
                <a:gd name="connsiteX2" fmla="*/ 1310147 w 2158772"/>
                <a:gd name="connsiteY2" fmla="*/ 389002 h 2568193"/>
                <a:gd name="connsiteX3" fmla="*/ 2049001 w 2158772"/>
                <a:gd name="connsiteY3" fmla="*/ 361648 h 2568193"/>
                <a:gd name="connsiteX4" fmla="*/ 2156764 w 2158772"/>
                <a:gd name="connsiteY4" fmla="*/ 961234 h 2568193"/>
                <a:gd name="connsiteX5" fmla="*/ 1970256 w 2158772"/>
                <a:gd name="connsiteY5" fmla="*/ 1030865 h 2568193"/>
                <a:gd name="connsiteX6" fmla="*/ 1936581 w 2158772"/>
                <a:gd name="connsiteY6" fmla="*/ 1535481 h 2568193"/>
                <a:gd name="connsiteX7" fmla="*/ 2154278 w 2158772"/>
                <a:gd name="connsiteY7" fmla="*/ 1597847 h 2568193"/>
                <a:gd name="connsiteX8" fmla="*/ 2041541 w 2158772"/>
                <a:gd name="connsiteY8" fmla="*/ 2180265 h 2568193"/>
                <a:gd name="connsiteX9" fmla="*/ 1430505 w 2158772"/>
                <a:gd name="connsiteY9" fmla="*/ 2086401 h 2568193"/>
                <a:gd name="connsiteX10" fmla="*/ 1504883 w 2158772"/>
                <a:gd name="connsiteY10" fmla="*/ 2288734 h 2568193"/>
                <a:gd name="connsiteX11" fmla="*/ 882227 w 2158772"/>
                <a:gd name="connsiteY11" fmla="*/ 2277680 h 2568193"/>
                <a:gd name="connsiteX12" fmla="*/ 875824 w 2158772"/>
                <a:gd name="connsiteY12" fmla="*/ 2126702 h 2568193"/>
                <a:gd name="connsiteX13" fmla="*/ 182898 w 2158772"/>
                <a:gd name="connsiteY13" fmla="*/ 2200159 h 2568193"/>
                <a:gd name="connsiteX14" fmla="*/ 90258 w 2158772"/>
                <a:gd name="connsiteY14" fmla="*/ 1657531 h 2568193"/>
                <a:gd name="connsiteX15" fmla="*/ 324317 w 2158772"/>
                <a:gd name="connsiteY15" fmla="*/ 1521367 h 2568193"/>
                <a:gd name="connsiteX16" fmla="*/ 347464 w 2158772"/>
                <a:gd name="connsiteY16" fmla="*/ 1072165 h 2568193"/>
                <a:gd name="connsiteX17" fmla="*/ 88634 w 2158772"/>
                <a:gd name="connsiteY17" fmla="*/ 1058732 h 2568193"/>
                <a:gd name="connsiteX18" fmla="*/ 35826 w 2158772"/>
                <a:gd name="connsiteY18" fmla="*/ 409239 h 2568193"/>
                <a:gd name="connsiteX19" fmla="*/ 917131 w 2158772"/>
                <a:gd name="connsiteY19" fmla="*/ 389002 h 2568193"/>
                <a:gd name="connsiteX20" fmla="*/ 882227 w 2158772"/>
                <a:gd name="connsiteY20" fmla="*/ 283670 h 2568193"/>
                <a:gd name="connsiteX21" fmla="*/ 1117970 w 2158772"/>
                <a:gd name="connsiteY21" fmla="*/ 3 h 2568193"/>
                <a:gd name="connsiteX0" fmla="*/ 882227 w 2158772"/>
                <a:gd name="connsiteY0" fmla="*/ 11880 h 2296403"/>
                <a:gd name="connsiteX1" fmla="*/ 1332283 w 2158772"/>
                <a:gd name="connsiteY1" fmla="*/ 14260 h 2296403"/>
                <a:gd name="connsiteX2" fmla="*/ 1310147 w 2158772"/>
                <a:gd name="connsiteY2" fmla="*/ 117212 h 2296403"/>
                <a:gd name="connsiteX3" fmla="*/ 2049001 w 2158772"/>
                <a:gd name="connsiteY3" fmla="*/ 89858 h 2296403"/>
                <a:gd name="connsiteX4" fmla="*/ 2156764 w 2158772"/>
                <a:gd name="connsiteY4" fmla="*/ 689444 h 2296403"/>
                <a:gd name="connsiteX5" fmla="*/ 1970256 w 2158772"/>
                <a:gd name="connsiteY5" fmla="*/ 759075 h 2296403"/>
                <a:gd name="connsiteX6" fmla="*/ 1936581 w 2158772"/>
                <a:gd name="connsiteY6" fmla="*/ 1263691 h 2296403"/>
                <a:gd name="connsiteX7" fmla="*/ 2154278 w 2158772"/>
                <a:gd name="connsiteY7" fmla="*/ 1326057 h 2296403"/>
                <a:gd name="connsiteX8" fmla="*/ 2041541 w 2158772"/>
                <a:gd name="connsiteY8" fmla="*/ 1908475 h 2296403"/>
                <a:gd name="connsiteX9" fmla="*/ 1430505 w 2158772"/>
                <a:gd name="connsiteY9" fmla="*/ 1814611 h 2296403"/>
                <a:gd name="connsiteX10" fmla="*/ 1504883 w 2158772"/>
                <a:gd name="connsiteY10" fmla="*/ 2016944 h 2296403"/>
                <a:gd name="connsiteX11" fmla="*/ 882227 w 2158772"/>
                <a:gd name="connsiteY11" fmla="*/ 2005890 h 2296403"/>
                <a:gd name="connsiteX12" fmla="*/ 875824 w 2158772"/>
                <a:gd name="connsiteY12" fmla="*/ 1854912 h 2296403"/>
                <a:gd name="connsiteX13" fmla="*/ 182898 w 2158772"/>
                <a:gd name="connsiteY13" fmla="*/ 1928369 h 2296403"/>
                <a:gd name="connsiteX14" fmla="*/ 90258 w 2158772"/>
                <a:gd name="connsiteY14" fmla="*/ 1385741 h 2296403"/>
                <a:gd name="connsiteX15" fmla="*/ 324317 w 2158772"/>
                <a:gd name="connsiteY15" fmla="*/ 1249577 h 2296403"/>
                <a:gd name="connsiteX16" fmla="*/ 347464 w 2158772"/>
                <a:gd name="connsiteY16" fmla="*/ 800375 h 2296403"/>
                <a:gd name="connsiteX17" fmla="*/ 88634 w 2158772"/>
                <a:gd name="connsiteY17" fmla="*/ 786942 h 2296403"/>
                <a:gd name="connsiteX18" fmla="*/ 35826 w 2158772"/>
                <a:gd name="connsiteY18" fmla="*/ 137449 h 2296403"/>
                <a:gd name="connsiteX19" fmla="*/ 917131 w 2158772"/>
                <a:gd name="connsiteY19" fmla="*/ 117212 h 2296403"/>
                <a:gd name="connsiteX20" fmla="*/ 882227 w 2158772"/>
                <a:gd name="connsiteY20" fmla="*/ 11880 h 2296403"/>
                <a:gd name="connsiteX0" fmla="*/ 917131 w 2158772"/>
                <a:gd name="connsiteY0" fmla="*/ 102952 h 2282143"/>
                <a:gd name="connsiteX1" fmla="*/ 1332283 w 2158772"/>
                <a:gd name="connsiteY1" fmla="*/ 0 h 2282143"/>
                <a:gd name="connsiteX2" fmla="*/ 1310147 w 2158772"/>
                <a:gd name="connsiteY2" fmla="*/ 102952 h 2282143"/>
                <a:gd name="connsiteX3" fmla="*/ 2049001 w 2158772"/>
                <a:gd name="connsiteY3" fmla="*/ 75598 h 2282143"/>
                <a:gd name="connsiteX4" fmla="*/ 2156764 w 2158772"/>
                <a:gd name="connsiteY4" fmla="*/ 675184 h 2282143"/>
                <a:gd name="connsiteX5" fmla="*/ 1970256 w 2158772"/>
                <a:gd name="connsiteY5" fmla="*/ 744815 h 2282143"/>
                <a:gd name="connsiteX6" fmla="*/ 1936581 w 2158772"/>
                <a:gd name="connsiteY6" fmla="*/ 1249431 h 2282143"/>
                <a:gd name="connsiteX7" fmla="*/ 2154278 w 2158772"/>
                <a:gd name="connsiteY7" fmla="*/ 1311797 h 2282143"/>
                <a:gd name="connsiteX8" fmla="*/ 2041541 w 2158772"/>
                <a:gd name="connsiteY8" fmla="*/ 1894215 h 2282143"/>
                <a:gd name="connsiteX9" fmla="*/ 1430505 w 2158772"/>
                <a:gd name="connsiteY9" fmla="*/ 1800351 h 2282143"/>
                <a:gd name="connsiteX10" fmla="*/ 1504883 w 2158772"/>
                <a:gd name="connsiteY10" fmla="*/ 2002684 h 2282143"/>
                <a:gd name="connsiteX11" fmla="*/ 882227 w 2158772"/>
                <a:gd name="connsiteY11" fmla="*/ 1991630 h 2282143"/>
                <a:gd name="connsiteX12" fmla="*/ 875824 w 2158772"/>
                <a:gd name="connsiteY12" fmla="*/ 1840652 h 2282143"/>
                <a:gd name="connsiteX13" fmla="*/ 182898 w 2158772"/>
                <a:gd name="connsiteY13" fmla="*/ 1914109 h 2282143"/>
                <a:gd name="connsiteX14" fmla="*/ 90258 w 2158772"/>
                <a:gd name="connsiteY14" fmla="*/ 1371481 h 2282143"/>
                <a:gd name="connsiteX15" fmla="*/ 324317 w 2158772"/>
                <a:gd name="connsiteY15" fmla="*/ 1235317 h 2282143"/>
                <a:gd name="connsiteX16" fmla="*/ 347464 w 2158772"/>
                <a:gd name="connsiteY16" fmla="*/ 786115 h 2282143"/>
                <a:gd name="connsiteX17" fmla="*/ 88634 w 2158772"/>
                <a:gd name="connsiteY17" fmla="*/ 772682 h 2282143"/>
                <a:gd name="connsiteX18" fmla="*/ 35826 w 2158772"/>
                <a:gd name="connsiteY18" fmla="*/ 123189 h 2282143"/>
                <a:gd name="connsiteX19" fmla="*/ 917131 w 2158772"/>
                <a:gd name="connsiteY19" fmla="*/ 102952 h 2282143"/>
                <a:gd name="connsiteX0" fmla="*/ 35826 w 2158772"/>
                <a:gd name="connsiteY0" fmla="*/ 123189 h 2282143"/>
                <a:gd name="connsiteX1" fmla="*/ 1332283 w 2158772"/>
                <a:gd name="connsiteY1" fmla="*/ 0 h 2282143"/>
                <a:gd name="connsiteX2" fmla="*/ 1310147 w 2158772"/>
                <a:gd name="connsiteY2" fmla="*/ 102952 h 2282143"/>
                <a:gd name="connsiteX3" fmla="*/ 2049001 w 2158772"/>
                <a:gd name="connsiteY3" fmla="*/ 75598 h 2282143"/>
                <a:gd name="connsiteX4" fmla="*/ 2156764 w 2158772"/>
                <a:gd name="connsiteY4" fmla="*/ 675184 h 2282143"/>
                <a:gd name="connsiteX5" fmla="*/ 1970256 w 2158772"/>
                <a:gd name="connsiteY5" fmla="*/ 744815 h 2282143"/>
                <a:gd name="connsiteX6" fmla="*/ 1936581 w 2158772"/>
                <a:gd name="connsiteY6" fmla="*/ 1249431 h 2282143"/>
                <a:gd name="connsiteX7" fmla="*/ 2154278 w 2158772"/>
                <a:gd name="connsiteY7" fmla="*/ 1311797 h 2282143"/>
                <a:gd name="connsiteX8" fmla="*/ 2041541 w 2158772"/>
                <a:gd name="connsiteY8" fmla="*/ 1894215 h 2282143"/>
                <a:gd name="connsiteX9" fmla="*/ 1430505 w 2158772"/>
                <a:gd name="connsiteY9" fmla="*/ 1800351 h 2282143"/>
                <a:gd name="connsiteX10" fmla="*/ 1504883 w 2158772"/>
                <a:gd name="connsiteY10" fmla="*/ 2002684 h 2282143"/>
                <a:gd name="connsiteX11" fmla="*/ 882227 w 2158772"/>
                <a:gd name="connsiteY11" fmla="*/ 1991630 h 2282143"/>
                <a:gd name="connsiteX12" fmla="*/ 875824 w 2158772"/>
                <a:gd name="connsiteY12" fmla="*/ 1840652 h 2282143"/>
                <a:gd name="connsiteX13" fmla="*/ 182898 w 2158772"/>
                <a:gd name="connsiteY13" fmla="*/ 1914109 h 2282143"/>
                <a:gd name="connsiteX14" fmla="*/ 90258 w 2158772"/>
                <a:gd name="connsiteY14" fmla="*/ 1371481 h 2282143"/>
                <a:gd name="connsiteX15" fmla="*/ 324317 w 2158772"/>
                <a:gd name="connsiteY15" fmla="*/ 1235317 h 2282143"/>
                <a:gd name="connsiteX16" fmla="*/ 347464 w 2158772"/>
                <a:gd name="connsiteY16" fmla="*/ 786115 h 2282143"/>
                <a:gd name="connsiteX17" fmla="*/ 88634 w 2158772"/>
                <a:gd name="connsiteY17" fmla="*/ 772682 h 2282143"/>
                <a:gd name="connsiteX18" fmla="*/ 35826 w 2158772"/>
                <a:gd name="connsiteY18" fmla="*/ 123189 h 2282143"/>
                <a:gd name="connsiteX0" fmla="*/ 35826 w 2158772"/>
                <a:gd name="connsiteY0" fmla="*/ 53392 h 2212346"/>
                <a:gd name="connsiteX1" fmla="*/ 1310147 w 2158772"/>
                <a:gd name="connsiteY1" fmla="*/ 33155 h 2212346"/>
                <a:gd name="connsiteX2" fmla="*/ 2049001 w 2158772"/>
                <a:gd name="connsiteY2" fmla="*/ 5801 h 2212346"/>
                <a:gd name="connsiteX3" fmla="*/ 2156764 w 2158772"/>
                <a:gd name="connsiteY3" fmla="*/ 605387 h 2212346"/>
                <a:gd name="connsiteX4" fmla="*/ 1970256 w 2158772"/>
                <a:gd name="connsiteY4" fmla="*/ 675018 h 2212346"/>
                <a:gd name="connsiteX5" fmla="*/ 1936581 w 2158772"/>
                <a:gd name="connsiteY5" fmla="*/ 1179634 h 2212346"/>
                <a:gd name="connsiteX6" fmla="*/ 2154278 w 2158772"/>
                <a:gd name="connsiteY6" fmla="*/ 1242000 h 2212346"/>
                <a:gd name="connsiteX7" fmla="*/ 2041541 w 2158772"/>
                <a:gd name="connsiteY7" fmla="*/ 1824418 h 2212346"/>
                <a:gd name="connsiteX8" fmla="*/ 1430505 w 2158772"/>
                <a:gd name="connsiteY8" fmla="*/ 1730554 h 2212346"/>
                <a:gd name="connsiteX9" fmla="*/ 1504883 w 2158772"/>
                <a:gd name="connsiteY9" fmla="*/ 1932887 h 2212346"/>
                <a:gd name="connsiteX10" fmla="*/ 882227 w 2158772"/>
                <a:gd name="connsiteY10" fmla="*/ 1921833 h 2212346"/>
                <a:gd name="connsiteX11" fmla="*/ 875824 w 2158772"/>
                <a:gd name="connsiteY11" fmla="*/ 1770855 h 2212346"/>
                <a:gd name="connsiteX12" fmla="*/ 182898 w 2158772"/>
                <a:gd name="connsiteY12" fmla="*/ 1844312 h 2212346"/>
                <a:gd name="connsiteX13" fmla="*/ 90258 w 2158772"/>
                <a:gd name="connsiteY13" fmla="*/ 1301684 h 2212346"/>
                <a:gd name="connsiteX14" fmla="*/ 324317 w 2158772"/>
                <a:gd name="connsiteY14" fmla="*/ 1165520 h 2212346"/>
                <a:gd name="connsiteX15" fmla="*/ 347464 w 2158772"/>
                <a:gd name="connsiteY15" fmla="*/ 716318 h 2212346"/>
                <a:gd name="connsiteX16" fmla="*/ 88634 w 2158772"/>
                <a:gd name="connsiteY16" fmla="*/ 702885 h 2212346"/>
                <a:gd name="connsiteX17" fmla="*/ 35826 w 2158772"/>
                <a:gd name="connsiteY17" fmla="*/ 53392 h 2212346"/>
                <a:gd name="connsiteX0" fmla="*/ 35826 w 2158772"/>
                <a:gd name="connsiteY0" fmla="*/ 104119 h 2263073"/>
                <a:gd name="connsiteX1" fmla="*/ 2049001 w 2158772"/>
                <a:gd name="connsiteY1" fmla="*/ 56528 h 2263073"/>
                <a:gd name="connsiteX2" fmla="*/ 2156764 w 2158772"/>
                <a:gd name="connsiteY2" fmla="*/ 656114 h 2263073"/>
                <a:gd name="connsiteX3" fmla="*/ 1970256 w 2158772"/>
                <a:gd name="connsiteY3" fmla="*/ 725745 h 2263073"/>
                <a:gd name="connsiteX4" fmla="*/ 1936581 w 2158772"/>
                <a:gd name="connsiteY4" fmla="*/ 1230361 h 2263073"/>
                <a:gd name="connsiteX5" fmla="*/ 2154278 w 2158772"/>
                <a:gd name="connsiteY5" fmla="*/ 1292727 h 2263073"/>
                <a:gd name="connsiteX6" fmla="*/ 2041541 w 2158772"/>
                <a:gd name="connsiteY6" fmla="*/ 1875145 h 2263073"/>
                <a:gd name="connsiteX7" fmla="*/ 1430505 w 2158772"/>
                <a:gd name="connsiteY7" fmla="*/ 1781281 h 2263073"/>
                <a:gd name="connsiteX8" fmla="*/ 1504883 w 2158772"/>
                <a:gd name="connsiteY8" fmla="*/ 1983614 h 2263073"/>
                <a:gd name="connsiteX9" fmla="*/ 882227 w 2158772"/>
                <a:gd name="connsiteY9" fmla="*/ 1972560 h 2263073"/>
                <a:gd name="connsiteX10" fmla="*/ 875824 w 2158772"/>
                <a:gd name="connsiteY10" fmla="*/ 1821582 h 2263073"/>
                <a:gd name="connsiteX11" fmla="*/ 182898 w 2158772"/>
                <a:gd name="connsiteY11" fmla="*/ 1895039 h 2263073"/>
                <a:gd name="connsiteX12" fmla="*/ 90258 w 2158772"/>
                <a:gd name="connsiteY12" fmla="*/ 1352411 h 2263073"/>
                <a:gd name="connsiteX13" fmla="*/ 324317 w 2158772"/>
                <a:gd name="connsiteY13" fmla="*/ 1216247 h 2263073"/>
                <a:gd name="connsiteX14" fmla="*/ 347464 w 2158772"/>
                <a:gd name="connsiteY14" fmla="*/ 767045 h 2263073"/>
                <a:gd name="connsiteX15" fmla="*/ 88634 w 2158772"/>
                <a:gd name="connsiteY15" fmla="*/ 753612 h 2263073"/>
                <a:gd name="connsiteX16" fmla="*/ 35826 w 2158772"/>
                <a:gd name="connsiteY16" fmla="*/ 104119 h 2263073"/>
                <a:gd name="connsiteX0" fmla="*/ 35826 w 2158772"/>
                <a:gd name="connsiteY0" fmla="*/ 70040 h 2228994"/>
                <a:gd name="connsiteX1" fmla="*/ 2076253 w 2158772"/>
                <a:gd name="connsiteY1" fmla="*/ 89617 h 2228994"/>
                <a:gd name="connsiteX2" fmla="*/ 2156764 w 2158772"/>
                <a:gd name="connsiteY2" fmla="*/ 622035 h 2228994"/>
                <a:gd name="connsiteX3" fmla="*/ 1970256 w 2158772"/>
                <a:gd name="connsiteY3" fmla="*/ 691666 h 2228994"/>
                <a:gd name="connsiteX4" fmla="*/ 1936581 w 2158772"/>
                <a:gd name="connsiteY4" fmla="*/ 1196282 h 2228994"/>
                <a:gd name="connsiteX5" fmla="*/ 2154278 w 2158772"/>
                <a:gd name="connsiteY5" fmla="*/ 1258648 h 2228994"/>
                <a:gd name="connsiteX6" fmla="*/ 2041541 w 2158772"/>
                <a:gd name="connsiteY6" fmla="*/ 1841066 h 2228994"/>
                <a:gd name="connsiteX7" fmla="*/ 1430505 w 2158772"/>
                <a:gd name="connsiteY7" fmla="*/ 1747202 h 2228994"/>
                <a:gd name="connsiteX8" fmla="*/ 1504883 w 2158772"/>
                <a:gd name="connsiteY8" fmla="*/ 1949535 h 2228994"/>
                <a:gd name="connsiteX9" fmla="*/ 882227 w 2158772"/>
                <a:gd name="connsiteY9" fmla="*/ 1938481 h 2228994"/>
                <a:gd name="connsiteX10" fmla="*/ 875824 w 2158772"/>
                <a:gd name="connsiteY10" fmla="*/ 1787503 h 2228994"/>
                <a:gd name="connsiteX11" fmla="*/ 182898 w 2158772"/>
                <a:gd name="connsiteY11" fmla="*/ 1860960 h 2228994"/>
                <a:gd name="connsiteX12" fmla="*/ 90258 w 2158772"/>
                <a:gd name="connsiteY12" fmla="*/ 1318332 h 2228994"/>
                <a:gd name="connsiteX13" fmla="*/ 324317 w 2158772"/>
                <a:gd name="connsiteY13" fmla="*/ 1182168 h 2228994"/>
                <a:gd name="connsiteX14" fmla="*/ 347464 w 2158772"/>
                <a:gd name="connsiteY14" fmla="*/ 732966 h 2228994"/>
                <a:gd name="connsiteX15" fmla="*/ 88634 w 2158772"/>
                <a:gd name="connsiteY15" fmla="*/ 719533 h 2228994"/>
                <a:gd name="connsiteX16" fmla="*/ 35826 w 2158772"/>
                <a:gd name="connsiteY16" fmla="*/ 70040 h 2228994"/>
                <a:gd name="connsiteX0" fmla="*/ 35826 w 2158772"/>
                <a:gd name="connsiteY0" fmla="*/ 58505 h 2217459"/>
                <a:gd name="connsiteX1" fmla="*/ 2076253 w 2158772"/>
                <a:gd name="connsiteY1" fmla="*/ 78082 h 2217459"/>
                <a:gd name="connsiteX2" fmla="*/ 2156764 w 2158772"/>
                <a:gd name="connsiteY2" fmla="*/ 610500 h 2217459"/>
                <a:gd name="connsiteX3" fmla="*/ 1970256 w 2158772"/>
                <a:gd name="connsiteY3" fmla="*/ 680131 h 2217459"/>
                <a:gd name="connsiteX4" fmla="*/ 1936581 w 2158772"/>
                <a:gd name="connsiteY4" fmla="*/ 1184747 h 2217459"/>
                <a:gd name="connsiteX5" fmla="*/ 2154278 w 2158772"/>
                <a:gd name="connsiteY5" fmla="*/ 1247113 h 2217459"/>
                <a:gd name="connsiteX6" fmla="*/ 2041541 w 2158772"/>
                <a:gd name="connsiteY6" fmla="*/ 1829531 h 2217459"/>
                <a:gd name="connsiteX7" fmla="*/ 1430505 w 2158772"/>
                <a:gd name="connsiteY7" fmla="*/ 1735667 h 2217459"/>
                <a:gd name="connsiteX8" fmla="*/ 1504883 w 2158772"/>
                <a:gd name="connsiteY8" fmla="*/ 1938000 h 2217459"/>
                <a:gd name="connsiteX9" fmla="*/ 882227 w 2158772"/>
                <a:gd name="connsiteY9" fmla="*/ 1926946 h 2217459"/>
                <a:gd name="connsiteX10" fmla="*/ 875824 w 2158772"/>
                <a:gd name="connsiteY10" fmla="*/ 1775968 h 2217459"/>
                <a:gd name="connsiteX11" fmla="*/ 182898 w 2158772"/>
                <a:gd name="connsiteY11" fmla="*/ 1849425 h 2217459"/>
                <a:gd name="connsiteX12" fmla="*/ 90258 w 2158772"/>
                <a:gd name="connsiteY12" fmla="*/ 1306797 h 2217459"/>
                <a:gd name="connsiteX13" fmla="*/ 324317 w 2158772"/>
                <a:gd name="connsiteY13" fmla="*/ 1170633 h 2217459"/>
                <a:gd name="connsiteX14" fmla="*/ 347464 w 2158772"/>
                <a:gd name="connsiteY14" fmla="*/ 721431 h 2217459"/>
                <a:gd name="connsiteX15" fmla="*/ 88634 w 2158772"/>
                <a:gd name="connsiteY15" fmla="*/ 707998 h 2217459"/>
                <a:gd name="connsiteX16" fmla="*/ 35826 w 2158772"/>
                <a:gd name="connsiteY16" fmla="*/ 58505 h 2217459"/>
                <a:gd name="connsiteX0" fmla="*/ 35826 w 2158772"/>
                <a:gd name="connsiteY0" fmla="*/ 58505 h 2246596"/>
                <a:gd name="connsiteX1" fmla="*/ 2076253 w 2158772"/>
                <a:gd name="connsiteY1" fmla="*/ 78082 h 2246596"/>
                <a:gd name="connsiteX2" fmla="*/ 2156764 w 2158772"/>
                <a:gd name="connsiteY2" fmla="*/ 610500 h 2246596"/>
                <a:gd name="connsiteX3" fmla="*/ 1970256 w 2158772"/>
                <a:gd name="connsiteY3" fmla="*/ 680131 h 2246596"/>
                <a:gd name="connsiteX4" fmla="*/ 1936581 w 2158772"/>
                <a:gd name="connsiteY4" fmla="*/ 1184747 h 2246596"/>
                <a:gd name="connsiteX5" fmla="*/ 2154278 w 2158772"/>
                <a:gd name="connsiteY5" fmla="*/ 1247113 h 2246596"/>
                <a:gd name="connsiteX6" fmla="*/ 2041541 w 2158772"/>
                <a:gd name="connsiteY6" fmla="*/ 1829531 h 2246596"/>
                <a:gd name="connsiteX7" fmla="*/ 1430505 w 2158772"/>
                <a:gd name="connsiteY7" fmla="*/ 1735667 h 2246596"/>
                <a:gd name="connsiteX8" fmla="*/ 1495799 w 2158772"/>
                <a:gd name="connsiteY8" fmla="*/ 1991734 h 2246596"/>
                <a:gd name="connsiteX9" fmla="*/ 882227 w 2158772"/>
                <a:gd name="connsiteY9" fmla="*/ 1926946 h 2246596"/>
                <a:gd name="connsiteX10" fmla="*/ 875824 w 2158772"/>
                <a:gd name="connsiteY10" fmla="*/ 1775968 h 2246596"/>
                <a:gd name="connsiteX11" fmla="*/ 182898 w 2158772"/>
                <a:gd name="connsiteY11" fmla="*/ 1849425 h 2246596"/>
                <a:gd name="connsiteX12" fmla="*/ 90258 w 2158772"/>
                <a:gd name="connsiteY12" fmla="*/ 1306797 h 2246596"/>
                <a:gd name="connsiteX13" fmla="*/ 324317 w 2158772"/>
                <a:gd name="connsiteY13" fmla="*/ 1170633 h 2246596"/>
                <a:gd name="connsiteX14" fmla="*/ 347464 w 2158772"/>
                <a:gd name="connsiteY14" fmla="*/ 721431 h 2246596"/>
                <a:gd name="connsiteX15" fmla="*/ 88634 w 2158772"/>
                <a:gd name="connsiteY15" fmla="*/ 707998 h 2246596"/>
                <a:gd name="connsiteX16" fmla="*/ 35826 w 2158772"/>
                <a:gd name="connsiteY16" fmla="*/ 58505 h 2246596"/>
                <a:gd name="connsiteX0" fmla="*/ 35826 w 2158772"/>
                <a:gd name="connsiteY0" fmla="*/ 58505 h 2246596"/>
                <a:gd name="connsiteX1" fmla="*/ 2076253 w 2158772"/>
                <a:gd name="connsiteY1" fmla="*/ 78082 h 2246596"/>
                <a:gd name="connsiteX2" fmla="*/ 2156764 w 2158772"/>
                <a:gd name="connsiteY2" fmla="*/ 610500 h 2246596"/>
                <a:gd name="connsiteX3" fmla="*/ 1970256 w 2158772"/>
                <a:gd name="connsiteY3" fmla="*/ 680131 h 2246596"/>
                <a:gd name="connsiteX4" fmla="*/ 1936581 w 2158772"/>
                <a:gd name="connsiteY4" fmla="*/ 1184747 h 2246596"/>
                <a:gd name="connsiteX5" fmla="*/ 2154278 w 2158772"/>
                <a:gd name="connsiteY5" fmla="*/ 1247113 h 2246596"/>
                <a:gd name="connsiteX6" fmla="*/ 2041541 w 2158772"/>
                <a:gd name="connsiteY6" fmla="*/ 1829531 h 2246596"/>
                <a:gd name="connsiteX7" fmla="*/ 1466841 w 2158772"/>
                <a:gd name="connsiteY7" fmla="*/ 1722234 h 2246596"/>
                <a:gd name="connsiteX8" fmla="*/ 1495799 w 2158772"/>
                <a:gd name="connsiteY8" fmla="*/ 1991734 h 2246596"/>
                <a:gd name="connsiteX9" fmla="*/ 882227 w 2158772"/>
                <a:gd name="connsiteY9" fmla="*/ 1926946 h 2246596"/>
                <a:gd name="connsiteX10" fmla="*/ 875824 w 2158772"/>
                <a:gd name="connsiteY10" fmla="*/ 1775968 h 2246596"/>
                <a:gd name="connsiteX11" fmla="*/ 182898 w 2158772"/>
                <a:gd name="connsiteY11" fmla="*/ 1849425 h 2246596"/>
                <a:gd name="connsiteX12" fmla="*/ 90258 w 2158772"/>
                <a:gd name="connsiteY12" fmla="*/ 1306797 h 2246596"/>
                <a:gd name="connsiteX13" fmla="*/ 324317 w 2158772"/>
                <a:gd name="connsiteY13" fmla="*/ 1170633 h 2246596"/>
                <a:gd name="connsiteX14" fmla="*/ 347464 w 2158772"/>
                <a:gd name="connsiteY14" fmla="*/ 721431 h 2246596"/>
                <a:gd name="connsiteX15" fmla="*/ 88634 w 2158772"/>
                <a:gd name="connsiteY15" fmla="*/ 707998 h 2246596"/>
                <a:gd name="connsiteX16" fmla="*/ 35826 w 2158772"/>
                <a:gd name="connsiteY16" fmla="*/ 58505 h 2246596"/>
                <a:gd name="connsiteX0" fmla="*/ 35826 w 2158772"/>
                <a:gd name="connsiteY0" fmla="*/ 58505 h 2239049"/>
                <a:gd name="connsiteX1" fmla="*/ 2076253 w 2158772"/>
                <a:gd name="connsiteY1" fmla="*/ 78082 h 2239049"/>
                <a:gd name="connsiteX2" fmla="*/ 2156764 w 2158772"/>
                <a:gd name="connsiteY2" fmla="*/ 610500 h 2239049"/>
                <a:gd name="connsiteX3" fmla="*/ 1970256 w 2158772"/>
                <a:gd name="connsiteY3" fmla="*/ 680131 h 2239049"/>
                <a:gd name="connsiteX4" fmla="*/ 1936581 w 2158772"/>
                <a:gd name="connsiteY4" fmla="*/ 1184747 h 2239049"/>
                <a:gd name="connsiteX5" fmla="*/ 2154278 w 2158772"/>
                <a:gd name="connsiteY5" fmla="*/ 1247113 h 2239049"/>
                <a:gd name="connsiteX6" fmla="*/ 2041541 w 2158772"/>
                <a:gd name="connsiteY6" fmla="*/ 1829531 h 2239049"/>
                <a:gd name="connsiteX7" fmla="*/ 1466841 w 2158772"/>
                <a:gd name="connsiteY7" fmla="*/ 1722234 h 2239049"/>
                <a:gd name="connsiteX8" fmla="*/ 1523052 w 2158772"/>
                <a:gd name="connsiteY8" fmla="*/ 1978300 h 2239049"/>
                <a:gd name="connsiteX9" fmla="*/ 882227 w 2158772"/>
                <a:gd name="connsiteY9" fmla="*/ 1926946 h 2239049"/>
                <a:gd name="connsiteX10" fmla="*/ 875824 w 2158772"/>
                <a:gd name="connsiteY10" fmla="*/ 1775968 h 2239049"/>
                <a:gd name="connsiteX11" fmla="*/ 182898 w 2158772"/>
                <a:gd name="connsiteY11" fmla="*/ 1849425 h 2239049"/>
                <a:gd name="connsiteX12" fmla="*/ 90258 w 2158772"/>
                <a:gd name="connsiteY12" fmla="*/ 1306797 h 2239049"/>
                <a:gd name="connsiteX13" fmla="*/ 324317 w 2158772"/>
                <a:gd name="connsiteY13" fmla="*/ 1170633 h 2239049"/>
                <a:gd name="connsiteX14" fmla="*/ 347464 w 2158772"/>
                <a:gd name="connsiteY14" fmla="*/ 721431 h 2239049"/>
                <a:gd name="connsiteX15" fmla="*/ 88634 w 2158772"/>
                <a:gd name="connsiteY15" fmla="*/ 707998 h 2239049"/>
                <a:gd name="connsiteX16" fmla="*/ 35826 w 2158772"/>
                <a:gd name="connsiteY16" fmla="*/ 58505 h 2239049"/>
                <a:gd name="connsiteX0" fmla="*/ 35826 w 2219632"/>
                <a:gd name="connsiteY0" fmla="*/ 58505 h 2239049"/>
                <a:gd name="connsiteX1" fmla="*/ 2076253 w 2219632"/>
                <a:gd name="connsiteY1" fmla="*/ 78082 h 2239049"/>
                <a:gd name="connsiteX2" fmla="*/ 2156764 w 2219632"/>
                <a:gd name="connsiteY2" fmla="*/ 610500 h 2239049"/>
                <a:gd name="connsiteX3" fmla="*/ 1970256 w 2219632"/>
                <a:gd name="connsiteY3" fmla="*/ 680131 h 2239049"/>
                <a:gd name="connsiteX4" fmla="*/ 1936581 w 2219632"/>
                <a:gd name="connsiteY4" fmla="*/ 1184747 h 2239049"/>
                <a:gd name="connsiteX5" fmla="*/ 2217867 w 2219632"/>
                <a:gd name="connsiteY5" fmla="*/ 1247113 h 2239049"/>
                <a:gd name="connsiteX6" fmla="*/ 2041541 w 2219632"/>
                <a:gd name="connsiteY6" fmla="*/ 1829531 h 2239049"/>
                <a:gd name="connsiteX7" fmla="*/ 1466841 w 2219632"/>
                <a:gd name="connsiteY7" fmla="*/ 1722234 h 2239049"/>
                <a:gd name="connsiteX8" fmla="*/ 1523052 w 2219632"/>
                <a:gd name="connsiteY8" fmla="*/ 1978300 h 2239049"/>
                <a:gd name="connsiteX9" fmla="*/ 882227 w 2219632"/>
                <a:gd name="connsiteY9" fmla="*/ 1926946 h 2239049"/>
                <a:gd name="connsiteX10" fmla="*/ 875824 w 2219632"/>
                <a:gd name="connsiteY10" fmla="*/ 1775968 h 2239049"/>
                <a:gd name="connsiteX11" fmla="*/ 182898 w 2219632"/>
                <a:gd name="connsiteY11" fmla="*/ 1849425 h 2239049"/>
                <a:gd name="connsiteX12" fmla="*/ 90258 w 2219632"/>
                <a:gd name="connsiteY12" fmla="*/ 1306797 h 2239049"/>
                <a:gd name="connsiteX13" fmla="*/ 324317 w 2219632"/>
                <a:gd name="connsiteY13" fmla="*/ 1170633 h 2239049"/>
                <a:gd name="connsiteX14" fmla="*/ 347464 w 2219632"/>
                <a:gd name="connsiteY14" fmla="*/ 721431 h 2239049"/>
                <a:gd name="connsiteX15" fmla="*/ 88634 w 2219632"/>
                <a:gd name="connsiteY15" fmla="*/ 707998 h 2239049"/>
                <a:gd name="connsiteX16" fmla="*/ 35826 w 2219632"/>
                <a:gd name="connsiteY16" fmla="*/ 58505 h 2239049"/>
                <a:gd name="connsiteX0" fmla="*/ 35826 w 2219632"/>
                <a:gd name="connsiteY0" fmla="*/ 81892 h 2262436"/>
                <a:gd name="connsiteX1" fmla="*/ 2085943 w 2219632"/>
                <a:gd name="connsiteY1" fmla="*/ 44152 h 2262436"/>
                <a:gd name="connsiteX2" fmla="*/ 2156764 w 2219632"/>
                <a:gd name="connsiteY2" fmla="*/ 633887 h 2262436"/>
                <a:gd name="connsiteX3" fmla="*/ 1970256 w 2219632"/>
                <a:gd name="connsiteY3" fmla="*/ 703518 h 2262436"/>
                <a:gd name="connsiteX4" fmla="*/ 1936581 w 2219632"/>
                <a:gd name="connsiteY4" fmla="*/ 1208134 h 2262436"/>
                <a:gd name="connsiteX5" fmla="*/ 2217867 w 2219632"/>
                <a:gd name="connsiteY5" fmla="*/ 1270500 h 2262436"/>
                <a:gd name="connsiteX6" fmla="*/ 2041541 w 2219632"/>
                <a:gd name="connsiteY6" fmla="*/ 1852918 h 2262436"/>
                <a:gd name="connsiteX7" fmla="*/ 1466841 w 2219632"/>
                <a:gd name="connsiteY7" fmla="*/ 1745621 h 2262436"/>
                <a:gd name="connsiteX8" fmla="*/ 1523052 w 2219632"/>
                <a:gd name="connsiteY8" fmla="*/ 2001687 h 2262436"/>
                <a:gd name="connsiteX9" fmla="*/ 882227 w 2219632"/>
                <a:gd name="connsiteY9" fmla="*/ 1950333 h 2262436"/>
                <a:gd name="connsiteX10" fmla="*/ 875824 w 2219632"/>
                <a:gd name="connsiteY10" fmla="*/ 1799355 h 2262436"/>
                <a:gd name="connsiteX11" fmla="*/ 182898 w 2219632"/>
                <a:gd name="connsiteY11" fmla="*/ 1872812 h 2262436"/>
                <a:gd name="connsiteX12" fmla="*/ 90258 w 2219632"/>
                <a:gd name="connsiteY12" fmla="*/ 1330184 h 2262436"/>
                <a:gd name="connsiteX13" fmla="*/ 324317 w 2219632"/>
                <a:gd name="connsiteY13" fmla="*/ 1194020 h 2262436"/>
                <a:gd name="connsiteX14" fmla="*/ 347464 w 2219632"/>
                <a:gd name="connsiteY14" fmla="*/ 744818 h 2262436"/>
                <a:gd name="connsiteX15" fmla="*/ 88634 w 2219632"/>
                <a:gd name="connsiteY15" fmla="*/ 731385 h 2262436"/>
                <a:gd name="connsiteX16" fmla="*/ 35826 w 2219632"/>
                <a:gd name="connsiteY16" fmla="*/ 81892 h 2262436"/>
                <a:gd name="connsiteX0" fmla="*/ 35826 w 2219632"/>
                <a:gd name="connsiteY0" fmla="*/ 71282 h 2251826"/>
                <a:gd name="connsiteX1" fmla="*/ 2085943 w 2219632"/>
                <a:gd name="connsiteY1" fmla="*/ 33542 h 2251826"/>
                <a:gd name="connsiteX2" fmla="*/ 2156764 w 2219632"/>
                <a:gd name="connsiteY2" fmla="*/ 623277 h 2251826"/>
                <a:gd name="connsiteX3" fmla="*/ 1970256 w 2219632"/>
                <a:gd name="connsiteY3" fmla="*/ 692908 h 2251826"/>
                <a:gd name="connsiteX4" fmla="*/ 1936581 w 2219632"/>
                <a:gd name="connsiteY4" fmla="*/ 1197524 h 2251826"/>
                <a:gd name="connsiteX5" fmla="*/ 2217867 w 2219632"/>
                <a:gd name="connsiteY5" fmla="*/ 1259890 h 2251826"/>
                <a:gd name="connsiteX6" fmla="*/ 2041541 w 2219632"/>
                <a:gd name="connsiteY6" fmla="*/ 1842308 h 2251826"/>
                <a:gd name="connsiteX7" fmla="*/ 1466841 w 2219632"/>
                <a:gd name="connsiteY7" fmla="*/ 1735011 h 2251826"/>
                <a:gd name="connsiteX8" fmla="*/ 1523052 w 2219632"/>
                <a:gd name="connsiteY8" fmla="*/ 1991077 h 2251826"/>
                <a:gd name="connsiteX9" fmla="*/ 882227 w 2219632"/>
                <a:gd name="connsiteY9" fmla="*/ 1939723 h 2251826"/>
                <a:gd name="connsiteX10" fmla="*/ 875824 w 2219632"/>
                <a:gd name="connsiteY10" fmla="*/ 1788745 h 2251826"/>
                <a:gd name="connsiteX11" fmla="*/ 182898 w 2219632"/>
                <a:gd name="connsiteY11" fmla="*/ 1862202 h 2251826"/>
                <a:gd name="connsiteX12" fmla="*/ 90258 w 2219632"/>
                <a:gd name="connsiteY12" fmla="*/ 1319574 h 2251826"/>
                <a:gd name="connsiteX13" fmla="*/ 324317 w 2219632"/>
                <a:gd name="connsiteY13" fmla="*/ 1183410 h 2251826"/>
                <a:gd name="connsiteX14" fmla="*/ 347464 w 2219632"/>
                <a:gd name="connsiteY14" fmla="*/ 734208 h 2251826"/>
                <a:gd name="connsiteX15" fmla="*/ 88634 w 2219632"/>
                <a:gd name="connsiteY15" fmla="*/ 720775 h 2251826"/>
                <a:gd name="connsiteX16" fmla="*/ 35826 w 2219632"/>
                <a:gd name="connsiteY16" fmla="*/ 71282 h 2251826"/>
                <a:gd name="connsiteX0" fmla="*/ 35826 w 2219632"/>
                <a:gd name="connsiteY0" fmla="*/ 71282 h 2251826"/>
                <a:gd name="connsiteX1" fmla="*/ 2085943 w 2219632"/>
                <a:gd name="connsiteY1" fmla="*/ 33542 h 2251826"/>
                <a:gd name="connsiteX2" fmla="*/ 2156764 w 2219632"/>
                <a:gd name="connsiteY2" fmla="*/ 623277 h 2251826"/>
                <a:gd name="connsiteX3" fmla="*/ 1970256 w 2219632"/>
                <a:gd name="connsiteY3" fmla="*/ 692908 h 2251826"/>
                <a:gd name="connsiteX4" fmla="*/ 1936581 w 2219632"/>
                <a:gd name="connsiteY4" fmla="*/ 1197524 h 2251826"/>
                <a:gd name="connsiteX5" fmla="*/ 2217867 w 2219632"/>
                <a:gd name="connsiteY5" fmla="*/ 1259890 h 2251826"/>
                <a:gd name="connsiteX6" fmla="*/ 2041541 w 2219632"/>
                <a:gd name="connsiteY6" fmla="*/ 1842308 h 2251826"/>
                <a:gd name="connsiteX7" fmla="*/ 1466841 w 2219632"/>
                <a:gd name="connsiteY7" fmla="*/ 1735011 h 2251826"/>
                <a:gd name="connsiteX8" fmla="*/ 1523052 w 2219632"/>
                <a:gd name="connsiteY8" fmla="*/ 1991077 h 2251826"/>
                <a:gd name="connsiteX9" fmla="*/ 882227 w 2219632"/>
                <a:gd name="connsiteY9" fmla="*/ 1939723 h 2251826"/>
                <a:gd name="connsiteX10" fmla="*/ 875824 w 2219632"/>
                <a:gd name="connsiteY10" fmla="*/ 1788745 h 2251826"/>
                <a:gd name="connsiteX11" fmla="*/ 182898 w 2219632"/>
                <a:gd name="connsiteY11" fmla="*/ 1862202 h 2251826"/>
                <a:gd name="connsiteX12" fmla="*/ 90258 w 2219632"/>
                <a:gd name="connsiteY12" fmla="*/ 1319574 h 2251826"/>
                <a:gd name="connsiteX13" fmla="*/ 324317 w 2219632"/>
                <a:gd name="connsiteY13" fmla="*/ 1183410 h 2251826"/>
                <a:gd name="connsiteX14" fmla="*/ 347464 w 2219632"/>
                <a:gd name="connsiteY14" fmla="*/ 734208 h 2251826"/>
                <a:gd name="connsiteX15" fmla="*/ 88634 w 2219632"/>
                <a:gd name="connsiteY15" fmla="*/ 720775 h 2251826"/>
                <a:gd name="connsiteX16" fmla="*/ 35826 w 2219632"/>
                <a:gd name="connsiteY16" fmla="*/ 71282 h 2251826"/>
                <a:gd name="connsiteX0" fmla="*/ 39658 w 2204085"/>
                <a:gd name="connsiteY0" fmla="*/ 51686 h 2289546"/>
                <a:gd name="connsiteX1" fmla="*/ 2070396 w 2204085"/>
                <a:gd name="connsiteY1" fmla="*/ 71262 h 2289546"/>
                <a:gd name="connsiteX2" fmla="*/ 2141217 w 2204085"/>
                <a:gd name="connsiteY2" fmla="*/ 660997 h 2289546"/>
                <a:gd name="connsiteX3" fmla="*/ 1954709 w 2204085"/>
                <a:gd name="connsiteY3" fmla="*/ 730628 h 2289546"/>
                <a:gd name="connsiteX4" fmla="*/ 1921034 w 2204085"/>
                <a:gd name="connsiteY4" fmla="*/ 1235244 h 2289546"/>
                <a:gd name="connsiteX5" fmla="*/ 2202320 w 2204085"/>
                <a:gd name="connsiteY5" fmla="*/ 1297610 h 2289546"/>
                <a:gd name="connsiteX6" fmla="*/ 2025994 w 2204085"/>
                <a:gd name="connsiteY6" fmla="*/ 1880028 h 2289546"/>
                <a:gd name="connsiteX7" fmla="*/ 1451294 w 2204085"/>
                <a:gd name="connsiteY7" fmla="*/ 1772731 h 2289546"/>
                <a:gd name="connsiteX8" fmla="*/ 1507505 w 2204085"/>
                <a:gd name="connsiteY8" fmla="*/ 2028797 h 2289546"/>
                <a:gd name="connsiteX9" fmla="*/ 866680 w 2204085"/>
                <a:gd name="connsiteY9" fmla="*/ 1977443 h 2289546"/>
                <a:gd name="connsiteX10" fmla="*/ 860277 w 2204085"/>
                <a:gd name="connsiteY10" fmla="*/ 1826465 h 2289546"/>
                <a:gd name="connsiteX11" fmla="*/ 167351 w 2204085"/>
                <a:gd name="connsiteY11" fmla="*/ 1899922 h 2289546"/>
                <a:gd name="connsiteX12" fmla="*/ 74711 w 2204085"/>
                <a:gd name="connsiteY12" fmla="*/ 1357294 h 2289546"/>
                <a:gd name="connsiteX13" fmla="*/ 308770 w 2204085"/>
                <a:gd name="connsiteY13" fmla="*/ 1221130 h 2289546"/>
                <a:gd name="connsiteX14" fmla="*/ 331917 w 2204085"/>
                <a:gd name="connsiteY14" fmla="*/ 771928 h 2289546"/>
                <a:gd name="connsiteX15" fmla="*/ 73087 w 2204085"/>
                <a:gd name="connsiteY15" fmla="*/ 758495 h 2289546"/>
                <a:gd name="connsiteX16" fmla="*/ 39658 w 2204085"/>
                <a:gd name="connsiteY16" fmla="*/ 51686 h 2289546"/>
                <a:gd name="connsiteX0" fmla="*/ 163326 w 2327753"/>
                <a:gd name="connsiteY0" fmla="*/ 51686 h 2289546"/>
                <a:gd name="connsiteX1" fmla="*/ 2194064 w 2327753"/>
                <a:gd name="connsiteY1" fmla="*/ 71262 h 2289546"/>
                <a:gd name="connsiteX2" fmla="*/ 2264885 w 2327753"/>
                <a:gd name="connsiteY2" fmla="*/ 660997 h 2289546"/>
                <a:gd name="connsiteX3" fmla="*/ 2078377 w 2327753"/>
                <a:gd name="connsiteY3" fmla="*/ 730628 h 2289546"/>
                <a:gd name="connsiteX4" fmla="*/ 2044702 w 2327753"/>
                <a:gd name="connsiteY4" fmla="*/ 1235244 h 2289546"/>
                <a:gd name="connsiteX5" fmla="*/ 2325988 w 2327753"/>
                <a:gd name="connsiteY5" fmla="*/ 1297610 h 2289546"/>
                <a:gd name="connsiteX6" fmla="*/ 2149662 w 2327753"/>
                <a:gd name="connsiteY6" fmla="*/ 1880028 h 2289546"/>
                <a:gd name="connsiteX7" fmla="*/ 1574962 w 2327753"/>
                <a:gd name="connsiteY7" fmla="*/ 1772731 h 2289546"/>
                <a:gd name="connsiteX8" fmla="*/ 1631173 w 2327753"/>
                <a:gd name="connsiteY8" fmla="*/ 2028797 h 2289546"/>
                <a:gd name="connsiteX9" fmla="*/ 990348 w 2327753"/>
                <a:gd name="connsiteY9" fmla="*/ 1977443 h 2289546"/>
                <a:gd name="connsiteX10" fmla="*/ 983945 w 2327753"/>
                <a:gd name="connsiteY10" fmla="*/ 1826465 h 2289546"/>
                <a:gd name="connsiteX11" fmla="*/ 291019 w 2327753"/>
                <a:gd name="connsiteY11" fmla="*/ 1899922 h 2289546"/>
                <a:gd name="connsiteX12" fmla="*/ 198379 w 2327753"/>
                <a:gd name="connsiteY12" fmla="*/ 1357294 h 2289546"/>
                <a:gd name="connsiteX13" fmla="*/ 432438 w 2327753"/>
                <a:gd name="connsiteY13" fmla="*/ 1221130 h 2289546"/>
                <a:gd name="connsiteX14" fmla="*/ 455585 w 2327753"/>
                <a:gd name="connsiteY14" fmla="*/ 771928 h 2289546"/>
                <a:gd name="connsiteX15" fmla="*/ 196755 w 2327753"/>
                <a:gd name="connsiteY15" fmla="*/ 758495 h 2289546"/>
                <a:gd name="connsiteX16" fmla="*/ 163326 w 2327753"/>
                <a:gd name="connsiteY16" fmla="*/ 51686 h 2289546"/>
                <a:gd name="connsiteX0" fmla="*/ 171934 w 2336361"/>
                <a:gd name="connsiteY0" fmla="*/ 0 h 2237860"/>
                <a:gd name="connsiteX1" fmla="*/ 2202672 w 2336361"/>
                <a:gd name="connsiteY1" fmla="*/ 19576 h 2237860"/>
                <a:gd name="connsiteX2" fmla="*/ 2273493 w 2336361"/>
                <a:gd name="connsiteY2" fmla="*/ 609311 h 2237860"/>
                <a:gd name="connsiteX3" fmla="*/ 2086985 w 2336361"/>
                <a:gd name="connsiteY3" fmla="*/ 678942 h 2237860"/>
                <a:gd name="connsiteX4" fmla="*/ 2053310 w 2336361"/>
                <a:gd name="connsiteY4" fmla="*/ 1183558 h 2237860"/>
                <a:gd name="connsiteX5" fmla="*/ 2334596 w 2336361"/>
                <a:gd name="connsiteY5" fmla="*/ 1245924 h 2237860"/>
                <a:gd name="connsiteX6" fmla="*/ 2158270 w 2336361"/>
                <a:gd name="connsiteY6" fmla="*/ 1828342 h 2237860"/>
                <a:gd name="connsiteX7" fmla="*/ 1583570 w 2336361"/>
                <a:gd name="connsiteY7" fmla="*/ 1721045 h 2237860"/>
                <a:gd name="connsiteX8" fmla="*/ 1639781 w 2336361"/>
                <a:gd name="connsiteY8" fmla="*/ 1977111 h 2237860"/>
                <a:gd name="connsiteX9" fmla="*/ 998956 w 2336361"/>
                <a:gd name="connsiteY9" fmla="*/ 1925757 h 2237860"/>
                <a:gd name="connsiteX10" fmla="*/ 992553 w 2336361"/>
                <a:gd name="connsiteY10" fmla="*/ 1774779 h 2237860"/>
                <a:gd name="connsiteX11" fmla="*/ 299627 w 2336361"/>
                <a:gd name="connsiteY11" fmla="*/ 1848236 h 2237860"/>
                <a:gd name="connsiteX12" fmla="*/ 206987 w 2336361"/>
                <a:gd name="connsiteY12" fmla="*/ 1305608 h 2237860"/>
                <a:gd name="connsiteX13" fmla="*/ 441046 w 2336361"/>
                <a:gd name="connsiteY13" fmla="*/ 1169444 h 2237860"/>
                <a:gd name="connsiteX14" fmla="*/ 464193 w 2336361"/>
                <a:gd name="connsiteY14" fmla="*/ 720242 h 2237860"/>
                <a:gd name="connsiteX15" fmla="*/ 205363 w 2336361"/>
                <a:gd name="connsiteY15" fmla="*/ 706809 h 2237860"/>
                <a:gd name="connsiteX16" fmla="*/ 171934 w 2336361"/>
                <a:gd name="connsiteY16" fmla="*/ 0 h 2237860"/>
                <a:gd name="connsiteX0" fmla="*/ 184809 w 2300787"/>
                <a:gd name="connsiteY0" fmla="*/ 0 h 2223531"/>
                <a:gd name="connsiteX1" fmla="*/ 2167098 w 2300787"/>
                <a:gd name="connsiteY1" fmla="*/ 5247 h 2223531"/>
                <a:gd name="connsiteX2" fmla="*/ 2237919 w 2300787"/>
                <a:gd name="connsiteY2" fmla="*/ 594982 h 2223531"/>
                <a:gd name="connsiteX3" fmla="*/ 2051411 w 2300787"/>
                <a:gd name="connsiteY3" fmla="*/ 664613 h 2223531"/>
                <a:gd name="connsiteX4" fmla="*/ 2017736 w 2300787"/>
                <a:gd name="connsiteY4" fmla="*/ 1169229 h 2223531"/>
                <a:gd name="connsiteX5" fmla="*/ 2299022 w 2300787"/>
                <a:gd name="connsiteY5" fmla="*/ 1231595 h 2223531"/>
                <a:gd name="connsiteX6" fmla="*/ 2122696 w 2300787"/>
                <a:gd name="connsiteY6" fmla="*/ 1814013 h 2223531"/>
                <a:gd name="connsiteX7" fmla="*/ 1547996 w 2300787"/>
                <a:gd name="connsiteY7" fmla="*/ 1706716 h 2223531"/>
                <a:gd name="connsiteX8" fmla="*/ 1604207 w 2300787"/>
                <a:gd name="connsiteY8" fmla="*/ 1962782 h 2223531"/>
                <a:gd name="connsiteX9" fmla="*/ 963382 w 2300787"/>
                <a:gd name="connsiteY9" fmla="*/ 1911428 h 2223531"/>
                <a:gd name="connsiteX10" fmla="*/ 956979 w 2300787"/>
                <a:gd name="connsiteY10" fmla="*/ 1760450 h 2223531"/>
                <a:gd name="connsiteX11" fmla="*/ 264053 w 2300787"/>
                <a:gd name="connsiteY11" fmla="*/ 1833907 h 2223531"/>
                <a:gd name="connsiteX12" fmla="*/ 171413 w 2300787"/>
                <a:gd name="connsiteY12" fmla="*/ 1291279 h 2223531"/>
                <a:gd name="connsiteX13" fmla="*/ 405472 w 2300787"/>
                <a:gd name="connsiteY13" fmla="*/ 1155115 h 2223531"/>
                <a:gd name="connsiteX14" fmla="*/ 428619 w 2300787"/>
                <a:gd name="connsiteY14" fmla="*/ 705913 h 2223531"/>
                <a:gd name="connsiteX15" fmla="*/ 169789 w 2300787"/>
                <a:gd name="connsiteY15" fmla="*/ 692480 h 2223531"/>
                <a:gd name="connsiteX16" fmla="*/ 184809 w 2300787"/>
                <a:gd name="connsiteY16" fmla="*/ 0 h 2223531"/>
                <a:gd name="connsiteX0" fmla="*/ 190494 w 2287092"/>
                <a:gd name="connsiteY0" fmla="*/ 37741 h 2218285"/>
                <a:gd name="connsiteX1" fmla="*/ 2153403 w 2287092"/>
                <a:gd name="connsiteY1" fmla="*/ 1 h 2218285"/>
                <a:gd name="connsiteX2" fmla="*/ 2224224 w 2287092"/>
                <a:gd name="connsiteY2" fmla="*/ 589736 h 2218285"/>
                <a:gd name="connsiteX3" fmla="*/ 2037716 w 2287092"/>
                <a:gd name="connsiteY3" fmla="*/ 659367 h 2218285"/>
                <a:gd name="connsiteX4" fmla="*/ 2004041 w 2287092"/>
                <a:gd name="connsiteY4" fmla="*/ 1163983 h 2218285"/>
                <a:gd name="connsiteX5" fmla="*/ 2285327 w 2287092"/>
                <a:gd name="connsiteY5" fmla="*/ 1226349 h 2218285"/>
                <a:gd name="connsiteX6" fmla="*/ 2109001 w 2287092"/>
                <a:gd name="connsiteY6" fmla="*/ 1808767 h 2218285"/>
                <a:gd name="connsiteX7" fmla="*/ 1534301 w 2287092"/>
                <a:gd name="connsiteY7" fmla="*/ 1701470 h 2218285"/>
                <a:gd name="connsiteX8" fmla="*/ 1590512 w 2287092"/>
                <a:gd name="connsiteY8" fmla="*/ 1957536 h 2218285"/>
                <a:gd name="connsiteX9" fmla="*/ 949687 w 2287092"/>
                <a:gd name="connsiteY9" fmla="*/ 1906182 h 2218285"/>
                <a:gd name="connsiteX10" fmla="*/ 943284 w 2287092"/>
                <a:gd name="connsiteY10" fmla="*/ 1755204 h 2218285"/>
                <a:gd name="connsiteX11" fmla="*/ 250358 w 2287092"/>
                <a:gd name="connsiteY11" fmla="*/ 1828661 h 2218285"/>
                <a:gd name="connsiteX12" fmla="*/ 157718 w 2287092"/>
                <a:gd name="connsiteY12" fmla="*/ 1286033 h 2218285"/>
                <a:gd name="connsiteX13" fmla="*/ 391777 w 2287092"/>
                <a:gd name="connsiteY13" fmla="*/ 1149869 h 2218285"/>
                <a:gd name="connsiteX14" fmla="*/ 414924 w 2287092"/>
                <a:gd name="connsiteY14" fmla="*/ 700667 h 2218285"/>
                <a:gd name="connsiteX15" fmla="*/ 156094 w 2287092"/>
                <a:gd name="connsiteY15" fmla="*/ 687234 h 2218285"/>
                <a:gd name="connsiteX16" fmla="*/ 190494 w 2287092"/>
                <a:gd name="connsiteY16" fmla="*/ 37741 h 2218285"/>
                <a:gd name="connsiteX0" fmla="*/ 190494 w 2287092"/>
                <a:gd name="connsiteY0" fmla="*/ 37740 h 2218284"/>
                <a:gd name="connsiteX1" fmla="*/ 2153403 w 2287092"/>
                <a:gd name="connsiteY1" fmla="*/ 0 h 2218284"/>
                <a:gd name="connsiteX2" fmla="*/ 2224224 w 2287092"/>
                <a:gd name="connsiteY2" fmla="*/ 589735 h 2218284"/>
                <a:gd name="connsiteX3" fmla="*/ 2037716 w 2287092"/>
                <a:gd name="connsiteY3" fmla="*/ 659366 h 2218284"/>
                <a:gd name="connsiteX4" fmla="*/ 2004041 w 2287092"/>
                <a:gd name="connsiteY4" fmla="*/ 1163982 h 2218284"/>
                <a:gd name="connsiteX5" fmla="*/ 2285327 w 2287092"/>
                <a:gd name="connsiteY5" fmla="*/ 1226348 h 2218284"/>
                <a:gd name="connsiteX6" fmla="*/ 2109001 w 2287092"/>
                <a:gd name="connsiteY6" fmla="*/ 1808766 h 2218284"/>
                <a:gd name="connsiteX7" fmla="*/ 1534301 w 2287092"/>
                <a:gd name="connsiteY7" fmla="*/ 1701469 h 2218284"/>
                <a:gd name="connsiteX8" fmla="*/ 1590512 w 2287092"/>
                <a:gd name="connsiteY8" fmla="*/ 1957535 h 2218284"/>
                <a:gd name="connsiteX9" fmla="*/ 949687 w 2287092"/>
                <a:gd name="connsiteY9" fmla="*/ 1906181 h 2218284"/>
                <a:gd name="connsiteX10" fmla="*/ 943284 w 2287092"/>
                <a:gd name="connsiteY10" fmla="*/ 1755203 h 2218284"/>
                <a:gd name="connsiteX11" fmla="*/ 250358 w 2287092"/>
                <a:gd name="connsiteY11" fmla="*/ 1828660 h 2218284"/>
                <a:gd name="connsiteX12" fmla="*/ 157718 w 2287092"/>
                <a:gd name="connsiteY12" fmla="*/ 1286032 h 2218284"/>
                <a:gd name="connsiteX13" fmla="*/ 391777 w 2287092"/>
                <a:gd name="connsiteY13" fmla="*/ 1149868 h 2218284"/>
                <a:gd name="connsiteX14" fmla="*/ 434304 w 2287092"/>
                <a:gd name="connsiteY14" fmla="*/ 729324 h 2218284"/>
                <a:gd name="connsiteX15" fmla="*/ 156094 w 2287092"/>
                <a:gd name="connsiteY15" fmla="*/ 687233 h 2218284"/>
                <a:gd name="connsiteX16" fmla="*/ 190494 w 2287092"/>
                <a:gd name="connsiteY16" fmla="*/ 37740 h 2218284"/>
                <a:gd name="connsiteX0" fmla="*/ 202930 w 2299528"/>
                <a:gd name="connsiteY0" fmla="*/ 37740 h 2218284"/>
                <a:gd name="connsiteX1" fmla="*/ 2165839 w 2299528"/>
                <a:gd name="connsiteY1" fmla="*/ 0 h 2218284"/>
                <a:gd name="connsiteX2" fmla="*/ 2236660 w 2299528"/>
                <a:gd name="connsiteY2" fmla="*/ 589735 h 2218284"/>
                <a:gd name="connsiteX3" fmla="*/ 2050152 w 2299528"/>
                <a:gd name="connsiteY3" fmla="*/ 659366 h 2218284"/>
                <a:gd name="connsiteX4" fmla="*/ 2016477 w 2299528"/>
                <a:gd name="connsiteY4" fmla="*/ 1163982 h 2218284"/>
                <a:gd name="connsiteX5" fmla="*/ 2297763 w 2299528"/>
                <a:gd name="connsiteY5" fmla="*/ 1226348 h 2218284"/>
                <a:gd name="connsiteX6" fmla="*/ 2121437 w 2299528"/>
                <a:gd name="connsiteY6" fmla="*/ 1808766 h 2218284"/>
                <a:gd name="connsiteX7" fmla="*/ 1546737 w 2299528"/>
                <a:gd name="connsiteY7" fmla="*/ 1701469 h 2218284"/>
                <a:gd name="connsiteX8" fmla="*/ 1602948 w 2299528"/>
                <a:gd name="connsiteY8" fmla="*/ 1957535 h 2218284"/>
                <a:gd name="connsiteX9" fmla="*/ 962123 w 2299528"/>
                <a:gd name="connsiteY9" fmla="*/ 1906181 h 2218284"/>
                <a:gd name="connsiteX10" fmla="*/ 955720 w 2299528"/>
                <a:gd name="connsiteY10" fmla="*/ 1755203 h 2218284"/>
                <a:gd name="connsiteX11" fmla="*/ 262794 w 2299528"/>
                <a:gd name="connsiteY11" fmla="*/ 1828660 h 2218284"/>
                <a:gd name="connsiteX12" fmla="*/ 170154 w 2299528"/>
                <a:gd name="connsiteY12" fmla="*/ 1286032 h 2218284"/>
                <a:gd name="connsiteX13" fmla="*/ 404213 w 2299528"/>
                <a:gd name="connsiteY13" fmla="*/ 1149868 h 2218284"/>
                <a:gd name="connsiteX14" fmla="*/ 446740 w 2299528"/>
                <a:gd name="connsiteY14" fmla="*/ 729324 h 2218284"/>
                <a:gd name="connsiteX15" fmla="*/ 129771 w 2299528"/>
                <a:gd name="connsiteY15" fmla="*/ 658574 h 2218284"/>
                <a:gd name="connsiteX16" fmla="*/ 202930 w 2299528"/>
                <a:gd name="connsiteY16" fmla="*/ 37740 h 2218284"/>
                <a:gd name="connsiteX0" fmla="*/ 202930 w 2299528"/>
                <a:gd name="connsiteY0" fmla="*/ 37740 h 2218284"/>
                <a:gd name="connsiteX1" fmla="*/ 2165839 w 2299528"/>
                <a:gd name="connsiteY1" fmla="*/ 0 h 2218284"/>
                <a:gd name="connsiteX2" fmla="*/ 2236660 w 2299528"/>
                <a:gd name="connsiteY2" fmla="*/ 589735 h 2218284"/>
                <a:gd name="connsiteX3" fmla="*/ 2050152 w 2299528"/>
                <a:gd name="connsiteY3" fmla="*/ 659366 h 2218284"/>
                <a:gd name="connsiteX4" fmla="*/ 2016477 w 2299528"/>
                <a:gd name="connsiteY4" fmla="*/ 1163982 h 2218284"/>
                <a:gd name="connsiteX5" fmla="*/ 2297763 w 2299528"/>
                <a:gd name="connsiteY5" fmla="*/ 1226348 h 2218284"/>
                <a:gd name="connsiteX6" fmla="*/ 2121437 w 2299528"/>
                <a:gd name="connsiteY6" fmla="*/ 1808766 h 2218284"/>
                <a:gd name="connsiteX7" fmla="*/ 1546737 w 2299528"/>
                <a:gd name="connsiteY7" fmla="*/ 1701469 h 2218284"/>
                <a:gd name="connsiteX8" fmla="*/ 1602948 w 2299528"/>
                <a:gd name="connsiteY8" fmla="*/ 1957535 h 2218284"/>
                <a:gd name="connsiteX9" fmla="*/ 962123 w 2299528"/>
                <a:gd name="connsiteY9" fmla="*/ 1906181 h 2218284"/>
                <a:gd name="connsiteX10" fmla="*/ 955720 w 2299528"/>
                <a:gd name="connsiteY10" fmla="*/ 1755203 h 2218284"/>
                <a:gd name="connsiteX11" fmla="*/ 262794 w 2299528"/>
                <a:gd name="connsiteY11" fmla="*/ 1828660 h 2218284"/>
                <a:gd name="connsiteX12" fmla="*/ 170154 w 2299528"/>
                <a:gd name="connsiteY12" fmla="*/ 1286032 h 2218284"/>
                <a:gd name="connsiteX13" fmla="*/ 404213 w 2299528"/>
                <a:gd name="connsiteY13" fmla="*/ 1149868 h 2218284"/>
                <a:gd name="connsiteX14" fmla="*/ 446740 w 2299528"/>
                <a:gd name="connsiteY14" fmla="*/ 729324 h 2218284"/>
                <a:gd name="connsiteX15" fmla="*/ 129771 w 2299528"/>
                <a:gd name="connsiteY15" fmla="*/ 658574 h 2218284"/>
                <a:gd name="connsiteX16" fmla="*/ 202930 w 2299528"/>
                <a:gd name="connsiteY16" fmla="*/ 37740 h 2218284"/>
                <a:gd name="connsiteX0" fmla="*/ 202930 w 2299528"/>
                <a:gd name="connsiteY0" fmla="*/ 37740 h 2195311"/>
                <a:gd name="connsiteX1" fmla="*/ 2165839 w 2299528"/>
                <a:gd name="connsiteY1" fmla="*/ 0 h 2195311"/>
                <a:gd name="connsiteX2" fmla="*/ 2236660 w 2299528"/>
                <a:gd name="connsiteY2" fmla="*/ 589735 h 2195311"/>
                <a:gd name="connsiteX3" fmla="*/ 2050152 w 2299528"/>
                <a:gd name="connsiteY3" fmla="*/ 659366 h 2195311"/>
                <a:gd name="connsiteX4" fmla="*/ 2016477 w 2299528"/>
                <a:gd name="connsiteY4" fmla="*/ 1163982 h 2195311"/>
                <a:gd name="connsiteX5" fmla="*/ 2297763 w 2299528"/>
                <a:gd name="connsiteY5" fmla="*/ 1226348 h 2195311"/>
                <a:gd name="connsiteX6" fmla="*/ 2121437 w 2299528"/>
                <a:gd name="connsiteY6" fmla="*/ 1808766 h 2195311"/>
                <a:gd name="connsiteX7" fmla="*/ 1546737 w 2299528"/>
                <a:gd name="connsiteY7" fmla="*/ 1701469 h 2195311"/>
                <a:gd name="connsiteX8" fmla="*/ 1651397 w 2299528"/>
                <a:gd name="connsiteY8" fmla="*/ 1914548 h 2195311"/>
                <a:gd name="connsiteX9" fmla="*/ 962123 w 2299528"/>
                <a:gd name="connsiteY9" fmla="*/ 1906181 h 2195311"/>
                <a:gd name="connsiteX10" fmla="*/ 955720 w 2299528"/>
                <a:gd name="connsiteY10" fmla="*/ 1755203 h 2195311"/>
                <a:gd name="connsiteX11" fmla="*/ 262794 w 2299528"/>
                <a:gd name="connsiteY11" fmla="*/ 1828660 h 2195311"/>
                <a:gd name="connsiteX12" fmla="*/ 170154 w 2299528"/>
                <a:gd name="connsiteY12" fmla="*/ 1286032 h 2195311"/>
                <a:gd name="connsiteX13" fmla="*/ 404213 w 2299528"/>
                <a:gd name="connsiteY13" fmla="*/ 1149868 h 2195311"/>
                <a:gd name="connsiteX14" fmla="*/ 446740 w 2299528"/>
                <a:gd name="connsiteY14" fmla="*/ 729324 h 2195311"/>
                <a:gd name="connsiteX15" fmla="*/ 129771 w 2299528"/>
                <a:gd name="connsiteY15" fmla="*/ 658574 h 2195311"/>
                <a:gd name="connsiteX16" fmla="*/ 202930 w 2299528"/>
                <a:gd name="connsiteY16" fmla="*/ 37740 h 2195311"/>
                <a:gd name="connsiteX0" fmla="*/ 202930 w 2290029"/>
                <a:gd name="connsiteY0" fmla="*/ 37740 h 2195311"/>
                <a:gd name="connsiteX1" fmla="*/ 2165839 w 2290029"/>
                <a:gd name="connsiteY1" fmla="*/ 0 h 2195311"/>
                <a:gd name="connsiteX2" fmla="*/ 2236660 w 2290029"/>
                <a:gd name="connsiteY2" fmla="*/ 589735 h 2195311"/>
                <a:gd name="connsiteX3" fmla="*/ 2050152 w 2290029"/>
                <a:gd name="connsiteY3" fmla="*/ 659366 h 2195311"/>
                <a:gd name="connsiteX4" fmla="*/ 2016477 w 2290029"/>
                <a:gd name="connsiteY4" fmla="*/ 1163982 h 2195311"/>
                <a:gd name="connsiteX5" fmla="*/ 2288073 w 2290029"/>
                <a:gd name="connsiteY5" fmla="*/ 1169031 h 2195311"/>
                <a:gd name="connsiteX6" fmla="*/ 2121437 w 2290029"/>
                <a:gd name="connsiteY6" fmla="*/ 1808766 h 2195311"/>
                <a:gd name="connsiteX7" fmla="*/ 1546737 w 2290029"/>
                <a:gd name="connsiteY7" fmla="*/ 1701469 h 2195311"/>
                <a:gd name="connsiteX8" fmla="*/ 1651397 w 2290029"/>
                <a:gd name="connsiteY8" fmla="*/ 1914548 h 2195311"/>
                <a:gd name="connsiteX9" fmla="*/ 962123 w 2290029"/>
                <a:gd name="connsiteY9" fmla="*/ 1906181 h 2195311"/>
                <a:gd name="connsiteX10" fmla="*/ 955720 w 2290029"/>
                <a:gd name="connsiteY10" fmla="*/ 1755203 h 2195311"/>
                <a:gd name="connsiteX11" fmla="*/ 262794 w 2290029"/>
                <a:gd name="connsiteY11" fmla="*/ 1828660 h 2195311"/>
                <a:gd name="connsiteX12" fmla="*/ 170154 w 2290029"/>
                <a:gd name="connsiteY12" fmla="*/ 1286032 h 2195311"/>
                <a:gd name="connsiteX13" fmla="*/ 404213 w 2290029"/>
                <a:gd name="connsiteY13" fmla="*/ 1149868 h 2195311"/>
                <a:gd name="connsiteX14" fmla="*/ 446740 w 2290029"/>
                <a:gd name="connsiteY14" fmla="*/ 729324 h 2195311"/>
                <a:gd name="connsiteX15" fmla="*/ 129771 w 2290029"/>
                <a:gd name="connsiteY15" fmla="*/ 658574 h 2195311"/>
                <a:gd name="connsiteX16" fmla="*/ 202930 w 2290029"/>
                <a:gd name="connsiteY16" fmla="*/ 37740 h 2195311"/>
                <a:gd name="connsiteX0" fmla="*/ 202930 w 2290029"/>
                <a:gd name="connsiteY0" fmla="*/ 37740 h 2195311"/>
                <a:gd name="connsiteX1" fmla="*/ 2165839 w 2290029"/>
                <a:gd name="connsiteY1" fmla="*/ 0 h 2195311"/>
                <a:gd name="connsiteX2" fmla="*/ 2236660 w 2290029"/>
                <a:gd name="connsiteY2" fmla="*/ 589735 h 2195311"/>
                <a:gd name="connsiteX3" fmla="*/ 2050152 w 2290029"/>
                <a:gd name="connsiteY3" fmla="*/ 659366 h 2195311"/>
                <a:gd name="connsiteX4" fmla="*/ 2016477 w 2290029"/>
                <a:gd name="connsiteY4" fmla="*/ 1149653 h 2195311"/>
                <a:gd name="connsiteX5" fmla="*/ 2288073 w 2290029"/>
                <a:gd name="connsiteY5" fmla="*/ 1169031 h 2195311"/>
                <a:gd name="connsiteX6" fmla="*/ 2121437 w 2290029"/>
                <a:gd name="connsiteY6" fmla="*/ 1808766 h 2195311"/>
                <a:gd name="connsiteX7" fmla="*/ 1546737 w 2290029"/>
                <a:gd name="connsiteY7" fmla="*/ 1701469 h 2195311"/>
                <a:gd name="connsiteX8" fmla="*/ 1651397 w 2290029"/>
                <a:gd name="connsiteY8" fmla="*/ 1914548 h 2195311"/>
                <a:gd name="connsiteX9" fmla="*/ 962123 w 2290029"/>
                <a:gd name="connsiteY9" fmla="*/ 1906181 h 2195311"/>
                <a:gd name="connsiteX10" fmla="*/ 955720 w 2290029"/>
                <a:gd name="connsiteY10" fmla="*/ 1755203 h 2195311"/>
                <a:gd name="connsiteX11" fmla="*/ 262794 w 2290029"/>
                <a:gd name="connsiteY11" fmla="*/ 1828660 h 2195311"/>
                <a:gd name="connsiteX12" fmla="*/ 170154 w 2290029"/>
                <a:gd name="connsiteY12" fmla="*/ 1286032 h 2195311"/>
                <a:gd name="connsiteX13" fmla="*/ 404213 w 2290029"/>
                <a:gd name="connsiteY13" fmla="*/ 1149868 h 2195311"/>
                <a:gd name="connsiteX14" fmla="*/ 446740 w 2290029"/>
                <a:gd name="connsiteY14" fmla="*/ 729324 h 2195311"/>
                <a:gd name="connsiteX15" fmla="*/ 129771 w 2290029"/>
                <a:gd name="connsiteY15" fmla="*/ 658574 h 2195311"/>
                <a:gd name="connsiteX16" fmla="*/ 202930 w 2290029"/>
                <a:gd name="connsiteY16" fmla="*/ 37740 h 2195311"/>
                <a:gd name="connsiteX0" fmla="*/ 202930 w 2290029"/>
                <a:gd name="connsiteY0" fmla="*/ 9082 h 2166653"/>
                <a:gd name="connsiteX1" fmla="*/ 2165839 w 2290029"/>
                <a:gd name="connsiteY1" fmla="*/ 0 h 2166653"/>
                <a:gd name="connsiteX2" fmla="*/ 2236660 w 2290029"/>
                <a:gd name="connsiteY2" fmla="*/ 561077 h 2166653"/>
                <a:gd name="connsiteX3" fmla="*/ 2050152 w 2290029"/>
                <a:gd name="connsiteY3" fmla="*/ 630708 h 2166653"/>
                <a:gd name="connsiteX4" fmla="*/ 2016477 w 2290029"/>
                <a:gd name="connsiteY4" fmla="*/ 1120995 h 2166653"/>
                <a:gd name="connsiteX5" fmla="*/ 2288073 w 2290029"/>
                <a:gd name="connsiteY5" fmla="*/ 1140373 h 2166653"/>
                <a:gd name="connsiteX6" fmla="*/ 2121437 w 2290029"/>
                <a:gd name="connsiteY6" fmla="*/ 1780108 h 2166653"/>
                <a:gd name="connsiteX7" fmla="*/ 1546737 w 2290029"/>
                <a:gd name="connsiteY7" fmla="*/ 1672811 h 2166653"/>
                <a:gd name="connsiteX8" fmla="*/ 1651397 w 2290029"/>
                <a:gd name="connsiteY8" fmla="*/ 1885890 h 2166653"/>
                <a:gd name="connsiteX9" fmla="*/ 962123 w 2290029"/>
                <a:gd name="connsiteY9" fmla="*/ 1877523 h 2166653"/>
                <a:gd name="connsiteX10" fmla="*/ 955720 w 2290029"/>
                <a:gd name="connsiteY10" fmla="*/ 1726545 h 2166653"/>
                <a:gd name="connsiteX11" fmla="*/ 262794 w 2290029"/>
                <a:gd name="connsiteY11" fmla="*/ 1800002 h 2166653"/>
                <a:gd name="connsiteX12" fmla="*/ 170154 w 2290029"/>
                <a:gd name="connsiteY12" fmla="*/ 1257374 h 2166653"/>
                <a:gd name="connsiteX13" fmla="*/ 404213 w 2290029"/>
                <a:gd name="connsiteY13" fmla="*/ 1121210 h 2166653"/>
                <a:gd name="connsiteX14" fmla="*/ 446740 w 2290029"/>
                <a:gd name="connsiteY14" fmla="*/ 700666 h 2166653"/>
                <a:gd name="connsiteX15" fmla="*/ 129771 w 2290029"/>
                <a:gd name="connsiteY15" fmla="*/ 629916 h 2166653"/>
                <a:gd name="connsiteX16" fmla="*/ 202930 w 2290029"/>
                <a:gd name="connsiteY16" fmla="*/ 9082 h 216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0029" h="2166653">
                  <a:moveTo>
                    <a:pt x="202930" y="9082"/>
                  </a:moveTo>
                  <a:lnTo>
                    <a:pt x="2165839" y="0"/>
                  </a:lnTo>
                  <a:cubicBezTo>
                    <a:pt x="2230625" y="134745"/>
                    <a:pt x="2239941" y="422349"/>
                    <a:pt x="2236660" y="561077"/>
                  </a:cubicBezTo>
                  <a:cubicBezTo>
                    <a:pt x="2240529" y="680075"/>
                    <a:pt x="2183832" y="706587"/>
                    <a:pt x="2050152" y="630708"/>
                  </a:cubicBezTo>
                  <a:cubicBezTo>
                    <a:pt x="1652876" y="445415"/>
                    <a:pt x="1754124" y="1285122"/>
                    <a:pt x="2016477" y="1120995"/>
                  </a:cubicBezTo>
                  <a:cubicBezTo>
                    <a:pt x="2098229" y="1080955"/>
                    <a:pt x="2278042" y="916030"/>
                    <a:pt x="2288073" y="1140373"/>
                  </a:cubicBezTo>
                  <a:cubicBezTo>
                    <a:pt x="2303080" y="1220483"/>
                    <a:pt x="2230249" y="1686078"/>
                    <a:pt x="2121437" y="1780108"/>
                  </a:cubicBezTo>
                  <a:cubicBezTo>
                    <a:pt x="1924813" y="1753582"/>
                    <a:pt x="1696942" y="1513658"/>
                    <a:pt x="1546737" y="1672811"/>
                  </a:cubicBezTo>
                  <a:cubicBezTo>
                    <a:pt x="1533256" y="1699261"/>
                    <a:pt x="1620845" y="1840864"/>
                    <a:pt x="1651397" y="1885890"/>
                  </a:cubicBezTo>
                  <a:cubicBezTo>
                    <a:pt x="1891903" y="2270857"/>
                    <a:pt x="750190" y="2252174"/>
                    <a:pt x="962123" y="1877523"/>
                  </a:cubicBezTo>
                  <a:cubicBezTo>
                    <a:pt x="1001098" y="1823222"/>
                    <a:pt x="1072275" y="1739465"/>
                    <a:pt x="955720" y="1726545"/>
                  </a:cubicBezTo>
                  <a:cubicBezTo>
                    <a:pt x="839165" y="1713625"/>
                    <a:pt x="511452" y="1746951"/>
                    <a:pt x="262794" y="1800002"/>
                  </a:cubicBezTo>
                  <a:cubicBezTo>
                    <a:pt x="170158" y="1730011"/>
                    <a:pt x="161504" y="1371250"/>
                    <a:pt x="170154" y="1257374"/>
                  </a:cubicBezTo>
                  <a:cubicBezTo>
                    <a:pt x="193724" y="1016674"/>
                    <a:pt x="250540" y="1061608"/>
                    <a:pt x="404213" y="1121210"/>
                  </a:cubicBezTo>
                  <a:cubicBezTo>
                    <a:pt x="616395" y="1195541"/>
                    <a:pt x="492480" y="782548"/>
                    <a:pt x="446740" y="700666"/>
                  </a:cubicBezTo>
                  <a:cubicBezTo>
                    <a:pt x="401000" y="618784"/>
                    <a:pt x="211083" y="780783"/>
                    <a:pt x="129771" y="629916"/>
                  </a:cubicBezTo>
                  <a:cubicBezTo>
                    <a:pt x="106598" y="519428"/>
                    <a:pt x="-191627" y="10630"/>
                    <a:pt x="202930" y="9082"/>
                  </a:cubicBezTo>
                  <a:close/>
                </a:path>
              </a:pathLst>
            </a:custGeom>
            <a:solidFill>
              <a:srgbClr val="00B050"/>
            </a:solidFill>
            <a:ln>
              <a:noFill/>
            </a:ln>
            <a:effectLst/>
            <a:scene3d>
              <a:camera prst="orthographicFront"/>
              <a:lightRig rig="threePt" dir="t"/>
            </a:scene3d>
            <a:sp3d prstMaterial="dkEdge">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58" name="TextBox 57"/>
            <p:cNvSpPr txBox="1"/>
            <p:nvPr/>
          </p:nvSpPr>
          <p:spPr>
            <a:xfrm>
              <a:off x="3671815" y="3878016"/>
              <a:ext cx="1588871" cy="1015663"/>
            </a:xfrm>
            <a:prstGeom prst="rect">
              <a:avLst/>
            </a:prstGeom>
            <a:noFill/>
          </p:spPr>
          <p:txBody>
            <a:bodyPr wrap="square" rtlCol="0">
              <a:spAutoFit/>
            </a:bodyPr>
            <a:lstStyle/>
            <a:p>
              <a:pPr algn="ctr"/>
              <a:r>
                <a:rPr lang="en-US" sz="2000" dirty="0" smtClean="0"/>
                <a:t>Shareholder</a:t>
              </a:r>
            </a:p>
            <a:p>
              <a:pPr algn="ctr"/>
              <a:r>
                <a:rPr lang="en-US" sz="2000" dirty="0" smtClean="0"/>
                <a:t>Pay Parity Demands</a:t>
              </a:r>
              <a:endParaRPr lang="en-US" sz="2000" dirty="0"/>
            </a:p>
          </p:txBody>
        </p:sp>
      </p:grpSp>
      <p:grpSp>
        <p:nvGrpSpPr>
          <p:cNvPr id="53" name="Group 52"/>
          <p:cNvGrpSpPr/>
          <p:nvPr/>
        </p:nvGrpSpPr>
        <p:grpSpPr>
          <a:xfrm>
            <a:off x="3837152" y="4097591"/>
            <a:ext cx="3028070" cy="1644719"/>
            <a:chOff x="831824" y="3441507"/>
            <a:chExt cx="3028070" cy="1644719"/>
          </a:xfrm>
        </p:grpSpPr>
        <p:sp>
          <p:nvSpPr>
            <p:cNvPr id="54" name="Rectangle 5"/>
            <p:cNvSpPr/>
            <p:nvPr/>
          </p:nvSpPr>
          <p:spPr>
            <a:xfrm rot="5400000">
              <a:off x="1523499" y="2749832"/>
              <a:ext cx="1644719" cy="3028070"/>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58483 w 2069564"/>
                <a:gd name="connsiteY15" fmla="*/ 1557347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58483 w 2069564"/>
                <a:gd name="connsiteY15" fmla="*/ 1557347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362 w 2069164"/>
                <a:gd name="connsiteY0" fmla="*/ 3 h 2561350"/>
                <a:gd name="connsiteX1" fmla="*/ 1242675 w 2069164"/>
                <a:gd name="connsiteY1" fmla="*/ 286050 h 2561350"/>
                <a:gd name="connsiteX2" fmla="*/ 1220539 w 2069164"/>
                <a:gd name="connsiteY2" fmla="*/ 389002 h 2561350"/>
                <a:gd name="connsiteX3" fmla="*/ 1959393 w 2069164"/>
                <a:gd name="connsiteY3" fmla="*/ 361648 h 2561350"/>
                <a:gd name="connsiteX4" fmla="*/ 2067156 w 2069164"/>
                <a:gd name="connsiteY4" fmla="*/ 961234 h 2561350"/>
                <a:gd name="connsiteX5" fmla="*/ 1880648 w 2069164"/>
                <a:gd name="connsiteY5" fmla="*/ 1030865 h 2561350"/>
                <a:gd name="connsiteX6" fmla="*/ 1846973 w 2069164"/>
                <a:gd name="connsiteY6" fmla="*/ 1535481 h 2561350"/>
                <a:gd name="connsiteX7" fmla="*/ 2064670 w 2069164"/>
                <a:gd name="connsiteY7" fmla="*/ 1597847 h 2561350"/>
                <a:gd name="connsiteX8" fmla="*/ 1951933 w 2069164"/>
                <a:gd name="connsiteY8" fmla="*/ 2180265 h 2561350"/>
                <a:gd name="connsiteX9" fmla="*/ 1222802 w 2069164"/>
                <a:gd name="connsiteY9" fmla="*/ 2167002 h 2561350"/>
                <a:gd name="connsiteX10" fmla="*/ 1242675 w 2069164"/>
                <a:gd name="connsiteY10" fmla="*/ 2275300 h 2561350"/>
                <a:gd name="connsiteX11" fmla="*/ 792619 w 2069164"/>
                <a:gd name="connsiteY11" fmla="*/ 2277680 h 2561350"/>
                <a:gd name="connsiteX12" fmla="*/ 822552 w 2069164"/>
                <a:gd name="connsiteY12" fmla="*/ 2167002 h 2561350"/>
                <a:gd name="connsiteX13" fmla="*/ 129627 w 2069164"/>
                <a:gd name="connsiteY13" fmla="*/ 2200159 h 2561350"/>
                <a:gd name="connsiteX14" fmla="*/ 650 w 2069164"/>
                <a:gd name="connsiteY14" fmla="*/ 1657531 h 2561350"/>
                <a:gd name="connsiteX15" fmla="*/ 258083 w 2069164"/>
                <a:gd name="connsiteY15" fmla="*/ 1557347 h 2561350"/>
                <a:gd name="connsiteX16" fmla="*/ 270377 w 2069164"/>
                <a:gd name="connsiteY16" fmla="*/ 1028015 h 2561350"/>
                <a:gd name="connsiteX17" fmla="*/ 29715 w 2069164"/>
                <a:gd name="connsiteY17" fmla="*/ 1005469 h 2561350"/>
                <a:gd name="connsiteX18" fmla="*/ 109733 w 2069164"/>
                <a:gd name="connsiteY18" fmla="*/ 382371 h 2561350"/>
                <a:gd name="connsiteX19" fmla="*/ 827523 w 2069164"/>
                <a:gd name="connsiteY19" fmla="*/ 389002 h 2561350"/>
                <a:gd name="connsiteX20" fmla="*/ 792619 w 2069164"/>
                <a:gd name="connsiteY20" fmla="*/ 283670 h 2561350"/>
                <a:gd name="connsiteX21" fmla="*/ 1028362 w 206916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69727 w 2068514"/>
                <a:gd name="connsiteY16" fmla="*/ 1028015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69727 w 2068514"/>
                <a:gd name="connsiteY16" fmla="*/ 1028015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64020 w 2066875"/>
                <a:gd name="connsiteY7" fmla="*/ 1597847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952"/>
                <a:gd name="connsiteY0" fmla="*/ 3 h 2561350"/>
                <a:gd name="connsiteX1" fmla="*/ 1242025 w 2066952"/>
                <a:gd name="connsiteY1" fmla="*/ 286050 h 2561350"/>
                <a:gd name="connsiteX2" fmla="*/ 1219889 w 2066952"/>
                <a:gd name="connsiteY2" fmla="*/ 389002 h 2561350"/>
                <a:gd name="connsiteX3" fmla="*/ 1963063 w 2066952"/>
                <a:gd name="connsiteY3" fmla="*/ 357327 h 2561350"/>
                <a:gd name="connsiteX4" fmla="*/ 2066506 w 2066952"/>
                <a:gd name="connsiteY4" fmla="*/ 961234 h 2561350"/>
                <a:gd name="connsiteX5" fmla="*/ 1862717 w 2066952"/>
                <a:gd name="connsiteY5" fmla="*/ 1056790 h 2561350"/>
                <a:gd name="connsiteX6" fmla="*/ 1824721 w 2066952"/>
                <a:gd name="connsiteY6" fmla="*/ 1531159 h 2561350"/>
                <a:gd name="connsiteX7" fmla="*/ 2042416 w 2066952"/>
                <a:gd name="connsiteY7" fmla="*/ 1619452 h 2561350"/>
                <a:gd name="connsiteX8" fmla="*/ 1951283 w 2066952"/>
                <a:gd name="connsiteY8" fmla="*/ 2180265 h 2561350"/>
                <a:gd name="connsiteX9" fmla="*/ 1222152 w 2066952"/>
                <a:gd name="connsiteY9" fmla="*/ 2167002 h 2561350"/>
                <a:gd name="connsiteX10" fmla="*/ 1242025 w 2066952"/>
                <a:gd name="connsiteY10" fmla="*/ 2275300 h 2561350"/>
                <a:gd name="connsiteX11" fmla="*/ 791969 w 2066952"/>
                <a:gd name="connsiteY11" fmla="*/ 2277680 h 2561350"/>
                <a:gd name="connsiteX12" fmla="*/ 821902 w 2066952"/>
                <a:gd name="connsiteY12" fmla="*/ 2167002 h 2561350"/>
                <a:gd name="connsiteX13" fmla="*/ 128977 w 2066952"/>
                <a:gd name="connsiteY13" fmla="*/ 2200159 h 2561350"/>
                <a:gd name="connsiteX14" fmla="*/ 0 w 2066952"/>
                <a:gd name="connsiteY14" fmla="*/ 1657531 h 2561350"/>
                <a:gd name="connsiteX15" fmla="*/ 257433 w 2066952"/>
                <a:gd name="connsiteY15" fmla="*/ 1557347 h 2561350"/>
                <a:gd name="connsiteX16" fmla="*/ 239483 w 2066952"/>
                <a:gd name="connsiteY16" fmla="*/ 1049619 h 2561350"/>
                <a:gd name="connsiteX17" fmla="*/ 29065 w 2066952"/>
                <a:gd name="connsiteY17" fmla="*/ 1005469 h 2561350"/>
                <a:gd name="connsiteX18" fmla="*/ 100444 w 2066952"/>
                <a:gd name="connsiteY18" fmla="*/ 369408 h 2561350"/>
                <a:gd name="connsiteX19" fmla="*/ 826873 w 2066952"/>
                <a:gd name="connsiteY19" fmla="*/ 389002 h 2561350"/>
                <a:gd name="connsiteX20" fmla="*/ 791969 w 2066952"/>
                <a:gd name="connsiteY20" fmla="*/ 283670 h 2561350"/>
                <a:gd name="connsiteX21" fmla="*/ 1027712 w 2066952"/>
                <a:gd name="connsiteY21" fmla="*/ 3 h 2561350"/>
                <a:gd name="connsiteX0" fmla="*/ 1027712 w 2067063"/>
                <a:gd name="connsiteY0" fmla="*/ 3 h 2561350"/>
                <a:gd name="connsiteX1" fmla="*/ 1242025 w 2067063"/>
                <a:gd name="connsiteY1" fmla="*/ 286050 h 2561350"/>
                <a:gd name="connsiteX2" fmla="*/ 1219889 w 2067063"/>
                <a:gd name="connsiteY2" fmla="*/ 389002 h 2561350"/>
                <a:gd name="connsiteX3" fmla="*/ 1967384 w 2067063"/>
                <a:gd name="connsiteY3" fmla="*/ 344364 h 2561350"/>
                <a:gd name="connsiteX4" fmla="*/ 2066506 w 2067063"/>
                <a:gd name="connsiteY4" fmla="*/ 961234 h 2561350"/>
                <a:gd name="connsiteX5" fmla="*/ 1862717 w 2067063"/>
                <a:gd name="connsiteY5" fmla="*/ 1056790 h 2561350"/>
                <a:gd name="connsiteX6" fmla="*/ 1824721 w 2067063"/>
                <a:gd name="connsiteY6" fmla="*/ 1531159 h 2561350"/>
                <a:gd name="connsiteX7" fmla="*/ 2042416 w 2067063"/>
                <a:gd name="connsiteY7" fmla="*/ 1619452 h 2561350"/>
                <a:gd name="connsiteX8" fmla="*/ 1951283 w 2067063"/>
                <a:gd name="connsiteY8" fmla="*/ 2180265 h 2561350"/>
                <a:gd name="connsiteX9" fmla="*/ 1222152 w 2067063"/>
                <a:gd name="connsiteY9" fmla="*/ 2167002 h 2561350"/>
                <a:gd name="connsiteX10" fmla="*/ 1242025 w 2067063"/>
                <a:gd name="connsiteY10" fmla="*/ 2275300 h 2561350"/>
                <a:gd name="connsiteX11" fmla="*/ 791969 w 2067063"/>
                <a:gd name="connsiteY11" fmla="*/ 2277680 h 2561350"/>
                <a:gd name="connsiteX12" fmla="*/ 821902 w 2067063"/>
                <a:gd name="connsiteY12" fmla="*/ 2167002 h 2561350"/>
                <a:gd name="connsiteX13" fmla="*/ 128977 w 2067063"/>
                <a:gd name="connsiteY13" fmla="*/ 2200159 h 2561350"/>
                <a:gd name="connsiteX14" fmla="*/ 0 w 2067063"/>
                <a:gd name="connsiteY14" fmla="*/ 1657531 h 2561350"/>
                <a:gd name="connsiteX15" fmla="*/ 257433 w 2067063"/>
                <a:gd name="connsiteY15" fmla="*/ 1557347 h 2561350"/>
                <a:gd name="connsiteX16" fmla="*/ 239483 w 2067063"/>
                <a:gd name="connsiteY16" fmla="*/ 1049619 h 2561350"/>
                <a:gd name="connsiteX17" fmla="*/ 29065 w 2067063"/>
                <a:gd name="connsiteY17" fmla="*/ 1005469 h 2561350"/>
                <a:gd name="connsiteX18" fmla="*/ 100444 w 2067063"/>
                <a:gd name="connsiteY18" fmla="*/ 369408 h 2561350"/>
                <a:gd name="connsiteX19" fmla="*/ 826873 w 2067063"/>
                <a:gd name="connsiteY19" fmla="*/ 389002 h 2561350"/>
                <a:gd name="connsiteX20" fmla="*/ 791969 w 2067063"/>
                <a:gd name="connsiteY20" fmla="*/ 283670 h 2561350"/>
                <a:gd name="connsiteX21" fmla="*/ 1027712 w 2067063"/>
                <a:gd name="connsiteY21" fmla="*/ 3 h 2561350"/>
                <a:gd name="connsiteX0" fmla="*/ 1027712 w 2067063"/>
                <a:gd name="connsiteY0" fmla="*/ 3 h 2561350"/>
                <a:gd name="connsiteX1" fmla="*/ 1242025 w 2067063"/>
                <a:gd name="connsiteY1" fmla="*/ 286050 h 2561350"/>
                <a:gd name="connsiteX2" fmla="*/ 1219889 w 2067063"/>
                <a:gd name="connsiteY2" fmla="*/ 389002 h 2561350"/>
                <a:gd name="connsiteX3" fmla="*/ 1967384 w 2067063"/>
                <a:gd name="connsiteY3" fmla="*/ 344364 h 2561350"/>
                <a:gd name="connsiteX4" fmla="*/ 2066506 w 2067063"/>
                <a:gd name="connsiteY4" fmla="*/ 961234 h 2561350"/>
                <a:gd name="connsiteX5" fmla="*/ 1862717 w 2067063"/>
                <a:gd name="connsiteY5" fmla="*/ 1056790 h 2561350"/>
                <a:gd name="connsiteX6" fmla="*/ 1824721 w 2067063"/>
                <a:gd name="connsiteY6" fmla="*/ 1531159 h 2561350"/>
                <a:gd name="connsiteX7" fmla="*/ 2042416 w 2067063"/>
                <a:gd name="connsiteY7" fmla="*/ 1619452 h 2561350"/>
                <a:gd name="connsiteX8" fmla="*/ 1951283 w 2067063"/>
                <a:gd name="connsiteY8" fmla="*/ 2180265 h 2561350"/>
                <a:gd name="connsiteX9" fmla="*/ 1222152 w 2067063"/>
                <a:gd name="connsiteY9" fmla="*/ 2167002 h 2561350"/>
                <a:gd name="connsiteX10" fmla="*/ 1242025 w 2067063"/>
                <a:gd name="connsiteY10" fmla="*/ 2275300 h 2561350"/>
                <a:gd name="connsiteX11" fmla="*/ 791969 w 2067063"/>
                <a:gd name="connsiteY11" fmla="*/ 2277680 h 2561350"/>
                <a:gd name="connsiteX12" fmla="*/ 821902 w 2067063"/>
                <a:gd name="connsiteY12" fmla="*/ 2167002 h 2561350"/>
                <a:gd name="connsiteX13" fmla="*/ 128977 w 2067063"/>
                <a:gd name="connsiteY13" fmla="*/ 2200159 h 2561350"/>
                <a:gd name="connsiteX14" fmla="*/ 0 w 2067063"/>
                <a:gd name="connsiteY14" fmla="*/ 1657531 h 2561350"/>
                <a:gd name="connsiteX15" fmla="*/ 257433 w 2067063"/>
                <a:gd name="connsiteY15" fmla="*/ 1557347 h 2561350"/>
                <a:gd name="connsiteX16" fmla="*/ 239483 w 2067063"/>
                <a:gd name="connsiteY16" fmla="*/ 1049619 h 2561350"/>
                <a:gd name="connsiteX17" fmla="*/ 29065 w 2067063"/>
                <a:gd name="connsiteY17" fmla="*/ 1005469 h 2561350"/>
                <a:gd name="connsiteX18" fmla="*/ 100444 w 2067063"/>
                <a:gd name="connsiteY18" fmla="*/ 369408 h 2561350"/>
                <a:gd name="connsiteX19" fmla="*/ 826873 w 2067063"/>
                <a:gd name="connsiteY19" fmla="*/ 389002 h 2561350"/>
                <a:gd name="connsiteX20" fmla="*/ 791969 w 2067063"/>
                <a:gd name="connsiteY20" fmla="*/ 283670 h 2561350"/>
                <a:gd name="connsiteX21" fmla="*/ 1027712 w 2067063"/>
                <a:gd name="connsiteY21" fmla="*/ 3 h 2561350"/>
                <a:gd name="connsiteX0" fmla="*/ 1027712 w 2066650"/>
                <a:gd name="connsiteY0" fmla="*/ 3 h 2561350"/>
                <a:gd name="connsiteX1" fmla="*/ 1242025 w 2066650"/>
                <a:gd name="connsiteY1" fmla="*/ 286050 h 2561350"/>
                <a:gd name="connsiteX2" fmla="*/ 1219889 w 2066650"/>
                <a:gd name="connsiteY2" fmla="*/ 389002 h 2561350"/>
                <a:gd name="connsiteX3" fmla="*/ 1967384 w 2066650"/>
                <a:gd name="connsiteY3" fmla="*/ 344364 h 2561350"/>
                <a:gd name="connsiteX4" fmla="*/ 2066506 w 2066650"/>
                <a:gd name="connsiteY4" fmla="*/ 961234 h 2561350"/>
                <a:gd name="connsiteX5" fmla="*/ 1862717 w 2066650"/>
                <a:gd name="connsiteY5" fmla="*/ 1056790 h 2561350"/>
                <a:gd name="connsiteX6" fmla="*/ 1824721 w 2066650"/>
                <a:gd name="connsiteY6" fmla="*/ 1531159 h 2561350"/>
                <a:gd name="connsiteX7" fmla="*/ 2042416 w 2066650"/>
                <a:gd name="connsiteY7" fmla="*/ 1619452 h 2561350"/>
                <a:gd name="connsiteX8" fmla="*/ 1951283 w 2066650"/>
                <a:gd name="connsiteY8" fmla="*/ 2180265 h 2561350"/>
                <a:gd name="connsiteX9" fmla="*/ 1222152 w 2066650"/>
                <a:gd name="connsiteY9" fmla="*/ 2167002 h 2561350"/>
                <a:gd name="connsiteX10" fmla="*/ 1242025 w 2066650"/>
                <a:gd name="connsiteY10" fmla="*/ 2275300 h 2561350"/>
                <a:gd name="connsiteX11" fmla="*/ 791969 w 2066650"/>
                <a:gd name="connsiteY11" fmla="*/ 2277680 h 2561350"/>
                <a:gd name="connsiteX12" fmla="*/ 821902 w 2066650"/>
                <a:gd name="connsiteY12" fmla="*/ 2167002 h 2561350"/>
                <a:gd name="connsiteX13" fmla="*/ 128977 w 2066650"/>
                <a:gd name="connsiteY13" fmla="*/ 2200159 h 2561350"/>
                <a:gd name="connsiteX14" fmla="*/ 0 w 2066650"/>
                <a:gd name="connsiteY14" fmla="*/ 1657531 h 2561350"/>
                <a:gd name="connsiteX15" fmla="*/ 257433 w 2066650"/>
                <a:gd name="connsiteY15" fmla="*/ 1557347 h 2561350"/>
                <a:gd name="connsiteX16" fmla="*/ 239483 w 2066650"/>
                <a:gd name="connsiteY16" fmla="*/ 1049619 h 2561350"/>
                <a:gd name="connsiteX17" fmla="*/ 29065 w 2066650"/>
                <a:gd name="connsiteY17" fmla="*/ 1005469 h 2561350"/>
                <a:gd name="connsiteX18" fmla="*/ 100444 w 2066650"/>
                <a:gd name="connsiteY18" fmla="*/ 369408 h 2561350"/>
                <a:gd name="connsiteX19" fmla="*/ 826873 w 2066650"/>
                <a:gd name="connsiteY19" fmla="*/ 389002 h 2561350"/>
                <a:gd name="connsiteX20" fmla="*/ 791969 w 2066650"/>
                <a:gd name="connsiteY20" fmla="*/ 283670 h 2561350"/>
                <a:gd name="connsiteX21" fmla="*/ 1027712 w 2066650"/>
                <a:gd name="connsiteY21" fmla="*/ 3 h 2561350"/>
                <a:gd name="connsiteX0" fmla="*/ 1027712 w 2049409"/>
                <a:gd name="connsiteY0" fmla="*/ 3 h 2561350"/>
                <a:gd name="connsiteX1" fmla="*/ 1242025 w 2049409"/>
                <a:gd name="connsiteY1" fmla="*/ 286050 h 2561350"/>
                <a:gd name="connsiteX2" fmla="*/ 1219889 w 2049409"/>
                <a:gd name="connsiteY2" fmla="*/ 389002 h 2561350"/>
                <a:gd name="connsiteX3" fmla="*/ 1967384 w 2049409"/>
                <a:gd name="connsiteY3" fmla="*/ 344364 h 2561350"/>
                <a:gd name="connsiteX4" fmla="*/ 2049225 w 2049409"/>
                <a:gd name="connsiteY4" fmla="*/ 926667 h 2561350"/>
                <a:gd name="connsiteX5" fmla="*/ 1862717 w 2049409"/>
                <a:gd name="connsiteY5" fmla="*/ 1056790 h 2561350"/>
                <a:gd name="connsiteX6" fmla="*/ 1824721 w 2049409"/>
                <a:gd name="connsiteY6" fmla="*/ 1531159 h 2561350"/>
                <a:gd name="connsiteX7" fmla="*/ 2042416 w 2049409"/>
                <a:gd name="connsiteY7" fmla="*/ 1619452 h 2561350"/>
                <a:gd name="connsiteX8" fmla="*/ 1951283 w 2049409"/>
                <a:gd name="connsiteY8" fmla="*/ 2180265 h 2561350"/>
                <a:gd name="connsiteX9" fmla="*/ 1222152 w 2049409"/>
                <a:gd name="connsiteY9" fmla="*/ 2167002 h 2561350"/>
                <a:gd name="connsiteX10" fmla="*/ 1242025 w 2049409"/>
                <a:gd name="connsiteY10" fmla="*/ 2275300 h 2561350"/>
                <a:gd name="connsiteX11" fmla="*/ 791969 w 2049409"/>
                <a:gd name="connsiteY11" fmla="*/ 2277680 h 2561350"/>
                <a:gd name="connsiteX12" fmla="*/ 821902 w 2049409"/>
                <a:gd name="connsiteY12" fmla="*/ 2167002 h 2561350"/>
                <a:gd name="connsiteX13" fmla="*/ 128977 w 2049409"/>
                <a:gd name="connsiteY13" fmla="*/ 2200159 h 2561350"/>
                <a:gd name="connsiteX14" fmla="*/ 0 w 2049409"/>
                <a:gd name="connsiteY14" fmla="*/ 1657531 h 2561350"/>
                <a:gd name="connsiteX15" fmla="*/ 257433 w 2049409"/>
                <a:gd name="connsiteY15" fmla="*/ 1557347 h 2561350"/>
                <a:gd name="connsiteX16" fmla="*/ 239483 w 2049409"/>
                <a:gd name="connsiteY16" fmla="*/ 1049619 h 2561350"/>
                <a:gd name="connsiteX17" fmla="*/ 29065 w 2049409"/>
                <a:gd name="connsiteY17" fmla="*/ 1005469 h 2561350"/>
                <a:gd name="connsiteX18" fmla="*/ 100444 w 2049409"/>
                <a:gd name="connsiteY18" fmla="*/ 369408 h 2561350"/>
                <a:gd name="connsiteX19" fmla="*/ 826873 w 2049409"/>
                <a:gd name="connsiteY19" fmla="*/ 389002 h 2561350"/>
                <a:gd name="connsiteX20" fmla="*/ 791969 w 2049409"/>
                <a:gd name="connsiteY20" fmla="*/ 283670 h 2561350"/>
                <a:gd name="connsiteX21" fmla="*/ 1027712 w 2049409"/>
                <a:gd name="connsiteY21" fmla="*/ 3 h 2561350"/>
                <a:gd name="connsiteX0" fmla="*/ 1027712 w 2049338"/>
                <a:gd name="connsiteY0" fmla="*/ 3 h 2561350"/>
                <a:gd name="connsiteX1" fmla="*/ 1242025 w 2049338"/>
                <a:gd name="connsiteY1" fmla="*/ 286050 h 2561350"/>
                <a:gd name="connsiteX2" fmla="*/ 1219889 w 2049338"/>
                <a:gd name="connsiteY2" fmla="*/ 389002 h 2561350"/>
                <a:gd name="connsiteX3" fmla="*/ 1967384 w 2049338"/>
                <a:gd name="connsiteY3" fmla="*/ 344364 h 2561350"/>
                <a:gd name="connsiteX4" fmla="*/ 2049225 w 2049338"/>
                <a:gd name="connsiteY4" fmla="*/ 926667 h 2561350"/>
                <a:gd name="connsiteX5" fmla="*/ 1862717 w 2049338"/>
                <a:gd name="connsiteY5" fmla="*/ 1056790 h 2561350"/>
                <a:gd name="connsiteX6" fmla="*/ 1824721 w 2049338"/>
                <a:gd name="connsiteY6" fmla="*/ 1531159 h 2561350"/>
                <a:gd name="connsiteX7" fmla="*/ 2042416 w 2049338"/>
                <a:gd name="connsiteY7" fmla="*/ 1619452 h 2561350"/>
                <a:gd name="connsiteX8" fmla="*/ 1951283 w 2049338"/>
                <a:gd name="connsiteY8" fmla="*/ 2180265 h 2561350"/>
                <a:gd name="connsiteX9" fmla="*/ 1222152 w 2049338"/>
                <a:gd name="connsiteY9" fmla="*/ 2167002 h 2561350"/>
                <a:gd name="connsiteX10" fmla="*/ 1242025 w 2049338"/>
                <a:gd name="connsiteY10" fmla="*/ 2275300 h 2561350"/>
                <a:gd name="connsiteX11" fmla="*/ 791969 w 2049338"/>
                <a:gd name="connsiteY11" fmla="*/ 2277680 h 2561350"/>
                <a:gd name="connsiteX12" fmla="*/ 821902 w 2049338"/>
                <a:gd name="connsiteY12" fmla="*/ 2167002 h 2561350"/>
                <a:gd name="connsiteX13" fmla="*/ 128977 w 2049338"/>
                <a:gd name="connsiteY13" fmla="*/ 2200159 h 2561350"/>
                <a:gd name="connsiteX14" fmla="*/ 0 w 2049338"/>
                <a:gd name="connsiteY14" fmla="*/ 1657531 h 2561350"/>
                <a:gd name="connsiteX15" fmla="*/ 257433 w 2049338"/>
                <a:gd name="connsiteY15" fmla="*/ 1557347 h 2561350"/>
                <a:gd name="connsiteX16" fmla="*/ 239483 w 2049338"/>
                <a:gd name="connsiteY16" fmla="*/ 1049619 h 2561350"/>
                <a:gd name="connsiteX17" fmla="*/ 29065 w 2049338"/>
                <a:gd name="connsiteY17" fmla="*/ 1005469 h 2561350"/>
                <a:gd name="connsiteX18" fmla="*/ 100444 w 2049338"/>
                <a:gd name="connsiteY18" fmla="*/ 369408 h 2561350"/>
                <a:gd name="connsiteX19" fmla="*/ 826873 w 2049338"/>
                <a:gd name="connsiteY19" fmla="*/ 389002 h 2561350"/>
                <a:gd name="connsiteX20" fmla="*/ 791969 w 2049338"/>
                <a:gd name="connsiteY20" fmla="*/ 283670 h 2561350"/>
                <a:gd name="connsiteX21" fmla="*/ 1027712 w 2049338"/>
                <a:gd name="connsiteY21" fmla="*/ 3 h 2561350"/>
                <a:gd name="connsiteX0" fmla="*/ 1027712 w 2053522"/>
                <a:gd name="connsiteY0" fmla="*/ 3 h 2561350"/>
                <a:gd name="connsiteX1" fmla="*/ 1242025 w 2053522"/>
                <a:gd name="connsiteY1" fmla="*/ 286050 h 2561350"/>
                <a:gd name="connsiteX2" fmla="*/ 1219889 w 2053522"/>
                <a:gd name="connsiteY2" fmla="*/ 389002 h 2561350"/>
                <a:gd name="connsiteX3" fmla="*/ 1967384 w 2053522"/>
                <a:gd name="connsiteY3" fmla="*/ 344364 h 2561350"/>
                <a:gd name="connsiteX4" fmla="*/ 2049225 w 2053522"/>
                <a:gd name="connsiteY4" fmla="*/ 926667 h 2561350"/>
                <a:gd name="connsiteX5" fmla="*/ 1862717 w 2053522"/>
                <a:gd name="connsiteY5" fmla="*/ 1056790 h 2561350"/>
                <a:gd name="connsiteX6" fmla="*/ 1824721 w 2053522"/>
                <a:gd name="connsiteY6" fmla="*/ 1531159 h 2561350"/>
                <a:gd name="connsiteX7" fmla="*/ 2042416 w 2053522"/>
                <a:gd name="connsiteY7" fmla="*/ 1619452 h 2561350"/>
                <a:gd name="connsiteX8" fmla="*/ 1951283 w 2053522"/>
                <a:gd name="connsiteY8" fmla="*/ 2180265 h 2561350"/>
                <a:gd name="connsiteX9" fmla="*/ 1222152 w 2053522"/>
                <a:gd name="connsiteY9" fmla="*/ 2167002 h 2561350"/>
                <a:gd name="connsiteX10" fmla="*/ 1242025 w 2053522"/>
                <a:gd name="connsiteY10" fmla="*/ 2275300 h 2561350"/>
                <a:gd name="connsiteX11" fmla="*/ 791969 w 2053522"/>
                <a:gd name="connsiteY11" fmla="*/ 2277680 h 2561350"/>
                <a:gd name="connsiteX12" fmla="*/ 821902 w 2053522"/>
                <a:gd name="connsiteY12" fmla="*/ 2167002 h 2561350"/>
                <a:gd name="connsiteX13" fmla="*/ 128977 w 2053522"/>
                <a:gd name="connsiteY13" fmla="*/ 2200159 h 2561350"/>
                <a:gd name="connsiteX14" fmla="*/ 0 w 2053522"/>
                <a:gd name="connsiteY14" fmla="*/ 1657531 h 2561350"/>
                <a:gd name="connsiteX15" fmla="*/ 257433 w 2053522"/>
                <a:gd name="connsiteY15" fmla="*/ 1557347 h 2561350"/>
                <a:gd name="connsiteX16" fmla="*/ 239483 w 2053522"/>
                <a:gd name="connsiteY16" fmla="*/ 1049619 h 2561350"/>
                <a:gd name="connsiteX17" fmla="*/ 29065 w 2053522"/>
                <a:gd name="connsiteY17" fmla="*/ 1005469 h 2561350"/>
                <a:gd name="connsiteX18" fmla="*/ 100444 w 2053522"/>
                <a:gd name="connsiteY18" fmla="*/ 369408 h 2561350"/>
                <a:gd name="connsiteX19" fmla="*/ 826873 w 2053522"/>
                <a:gd name="connsiteY19" fmla="*/ 389002 h 2561350"/>
                <a:gd name="connsiteX20" fmla="*/ 791969 w 2053522"/>
                <a:gd name="connsiteY20" fmla="*/ 283670 h 2561350"/>
                <a:gd name="connsiteX21" fmla="*/ 1027712 w 2053522"/>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6166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116012 w 2040556"/>
                <a:gd name="connsiteY12" fmla="*/ 2200159 h 2561350"/>
                <a:gd name="connsiteX13" fmla="*/ 0 w 2040556"/>
                <a:gd name="connsiteY13" fmla="*/ 1657530 h 2561350"/>
                <a:gd name="connsiteX14" fmla="*/ 248790 w 2040556"/>
                <a:gd name="connsiteY14" fmla="*/ 1539671 h 2561350"/>
                <a:gd name="connsiteX15" fmla="*/ 226518 w 2040556"/>
                <a:gd name="connsiteY15" fmla="*/ 1049619 h 2561350"/>
                <a:gd name="connsiteX16" fmla="*/ 16100 w 2040556"/>
                <a:gd name="connsiteY16" fmla="*/ 1005469 h 2561350"/>
                <a:gd name="connsiteX17" fmla="*/ 87479 w 2040556"/>
                <a:gd name="connsiteY17" fmla="*/ 369408 h 2561350"/>
                <a:gd name="connsiteX18" fmla="*/ 813908 w 2040556"/>
                <a:gd name="connsiteY18" fmla="*/ 389002 h 2561350"/>
                <a:gd name="connsiteX19" fmla="*/ 779004 w 2040556"/>
                <a:gd name="connsiteY19" fmla="*/ 283670 h 2561350"/>
                <a:gd name="connsiteX20" fmla="*/ 1014747 w 2040556"/>
                <a:gd name="connsiteY20"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6 w 2040556"/>
                <a:gd name="connsiteY11" fmla="*/ 2277680 h 2561350"/>
                <a:gd name="connsiteX12" fmla="*/ 116012 w 2040556"/>
                <a:gd name="connsiteY12" fmla="*/ 2200159 h 2561350"/>
                <a:gd name="connsiteX13" fmla="*/ 0 w 2040556"/>
                <a:gd name="connsiteY13" fmla="*/ 1657530 h 2561350"/>
                <a:gd name="connsiteX14" fmla="*/ 248790 w 2040556"/>
                <a:gd name="connsiteY14" fmla="*/ 1539671 h 2561350"/>
                <a:gd name="connsiteX15" fmla="*/ 226518 w 2040556"/>
                <a:gd name="connsiteY15" fmla="*/ 1049619 h 2561350"/>
                <a:gd name="connsiteX16" fmla="*/ 16100 w 2040556"/>
                <a:gd name="connsiteY16" fmla="*/ 1005469 h 2561350"/>
                <a:gd name="connsiteX17" fmla="*/ 87479 w 2040556"/>
                <a:gd name="connsiteY17" fmla="*/ 369408 h 2561350"/>
                <a:gd name="connsiteX18" fmla="*/ 813908 w 2040556"/>
                <a:gd name="connsiteY18" fmla="*/ 389002 h 2561350"/>
                <a:gd name="connsiteX19" fmla="*/ 779004 w 2040556"/>
                <a:gd name="connsiteY19" fmla="*/ 283670 h 2561350"/>
                <a:gd name="connsiteX20" fmla="*/ 1014747 w 2040556"/>
                <a:gd name="connsiteY20" fmla="*/ 3 h 2561350"/>
                <a:gd name="connsiteX0" fmla="*/ 1014747 w 2040556"/>
                <a:gd name="connsiteY0" fmla="*/ 3 h 2281175"/>
                <a:gd name="connsiteX1" fmla="*/ 1229060 w 2040556"/>
                <a:gd name="connsiteY1" fmla="*/ 286050 h 2281175"/>
                <a:gd name="connsiteX2" fmla="*/ 1206924 w 2040556"/>
                <a:gd name="connsiteY2" fmla="*/ 389002 h 2281175"/>
                <a:gd name="connsiteX3" fmla="*/ 1954419 w 2040556"/>
                <a:gd name="connsiteY3" fmla="*/ 344364 h 2281175"/>
                <a:gd name="connsiteX4" fmla="*/ 2036260 w 2040556"/>
                <a:gd name="connsiteY4" fmla="*/ 926667 h 2281175"/>
                <a:gd name="connsiteX5" fmla="*/ 1849752 w 2040556"/>
                <a:gd name="connsiteY5" fmla="*/ 1060129 h 2281175"/>
                <a:gd name="connsiteX6" fmla="*/ 1811756 w 2040556"/>
                <a:gd name="connsiteY6" fmla="*/ 1531159 h 2281175"/>
                <a:gd name="connsiteX7" fmla="*/ 2036129 w 2040556"/>
                <a:gd name="connsiteY7" fmla="*/ 1616113 h 2281175"/>
                <a:gd name="connsiteX8" fmla="*/ 1938318 w 2040556"/>
                <a:gd name="connsiteY8" fmla="*/ 2180265 h 2281175"/>
                <a:gd name="connsiteX9" fmla="*/ 1209187 w 2040556"/>
                <a:gd name="connsiteY9" fmla="*/ 2167002 h 2281175"/>
                <a:gd name="connsiteX10" fmla="*/ 1229060 w 2040556"/>
                <a:gd name="connsiteY10" fmla="*/ 2275300 h 2281175"/>
                <a:gd name="connsiteX11" fmla="*/ 116012 w 2040556"/>
                <a:gd name="connsiteY11" fmla="*/ 2200159 h 2281175"/>
                <a:gd name="connsiteX12" fmla="*/ 0 w 2040556"/>
                <a:gd name="connsiteY12" fmla="*/ 1657530 h 2281175"/>
                <a:gd name="connsiteX13" fmla="*/ 248790 w 2040556"/>
                <a:gd name="connsiteY13" fmla="*/ 1539671 h 2281175"/>
                <a:gd name="connsiteX14" fmla="*/ 226518 w 2040556"/>
                <a:gd name="connsiteY14" fmla="*/ 1049619 h 2281175"/>
                <a:gd name="connsiteX15" fmla="*/ 16100 w 2040556"/>
                <a:gd name="connsiteY15" fmla="*/ 1005469 h 2281175"/>
                <a:gd name="connsiteX16" fmla="*/ 87479 w 2040556"/>
                <a:gd name="connsiteY16" fmla="*/ 369408 h 2281175"/>
                <a:gd name="connsiteX17" fmla="*/ 813908 w 2040556"/>
                <a:gd name="connsiteY17" fmla="*/ 389002 h 2281175"/>
                <a:gd name="connsiteX18" fmla="*/ 779004 w 2040556"/>
                <a:gd name="connsiteY18" fmla="*/ 283670 h 2281175"/>
                <a:gd name="connsiteX19" fmla="*/ 1014747 w 2040556"/>
                <a:gd name="connsiteY19" fmla="*/ 3 h 2281175"/>
                <a:gd name="connsiteX0" fmla="*/ 1014747 w 2040556"/>
                <a:gd name="connsiteY0" fmla="*/ 3 h 2281175"/>
                <a:gd name="connsiteX1" fmla="*/ 1229060 w 2040556"/>
                <a:gd name="connsiteY1" fmla="*/ 286050 h 2281175"/>
                <a:gd name="connsiteX2" fmla="*/ 1206924 w 2040556"/>
                <a:gd name="connsiteY2" fmla="*/ 389002 h 2281175"/>
                <a:gd name="connsiteX3" fmla="*/ 1954419 w 2040556"/>
                <a:gd name="connsiteY3" fmla="*/ 344364 h 2281175"/>
                <a:gd name="connsiteX4" fmla="*/ 2036260 w 2040556"/>
                <a:gd name="connsiteY4" fmla="*/ 926667 h 2281175"/>
                <a:gd name="connsiteX5" fmla="*/ 1849752 w 2040556"/>
                <a:gd name="connsiteY5" fmla="*/ 1060129 h 2281175"/>
                <a:gd name="connsiteX6" fmla="*/ 1811756 w 2040556"/>
                <a:gd name="connsiteY6" fmla="*/ 1531159 h 2281175"/>
                <a:gd name="connsiteX7" fmla="*/ 2036129 w 2040556"/>
                <a:gd name="connsiteY7" fmla="*/ 1616113 h 2281175"/>
                <a:gd name="connsiteX8" fmla="*/ 1938318 w 2040556"/>
                <a:gd name="connsiteY8" fmla="*/ 2180265 h 2281175"/>
                <a:gd name="connsiteX9" fmla="*/ 1229060 w 2040556"/>
                <a:gd name="connsiteY9" fmla="*/ 2275300 h 2281175"/>
                <a:gd name="connsiteX10" fmla="*/ 116012 w 2040556"/>
                <a:gd name="connsiteY10" fmla="*/ 2200159 h 2281175"/>
                <a:gd name="connsiteX11" fmla="*/ 0 w 2040556"/>
                <a:gd name="connsiteY11" fmla="*/ 1657530 h 2281175"/>
                <a:gd name="connsiteX12" fmla="*/ 248790 w 2040556"/>
                <a:gd name="connsiteY12" fmla="*/ 1539671 h 2281175"/>
                <a:gd name="connsiteX13" fmla="*/ 226518 w 2040556"/>
                <a:gd name="connsiteY13" fmla="*/ 1049619 h 2281175"/>
                <a:gd name="connsiteX14" fmla="*/ 16100 w 2040556"/>
                <a:gd name="connsiteY14" fmla="*/ 1005469 h 2281175"/>
                <a:gd name="connsiteX15" fmla="*/ 87479 w 2040556"/>
                <a:gd name="connsiteY15" fmla="*/ 369408 h 2281175"/>
                <a:gd name="connsiteX16" fmla="*/ 813908 w 2040556"/>
                <a:gd name="connsiteY16" fmla="*/ 389002 h 2281175"/>
                <a:gd name="connsiteX17" fmla="*/ 779004 w 2040556"/>
                <a:gd name="connsiteY17" fmla="*/ 283670 h 2281175"/>
                <a:gd name="connsiteX18" fmla="*/ 1014747 w 2040556"/>
                <a:gd name="connsiteY18" fmla="*/ 3 h 2281175"/>
                <a:gd name="connsiteX0" fmla="*/ 1014747 w 2040556"/>
                <a:gd name="connsiteY0" fmla="*/ 3 h 2281175"/>
                <a:gd name="connsiteX1" fmla="*/ 1229060 w 2040556"/>
                <a:gd name="connsiteY1" fmla="*/ 286050 h 2281175"/>
                <a:gd name="connsiteX2" fmla="*/ 1206924 w 2040556"/>
                <a:gd name="connsiteY2" fmla="*/ 389002 h 2281175"/>
                <a:gd name="connsiteX3" fmla="*/ 1954419 w 2040556"/>
                <a:gd name="connsiteY3" fmla="*/ 344364 h 2281175"/>
                <a:gd name="connsiteX4" fmla="*/ 2036260 w 2040556"/>
                <a:gd name="connsiteY4" fmla="*/ 926667 h 2281175"/>
                <a:gd name="connsiteX5" fmla="*/ 1849752 w 2040556"/>
                <a:gd name="connsiteY5" fmla="*/ 1060129 h 2281175"/>
                <a:gd name="connsiteX6" fmla="*/ 1811756 w 2040556"/>
                <a:gd name="connsiteY6" fmla="*/ 1531159 h 2281175"/>
                <a:gd name="connsiteX7" fmla="*/ 2036129 w 2040556"/>
                <a:gd name="connsiteY7" fmla="*/ 1616113 h 2281175"/>
                <a:gd name="connsiteX8" fmla="*/ 1938318 w 2040556"/>
                <a:gd name="connsiteY8" fmla="*/ 2180265 h 2281175"/>
                <a:gd name="connsiteX9" fmla="*/ 1229060 w 2040556"/>
                <a:gd name="connsiteY9" fmla="*/ 2275300 h 2281175"/>
                <a:gd name="connsiteX10" fmla="*/ 116012 w 2040556"/>
                <a:gd name="connsiteY10" fmla="*/ 2200159 h 2281175"/>
                <a:gd name="connsiteX11" fmla="*/ 0 w 2040556"/>
                <a:gd name="connsiteY11" fmla="*/ 1657530 h 2281175"/>
                <a:gd name="connsiteX12" fmla="*/ 248790 w 2040556"/>
                <a:gd name="connsiteY12" fmla="*/ 1539671 h 2281175"/>
                <a:gd name="connsiteX13" fmla="*/ 226518 w 2040556"/>
                <a:gd name="connsiteY13" fmla="*/ 1049619 h 2281175"/>
                <a:gd name="connsiteX14" fmla="*/ 16100 w 2040556"/>
                <a:gd name="connsiteY14" fmla="*/ 1005469 h 2281175"/>
                <a:gd name="connsiteX15" fmla="*/ 87479 w 2040556"/>
                <a:gd name="connsiteY15" fmla="*/ 369408 h 2281175"/>
                <a:gd name="connsiteX16" fmla="*/ 813908 w 2040556"/>
                <a:gd name="connsiteY16" fmla="*/ 389002 h 2281175"/>
                <a:gd name="connsiteX17" fmla="*/ 779004 w 2040556"/>
                <a:gd name="connsiteY17" fmla="*/ 283670 h 2281175"/>
                <a:gd name="connsiteX18" fmla="*/ 1014747 w 2040556"/>
                <a:gd name="connsiteY18" fmla="*/ 3 h 2281175"/>
                <a:gd name="connsiteX0" fmla="*/ 1014747 w 2040556"/>
                <a:gd name="connsiteY0" fmla="*/ 3 h 2281175"/>
                <a:gd name="connsiteX1" fmla="*/ 1229060 w 2040556"/>
                <a:gd name="connsiteY1" fmla="*/ 286050 h 2281175"/>
                <a:gd name="connsiteX2" fmla="*/ 1206924 w 2040556"/>
                <a:gd name="connsiteY2" fmla="*/ 389002 h 2281175"/>
                <a:gd name="connsiteX3" fmla="*/ 1954419 w 2040556"/>
                <a:gd name="connsiteY3" fmla="*/ 344364 h 2281175"/>
                <a:gd name="connsiteX4" fmla="*/ 2036260 w 2040556"/>
                <a:gd name="connsiteY4" fmla="*/ 926667 h 2281175"/>
                <a:gd name="connsiteX5" fmla="*/ 1849752 w 2040556"/>
                <a:gd name="connsiteY5" fmla="*/ 1060129 h 2281175"/>
                <a:gd name="connsiteX6" fmla="*/ 1811756 w 2040556"/>
                <a:gd name="connsiteY6" fmla="*/ 1531159 h 2281175"/>
                <a:gd name="connsiteX7" fmla="*/ 2036129 w 2040556"/>
                <a:gd name="connsiteY7" fmla="*/ 1616113 h 2281175"/>
                <a:gd name="connsiteX8" fmla="*/ 1938318 w 2040556"/>
                <a:gd name="connsiteY8" fmla="*/ 2180265 h 2281175"/>
                <a:gd name="connsiteX9" fmla="*/ 1229060 w 2040556"/>
                <a:gd name="connsiteY9" fmla="*/ 2275300 h 2281175"/>
                <a:gd name="connsiteX10" fmla="*/ 116012 w 2040556"/>
                <a:gd name="connsiteY10" fmla="*/ 2200159 h 2281175"/>
                <a:gd name="connsiteX11" fmla="*/ 0 w 2040556"/>
                <a:gd name="connsiteY11" fmla="*/ 1657530 h 2281175"/>
                <a:gd name="connsiteX12" fmla="*/ 248790 w 2040556"/>
                <a:gd name="connsiteY12" fmla="*/ 1539671 h 2281175"/>
                <a:gd name="connsiteX13" fmla="*/ 226518 w 2040556"/>
                <a:gd name="connsiteY13" fmla="*/ 1049619 h 2281175"/>
                <a:gd name="connsiteX14" fmla="*/ 16100 w 2040556"/>
                <a:gd name="connsiteY14" fmla="*/ 1005469 h 2281175"/>
                <a:gd name="connsiteX15" fmla="*/ 87479 w 2040556"/>
                <a:gd name="connsiteY15" fmla="*/ 369408 h 2281175"/>
                <a:gd name="connsiteX16" fmla="*/ 813908 w 2040556"/>
                <a:gd name="connsiteY16" fmla="*/ 389002 h 2281175"/>
                <a:gd name="connsiteX17" fmla="*/ 779004 w 2040556"/>
                <a:gd name="connsiteY17" fmla="*/ 283670 h 2281175"/>
                <a:gd name="connsiteX18" fmla="*/ 1014747 w 2040556"/>
                <a:gd name="connsiteY18" fmla="*/ 3 h 2281175"/>
                <a:gd name="connsiteX0" fmla="*/ 1014747 w 2040556"/>
                <a:gd name="connsiteY0" fmla="*/ 3 h 2281175"/>
                <a:gd name="connsiteX1" fmla="*/ 1229060 w 2040556"/>
                <a:gd name="connsiteY1" fmla="*/ 286050 h 2281175"/>
                <a:gd name="connsiteX2" fmla="*/ 1206924 w 2040556"/>
                <a:gd name="connsiteY2" fmla="*/ 389002 h 2281175"/>
                <a:gd name="connsiteX3" fmla="*/ 1954419 w 2040556"/>
                <a:gd name="connsiteY3" fmla="*/ 344364 h 2281175"/>
                <a:gd name="connsiteX4" fmla="*/ 2036260 w 2040556"/>
                <a:gd name="connsiteY4" fmla="*/ 926667 h 2281175"/>
                <a:gd name="connsiteX5" fmla="*/ 1849752 w 2040556"/>
                <a:gd name="connsiteY5" fmla="*/ 1060129 h 2281175"/>
                <a:gd name="connsiteX6" fmla="*/ 1811756 w 2040556"/>
                <a:gd name="connsiteY6" fmla="*/ 1531159 h 2281175"/>
                <a:gd name="connsiteX7" fmla="*/ 2036129 w 2040556"/>
                <a:gd name="connsiteY7" fmla="*/ 1616113 h 2281175"/>
                <a:gd name="connsiteX8" fmla="*/ 1938318 w 2040556"/>
                <a:gd name="connsiteY8" fmla="*/ 2180265 h 2281175"/>
                <a:gd name="connsiteX9" fmla="*/ 1229060 w 2040556"/>
                <a:gd name="connsiteY9" fmla="*/ 2275300 h 2281175"/>
                <a:gd name="connsiteX10" fmla="*/ 116012 w 2040556"/>
                <a:gd name="connsiteY10" fmla="*/ 2200159 h 2281175"/>
                <a:gd name="connsiteX11" fmla="*/ 0 w 2040556"/>
                <a:gd name="connsiteY11" fmla="*/ 1657530 h 2281175"/>
                <a:gd name="connsiteX12" fmla="*/ 248790 w 2040556"/>
                <a:gd name="connsiteY12" fmla="*/ 1539671 h 2281175"/>
                <a:gd name="connsiteX13" fmla="*/ 226518 w 2040556"/>
                <a:gd name="connsiteY13" fmla="*/ 1049619 h 2281175"/>
                <a:gd name="connsiteX14" fmla="*/ 16100 w 2040556"/>
                <a:gd name="connsiteY14" fmla="*/ 1005469 h 2281175"/>
                <a:gd name="connsiteX15" fmla="*/ 87479 w 2040556"/>
                <a:gd name="connsiteY15" fmla="*/ 369408 h 2281175"/>
                <a:gd name="connsiteX16" fmla="*/ 813908 w 2040556"/>
                <a:gd name="connsiteY16" fmla="*/ 389002 h 2281175"/>
                <a:gd name="connsiteX17" fmla="*/ 779004 w 2040556"/>
                <a:gd name="connsiteY17" fmla="*/ 283670 h 2281175"/>
                <a:gd name="connsiteX18" fmla="*/ 1014747 w 2040556"/>
                <a:gd name="connsiteY18" fmla="*/ 3 h 2281175"/>
                <a:gd name="connsiteX0" fmla="*/ 1014747 w 2040556"/>
                <a:gd name="connsiteY0" fmla="*/ 3 h 2281175"/>
                <a:gd name="connsiteX1" fmla="*/ 1229060 w 2040556"/>
                <a:gd name="connsiteY1" fmla="*/ 286050 h 2281175"/>
                <a:gd name="connsiteX2" fmla="*/ 1206924 w 2040556"/>
                <a:gd name="connsiteY2" fmla="*/ 389002 h 2281175"/>
                <a:gd name="connsiteX3" fmla="*/ 1954419 w 2040556"/>
                <a:gd name="connsiteY3" fmla="*/ 344364 h 2281175"/>
                <a:gd name="connsiteX4" fmla="*/ 2036260 w 2040556"/>
                <a:gd name="connsiteY4" fmla="*/ 926667 h 2281175"/>
                <a:gd name="connsiteX5" fmla="*/ 1849752 w 2040556"/>
                <a:gd name="connsiteY5" fmla="*/ 1060129 h 2281175"/>
                <a:gd name="connsiteX6" fmla="*/ 2036129 w 2040556"/>
                <a:gd name="connsiteY6" fmla="*/ 1616113 h 2281175"/>
                <a:gd name="connsiteX7" fmla="*/ 1938318 w 2040556"/>
                <a:gd name="connsiteY7" fmla="*/ 2180265 h 2281175"/>
                <a:gd name="connsiteX8" fmla="*/ 1229060 w 2040556"/>
                <a:gd name="connsiteY8" fmla="*/ 2275300 h 2281175"/>
                <a:gd name="connsiteX9" fmla="*/ 116012 w 2040556"/>
                <a:gd name="connsiteY9" fmla="*/ 2200159 h 2281175"/>
                <a:gd name="connsiteX10" fmla="*/ 0 w 2040556"/>
                <a:gd name="connsiteY10" fmla="*/ 1657530 h 2281175"/>
                <a:gd name="connsiteX11" fmla="*/ 248790 w 2040556"/>
                <a:gd name="connsiteY11" fmla="*/ 1539671 h 2281175"/>
                <a:gd name="connsiteX12" fmla="*/ 226518 w 2040556"/>
                <a:gd name="connsiteY12" fmla="*/ 1049619 h 2281175"/>
                <a:gd name="connsiteX13" fmla="*/ 16100 w 2040556"/>
                <a:gd name="connsiteY13" fmla="*/ 1005469 h 2281175"/>
                <a:gd name="connsiteX14" fmla="*/ 87479 w 2040556"/>
                <a:gd name="connsiteY14" fmla="*/ 369408 h 2281175"/>
                <a:gd name="connsiteX15" fmla="*/ 813908 w 2040556"/>
                <a:gd name="connsiteY15" fmla="*/ 389002 h 2281175"/>
                <a:gd name="connsiteX16" fmla="*/ 779004 w 2040556"/>
                <a:gd name="connsiteY16" fmla="*/ 283670 h 2281175"/>
                <a:gd name="connsiteX17" fmla="*/ 1014747 w 2040556"/>
                <a:gd name="connsiteY17" fmla="*/ 3 h 2281175"/>
                <a:gd name="connsiteX0" fmla="*/ 1014747 w 2047441"/>
                <a:gd name="connsiteY0" fmla="*/ 3 h 2281175"/>
                <a:gd name="connsiteX1" fmla="*/ 1229060 w 2047441"/>
                <a:gd name="connsiteY1" fmla="*/ 286050 h 2281175"/>
                <a:gd name="connsiteX2" fmla="*/ 1206924 w 2047441"/>
                <a:gd name="connsiteY2" fmla="*/ 389002 h 2281175"/>
                <a:gd name="connsiteX3" fmla="*/ 1954419 w 2047441"/>
                <a:gd name="connsiteY3" fmla="*/ 344364 h 2281175"/>
                <a:gd name="connsiteX4" fmla="*/ 2036260 w 2047441"/>
                <a:gd name="connsiteY4" fmla="*/ 926667 h 2281175"/>
                <a:gd name="connsiteX5" fmla="*/ 2036129 w 2047441"/>
                <a:gd name="connsiteY5" fmla="*/ 1616113 h 2281175"/>
                <a:gd name="connsiteX6" fmla="*/ 1938318 w 2047441"/>
                <a:gd name="connsiteY6" fmla="*/ 2180265 h 2281175"/>
                <a:gd name="connsiteX7" fmla="*/ 1229060 w 2047441"/>
                <a:gd name="connsiteY7" fmla="*/ 2275300 h 2281175"/>
                <a:gd name="connsiteX8" fmla="*/ 116012 w 2047441"/>
                <a:gd name="connsiteY8" fmla="*/ 2200159 h 2281175"/>
                <a:gd name="connsiteX9" fmla="*/ 0 w 2047441"/>
                <a:gd name="connsiteY9" fmla="*/ 1657530 h 2281175"/>
                <a:gd name="connsiteX10" fmla="*/ 248790 w 2047441"/>
                <a:gd name="connsiteY10" fmla="*/ 1539671 h 2281175"/>
                <a:gd name="connsiteX11" fmla="*/ 226518 w 2047441"/>
                <a:gd name="connsiteY11" fmla="*/ 1049619 h 2281175"/>
                <a:gd name="connsiteX12" fmla="*/ 16100 w 2047441"/>
                <a:gd name="connsiteY12" fmla="*/ 1005469 h 2281175"/>
                <a:gd name="connsiteX13" fmla="*/ 87479 w 2047441"/>
                <a:gd name="connsiteY13" fmla="*/ 369408 h 2281175"/>
                <a:gd name="connsiteX14" fmla="*/ 813908 w 2047441"/>
                <a:gd name="connsiteY14" fmla="*/ 389002 h 2281175"/>
                <a:gd name="connsiteX15" fmla="*/ 779004 w 2047441"/>
                <a:gd name="connsiteY15" fmla="*/ 283670 h 2281175"/>
                <a:gd name="connsiteX16" fmla="*/ 1014747 w 2047441"/>
                <a:gd name="connsiteY16" fmla="*/ 3 h 2281175"/>
                <a:gd name="connsiteX0" fmla="*/ 1014747 w 2047441"/>
                <a:gd name="connsiteY0" fmla="*/ 3 h 2281175"/>
                <a:gd name="connsiteX1" fmla="*/ 1229060 w 2047441"/>
                <a:gd name="connsiteY1" fmla="*/ 286050 h 2281175"/>
                <a:gd name="connsiteX2" fmla="*/ 1206924 w 2047441"/>
                <a:gd name="connsiteY2" fmla="*/ 389002 h 2281175"/>
                <a:gd name="connsiteX3" fmla="*/ 1954419 w 2047441"/>
                <a:gd name="connsiteY3" fmla="*/ 344364 h 2281175"/>
                <a:gd name="connsiteX4" fmla="*/ 2036260 w 2047441"/>
                <a:gd name="connsiteY4" fmla="*/ 926667 h 2281175"/>
                <a:gd name="connsiteX5" fmla="*/ 2036129 w 2047441"/>
                <a:gd name="connsiteY5" fmla="*/ 1616113 h 2281175"/>
                <a:gd name="connsiteX6" fmla="*/ 1785568 w 2047441"/>
                <a:gd name="connsiteY6" fmla="*/ 2131264 h 2281175"/>
                <a:gd name="connsiteX7" fmla="*/ 1229060 w 2047441"/>
                <a:gd name="connsiteY7" fmla="*/ 2275300 h 2281175"/>
                <a:gd name="connsiteX8" fmla="*/ 116012 w 2047441"/>
                <a:gd name="connsiteY8" fmla="*/ 2200159 h 2281175"/>
                <a:gd name="connsiteX9" fmla="*/ 0 w 2047441"/>
                <a:gd name="connsiteY9" fmla="*/ 1657530 h 2281175"/>
                <a:gd name="connsiteX10" fmla="*/ 248790 w 2047441"/>
                <a:gd name="connsiteY10" fmla="*/ 1539671 h 2281175"/>
                <a:gd name="connsiteX11" fmla="*/ 226518 w 2047441"/>
                <a:gd name="connsiteY11" fmla="*/ 1049619 h 2281175"/>
                <a:gd name="connsiteX12" fmla="*/ 16100 w 2047441"/>
                <a:gd name="connsiteY12" fmla="*/ 1005469 h 2281175"/>
                <a:gd name="connsiteX13" fmla="*/ 87479 w 2047441"/>
                <a:gd name="connsiteY13" fmla="*/ 369408 h 2281175"/>
                <a:gd name="connsiteX14" fmla="*/ 813908 w 2047441"/>
                <a:gd name="connsiteY14" fmla="*/ 389002 h 2281175"/>
                <a:gd name="connsiteX15" fmla="*/ 779004 w 2047441"/>
                <a:gd name="connsiteY15" fmla="*/ 283670 h 2281175"/>
                <a:gd name="connsiteX16" fmla="*/ 1014747 w 2047441"/>
                <a:gd name="connsiteY16" fmla="*/ 3 h 2281175"/>
                <a:gd name="connsiteX0" fmla="*/ 1014747 w 2040556"/>
                <a:gd name="connsiteY0" fmla="*/ 3 h 2281175"/>
                <a:gd name="connsiteX1" fmla="*/ 1229060 w 2040556"/>
                <a:gd name="connsiteY1" fmla="*/ 286050 h 2281175"/>
                <a:gd name="connsiteX2" fmla="*/ 1206924 w 2040556"/>
                <a:gd name="connsiteY2" fmla="*/ 389002 h 2281175"/>
                <a:gd name="connsiteX3" fmla="*/ 1954419 w 2040556"/>
                <a:gd name="connsiteY3" fmla="*/ 344364 h 2281175"/>
                <a:gd name="connsiteX4" fmla="*/ 2036260 w 2040556"/>
                <a:gd name="connsiteY4" fmla="*/ 926667 h 2281175"/>
                <a:gd name="connsiteX5" fmla="*/ 1871628 w 2040556"/>
                <a:gd name="connsiteY5" fmla="*/ 1616113 h 2281175"/>
                <a:gd name="connsiteX6" fmla="*/ 1785568 w 2040556"/>
                <a:gd name="connsiteY6" fmla="*/ 2131264 h 2281175"/>
                <a:gd name="connsiteX7" fmla="*/ 1229060 w 2040556"/>
                <a:gd name="connsiteY7" fmla="*/ 2275300 h 2281175"/>
                <a:gd name="connsiteX8" fmla="*/ 116012 w 2040556"/>
                <a:gd name="connsiteY8" fmla="*/ 2200159 h 2281175"/>
                <a:gd name="connsiteX9" fmla="*/ 0 w 2040556"/>
                <a:gd name="connsiteY9" fmla="*/ 1657530 h 2281175"/>
                <a:gd name="connsiteX10" fmla="*/ 248790 w 2040556"/>
                <a:gd name="connsiteY10" fmla="*/ 1539671 h 2281175"/>
                <a:gd name="connsiteX11" fmla="*/ 226518 w 2040556"/>
                <a:gd name="connsiteY11" fmla="*/ 1049619 h 2281175"/>
                <a:gd name="connsiteX12" fmla="*/ 16100 w 2040556"/>
                <a:gd name="connsiteY12" fmla="*/ 1005469 h 2281175"/>
                <a:gd name="connsiteX13" fmla="*/ 87479 w 2040556"/>
                <a:gd name="connsiteY13" fmla="*/ 369408 h 2281175"/>
                <a:gd name="connsiteX14" fmla="*/ 813908 w 2040556"/>
                <a:gd name="connsiteY14" fmla="*/ 389002 h 2281175"/>
                <a:gd name="connsiteX15" fmla="*/ 779004 w 2040556"/>
                <a:gd name="connsiteY15" fmla="*/ 283670 h 2281175"/>
                <a:gd name="connsiteX16" fmla="*/ 1014747 w 2040556"/>
                <a:gd name="connsiteY16" fmla="*/ 3 h 2281175"/>
                <a:gd name="connsiteX0" fmla="*/ 1014747 w 1956028"/>
                <a:gd name="connsiteY0" fmla="*/ 3 h 2281175"/>
                <a:gd name="connsiteX1" fmla="*/ 1229060 w 1956028"/>
                <a:gd name="connsiteY1" fmla="*/ 286050 h 2281175"/>
                <a:gd name="connsiteX2" fmla="*/ 1206924 w 1956028"/>
                <a:gd name="connsiteY2" fmla="*/ 389002 h 2281175"/>
                <a:gd name="connsiteX3" fmla="*/ 1954419 w 1956028"/>
                <a:gd name="connsiteY3" fmla="*/ 344364 h 2281175"/>
                <a:gd name="connsiteX4" fmla="*/ 1836509 w 1956028"/>
                <a:gd name="connsiteY4" fmla="*/ 934834 h 2281175"/>
                <a:gd name="connsiteX5" fmla="*/ 1871628 w 1956028"/>
                <a:gd name="connsiteY5" fmla="*/ 1616113 h 2281175"/>
                <a:gd name="connsiteX6" fmla="*/ 1785568 w 1956028"/>
                <a:gd name="connsiteY6" fmla="*/ 2131264 h 2281175"/>
                <a:gd name="connsiteX7" fmla="*/ 1229060 w 1956028"/>
                <a:gd name="connsiteY7" fmla="*/ 2275300 h 2281175"/>
                <a:gd name="connsiteX8" fmla="*/ 116012 w 1956028"/>
                <a:gd name="connsiteY8" fmla="*/ 2200159 h 2281175"/>
                <a:gd name="connsiteX9" fmla="*/ 0 w 1956028"/>
                <a:gd name="connsiteY9" fmla="*/ 1657530 h 2281175"/>
                <a:gd name="connsiteX10" fmla="*/ 248790 w 1956028"/>
                <a:gd name="connsiteY10" fmla="*/ 1539671 h 2281175"/>
                <a:gd name="connsiteX11" fmla="*/ 226518 w 1956028"/>
                <a:gd name="connsiteY11" fmla="*/ 1049619 h 2281175"/>
                <a:gd name="connsiteX12" fmla="*/ 16100 w 1956028"/>
                <a:gd name="connsiteY12" fmla="*/ 1005469 h 2281175"/>
                <a:gd name="connsiteX13" fmla="*/ 87479 w 1956028"/>
                <a:gd name="connsiteY13" fmla="*/ 369408 h 2281175"/>
                <a:gd name="connsiteX14" fmla="*/ 813908 w 1956028"/>
                <a:gd name="connsiteY14" fmla="*/ 389002 h 2281175"/>
                <a:gd name="connsiteX15" fmla="*/ 779004 w 1956028"/>
                <a:gd name="connsiteY15" fmla="*/ 283670 h 2281175"/>
                <a:gd name="connsiteX16" fmla="*/ 1014747 w 1956028"/>
                <a:gd name="connsiteY16" fmla="*/ 3 h 2281175"/>
                <a:gd name="connsiteX0" fmla="*/ 1014747 w 1875644"/>
                <a:gd name="connsiteY0" fmla="*/ 3 h 2281175"/>
                <a:gd name="connsiteX1" fmla="*/ 1229060 w 1875644"/>
                <a:gd name="connsiteY1" fmla="*/ 286050 h 2281175"/>
                <a:gd name="connsiteX2" fmla="*/ 1206924 w 1875644"/>
                <a:gd name="connsiteY2" fmla="*/ 389002 h 2281175"/>
                <a:gd name="connsiteX3" fmla="*/ 1801668 w 1875644"/>
                <a:gd name="connsiteY3" fmla="*/ 458700 h 2281175"/>
                <a:gd name="connsiteX4" fmla="*/ 1836509 w 1875644"/>
                <a:gd name="connsiteY4" fmla="*/ 934834 h 2281175"/>
                <a:gd name="connsiteX5" fmla="*/ 1871628 w 1875644"/>
                <a:gd name="connsiteY5" fmla="*/ 1616113 h 2281175"/>
                <a:gd name="connsiteX6" fmla="*/ 1785568 w 1875644"/>
                <a:gd name="connsiteY6" fmla="*/ 2131264 h 2281175"/>
                <a:gd name="connsiteX7" fmla="*/ 1229060 w 1875644"/>
                <a:gd name="connsiteY7" fmla="*/ 2275300 h 2281175"/>
                <a:gd name="connsiteX8" fmla="*/ 116012 w 1875644"/>
                <a:gd name="connsiteY8" fmla="*/ 2200159 h 2281175"/>
                <a:gd name="connsiteX9" fmla="*/ 0 w 1875644"/>
                <a:gd name="connsiteY9" fmla="*/ 1657530 h 2281175"/>
                <a:gd name="connsiteX10" fmla="*/ 248790 w 1875644"/>
                <a:gd name="connsiteY10" fmla="*/ 1539671 h 2281175"/>
                <a:gd name="connsiteX11" fmla="*/ 226518 w 1875644"/>
                <a:gd name="connsiteY11" fmla="*/ 1049619 h 2281175"/>
                <a:gd name="connsiteX12" fmla="*/ 16100 w 1875644"/>
                <a:gd name="connsiteY12" fmla="*/ 1005469 h 2281175"/>
                <a:gd name="connsiteX13" fmla="*/ 87479 w 1875644"/>
                <a:gd name="connsiteY13" fmla="*/ 369408 h 2281175"/>
                <a:gd name="connsiteX14" fmla="*/ 813908 w 1875644"/>
                <a:gd name="connsiteY14" fmla="*/ 389002 h 2281175"/>
                <a:gd name="connsiteX15" fmla="*/ 779004 w 1875644"/>
                <a:gd name="connsiteY15" fmla="*/ 283670 h 2281175"/>
                <a:gd name="connsiteX16" fmla="*/ 1014747 w 1875644"/>
                <a:gd name="connsiteY16" fmla="*/ 3 h 2281175"/>
                <a:gd name="connsiteX0" fmla="*/ 1014747 w 1875644"/>
                <a:gd name="connsiteY0" fmla="*/ 3 h 2309760"/>
                <a:gd name="connsiteX1" fmla="*/ 1229060 w 1875644"/>
                <a:gd name="connsiteY1" fmla="*/ 286050 h 2309760"/>
                <a:gd name="connsiteX2" fmla="*/ 1206924 w 1875644"/>
                <a:gd name="connsiteY2" fmla="*/ 389002 h 2309760"/>
                <a:gd name="connsiteX3" fmla="*/ 1801668 w 1875644"/>
                <a:gd name="connsiteY3" fmla="*/ 458700 h 2309760"/>
                <a:gd name="connsiteX4" fmla="*/ 1836509 w 1875644"/>
                <a:gd name="connsiteY4" fmla="*/ 934834 h 2309760"/>
                <a:gd name="connsiteX5" fmla="*/ 1871628 w 1875644"/>
                <a:gd name="connsiteY5" fmla="*/ 1616113 h 2309760"/>
                <a:gd name="connsiteX6" fmla="*/ 1785568 w 1875644"/>
                <a:gd name="connsiteY6" fmla="*/ 2131264 h 2309760"/>
                <a:gd name="connsiteX7" fmla="*/ 1229060 w 1875644"/>
                <a:gd name="connsiteY7" fmla="*/ 2275300 h 2309760"/>
                <a:gd name="connsiteX8" fmla="*/ 69014 w 1875644"/>
                <a:gd name="connsiteY8" fmla="*/ 2257327 h 2309760"/>
                <a:gd name="connsiteX9" fmla="*/ 0 w 1875644"/>
                <a:gd name="connsiteY9" fmla="*/ 1657530 h 2309760"/>
                <a:gd name="connsiteX10" fmla="*/ 248790 w 1875644"/>
                <a:gd name="connsiteY10" fmla="*/ 1539671 h 2309760"/>
                <a:gd name="connsiteX11" fmla="*/ 226518 w 1875644"/>
                <a:gd name="connsiteY11" fmla="*/ 1049619 h 2309760"/>
                <a:gd name="connsiteX12" fmla="*/ 16100 w 1875644"/>
                <a:gd name="connsiteY12" fmla="*/ 1005469 h 2309760"/>
                <a:gd name="connsiteX13" fmla="*/ 87479 w 1875644"/>
                <a:gd name="connsiteY13" fmla="*/ 369408 h 2309760"/>
                <a:gd name="connsiteX14" fmla="*/ 813908 w 1875644"/>
                <a:gd name="connsiteY14" fmla="*/ 389002 h 2309760"/>
                <a:gd name="connsiteX15" fmla="*/ 779004 w 1875644"/>
                <a:gd name="connsiteY15" fmla="*/ 283670 h 2309760"/>
                <a:gd name="connsiteX16" fmla="*/ 1014747 w 1875644"/>
                <a:gd name="connsiteY16" fmla="*/ 3 h 2309760"/>
                <a:gd name="connsiteX0" fmla="*/ 1014747 w 1875644"/>
                <a:gd name="connsiteY0" fmla="*/ 3 h 2309760"/>
                <a:gd name="connsiteX1" fmla="*/ 1229060 w 1875644"/>
                <a:gd name="connsiteY1" fmla="*/ 286050 h 2309760"/>
                <a:gd name="connsiteX2" fmla="*/ 1206924 w 1875644"/>
                <a:gd name="connsiteY2" fmla="*/ 389002 h 2309760"/>
                <a:gd name="connsiteX3" fmla="*/ 1801668 w 1875644"/>
                <a:gd name="connsiteY3" fmla="*/ 458700 h 2309760"/>
                <a:gd name="connsiteX4" fmla="*/ 1836509 w 1875644"/>
                <a:gd name="connsiteY4" fmla="*/ 934834 h 2309760"/>
                <a:gd name="connsiteX5" fmla="*/ 1871628 w 1875644"/>
                <a:gd name="connsiteY5" fmla="*/ 1616113 h 2309760"/>
                <a:gd name="connsiteX6" fmla="*/ 1785568 w 1875644"/>
                <a:gd name="connsiteY6" fmla="*/ 2131264 h 2309760"/>
                <a:gd name="connsiteX7" fmla="*/ 1229060 w 1875644"/>
                <a:gd name="connsiteY7" fmla="*/ 2275300 h 2309760"/>
                <a:gd name="connsiteX8" fmla="*/ 69014 w 1875644"/>
                <a:gd name="connsiteY8" fmla="*/ 2257327 h 2309760"/>
                <a:gd name="connsiteX9" fmla="*/ 0 w 1875644"/>
                <a:gd name="connsiteY9" fmla="*/ 1657530 h 2309760"/>
                <a:gd name="connsiteX10" fmla="*/ 248790 w 1875644"/>
                <a:gd name="connsiteY10" fmla="*/ 1539671 h 2309760"/>
                <a:gd name="connsiteX11" fmla="*/ 226518 w 1875644"/>
                <a:gd name="connsiteY11" fmla="*/ 1049619 h 2309760"/>
                <a:gd name="connsiteX12" fmla="*/ 16100 w 1875644"/>
                <a:gd name="connsiteY12" fmla="*/ 1005469 h 2309760"/>
                <a:gd name="connsiteX13" fmla="*/ 87479 w 1875644"/>
                <a:gd name="connsiteY13" fmla="*/ 369408 h 2309760"/>
                <a:gd name="connsiteX14" fmla="*/ 813908 w 1875644"/>
                <a:gd name="connsiteY14" fmla="*/ 389002 h 2309760"/>
                <a:gd name="connsiteX15" fmla="*/ 779004 w 1875644"/>
                <a:gd name="connsiteY15" fmla="*/ 283670 h 2309760"/>
                <a:gd name="connsiteX16" fmla="*/ 1014747 w 1875644"/>
                <a:gd name="connsiteY16" fmla="*/ 3 h 2309760"/>
                <a:gd name="connsiteX0" fmla="*/ 1014747 w 1875644"/>
                <a:gd name="connsiteY0" fmla="*/ 3 h 2279846"/>
                <a:gd name="connsiteX1" fmla="*/ 1229060 w 1875644"/>
                <a:gd name="connsiteY1" fmla="*/ 286050 h 2279846"/>
                <a:gd name="connsiteX2" fmla="*/ 1206924 w 1875644"/>
                <a:gd name="connsiteY2" fmla="*/ 389002 h 2279846"/>
                <a:gd name="connsiteX3" fmla="*/ 1801668 w 1875644"/>
                <a:gd name="connsiteY3" fmla="*/ 458700 h 2279846"/>
                <a:gd name="connsiteX4" fmla="*/ 1836509 w 1875644"/>
                <a:gd name="connsiteY4" fmla="*/ 934834 h 2279846"/>
                <a:gd name="connsiteX5" fmla="*/ 1871628 w 1875644"/>
                <a:gd name="connsiteY5" fmla="*/ 1616113 h 2279846"/>
                <a:gd name="connsiteX6" fmla="*/ 1785568 w 1875644"/>
                <a:gd name="connsiteY6" fmla="*/ 2131264 h 2279846"/>
                <a:gd name="connsiteX7" fmla="*/ 1229060 w 1875644"/>
                <a:gd name="connsiteY7" fmla="*/ 2275300 h 2279846"/>
                <a:gd name="connsiteX8" fmla="*/ 69014 w 1875644"/>
                <a:gd name="connsiteY8" fmla="*/ 2257327 h 2279846"/>
                <a:gd name="connsiteX9" fmla="*/ 0 w 1875644"/>
                <a:gd name="connsiteY9" fmla="*/ 1657530 h 2279846"/>
                <a:gd name="connsiteX10" fmla="*/ 248790 w 1875644"/>
                <a:gd name="connsiteY10" fmla="*/ 1539671 h 2279846"/>
                <a:gd name="connsiteX11" fmla="*/ 226518 w 1875644"/>
                <a:gd name="connsiteY11" fmla="*/ 1049619 h 2279846"/>
                <a:gd name="connsiteX12" fmla="*/ 16100 w 1875644"/>
                <a:gd name="connsiteY12" fmla="*/ 1005469 h 2279846"/>
                <a:gd name="connsiteX13" fmla="*/ 87479 w 1875644"/>
                <a:gd name="connsiteY13" fmla="*/ 369408 h 2279846"/>
                <a:gd name="connsiteX14" fmla="*/ 813908 w 1875644"/>
                <a:gd name="connsiteY14" fmla="*/ 389002 h 2279846"/>
                <a:gd name="connsiteX15" fmla="*/ 779004 w 1875644"/>
                <a:gd name="connsiteY15" fmla="*/ 283670 h 2279846"/>
                <a:gd name="connsiteX16" fmla="*/ 1014747 w 1875644"/>
                <a:gd name="connsiteY16" fmla="*/ 3 h 2279846"/>
                <a:gd name="connsiteX0" fmla="*/ 1014747 w 1875644"/>
                <a:gd name="connsiteY0" fmla="*/ 3 h 2307822"/>
                <a:gd name="connsiteX1" fmla="*/ 1229060 w 1875644"/>
                <a:gd name="connsiteY1" fmla="*/ 286050 h 2307822"/>
                <a:gd name="connsiteX2" fmla="*/ 1206924 w 1875644"/>
                <a:gd name="connsiteY2" fmla="*/ 389002 h 2307822"/>
                <a:gd name="connsiteX3" fmla="*/ 1801668 w 1875644"/>
                <a:gd name="connsiteY3" fmla="*/ 458700 h 2307822"/>
                <a:gd name="connsiteX4" fmla="*/ 1836509 w 1875644"/>
                <a:gd name="connsiteY4" fmla="*/ 934834 h 2307822"/>
                <a:gd name="connsiteX5" fmla="*/ 1871628 w 1875644"/>
                <a:gd name="connsiteY5" fmla="*/ 1616113 h 2307822"/>
                <a:gd name="connsiteX6" fmla="*/ 1785568 w 1875644"/>
                <a:gd name="connsiteY6" fmla="*/ 2131264 h 2307822"/>
                <a:gd name="connsiteX7" fmla="*/ 1229060 w 1875644"/>
                <a:gd name="connsiteY7" fmla="*/ 2275300 h 2307822"/>
                <a:gd name="connsiteX8" fmla="*/ 69014 w 1875644"/>
                <a:gd name="connsiteY8" fmla="*/ 2298161 h 2307822"/>
                <a:gd name="connsiteX9" fmla="*/ 0 w 1875644"/>
                <a:gd name="connsiteY9" fmla="*/ 1657530 h 2307822"/>
                <a:gd name="connsiteX10" fmla="*/ 248790 w 1875644"/>
                <a:gd name="connsiteY10" fmla="*/ 1539671 h 2307822"/>
                <a:gd name="connsiteX11" fmla="*/ 226518 w 1875644"/>
                <a:gd name="connsiteY11" fmla="*/ 1049619 h 2307822"/>
                <a:gd name="connsiteX12" fmla="*/ 16100 w 1875644"/>
                <a:gd name="connsiteY12" fmla="*/ 1005469 h 2307822"/>
                <a:gd name="connsiteX13" fmla="*/ 87479 w 1875644"/>
                <a:gd name="connsiteY13" fmla="*/ 369408 h 2307822"/>
                <a:gd name="connsiteX14" fmla="*/ 813908 w 1875644"/>
                <a:gd name="connsiteY14" fmla="*/ 389002 h 2307822"/>
                <a:gd name="connsiteX15" fmla="*/ 779004 w 1875644"/>
                <a:gd name="connsiteY15" fmla="*/ 283670 h 2307822"/>
                <a:gd name="connsiteX16" fmla="*/ 1014747 w 1875644"/>
                <a:gd name="connsiteY16" fmla="*/ 3 h 2307822"/>
                <a:gd name="connsiteX0" fmla="*/ 1014747 w 1875644"/>
                <a:gd name="connsiteY0" fmla="*/ 3 h 2307822"/>
                <a:gd name="connsiteX1" fmla="*/ 1229060 w 1875644"/>
                <a:gd name="connsiteY1" fmla="*/ 286050 h 2307822"/>
                <a:gd name="connsiteX2" fmla="*/ 1206924 w 1875644"/>
                <a:gd name="connsiteY2" fmla="*/ 389002 h 2307822"/>
                <a:gd name="connsiteX3" fmla="*/ 1801668 w 1875644"/>
                <a:gd name="connsiteY3" fmla="*/ 458700 h 2307822"/>
                <a:gd name="connsiteX4" fmla="*/ 1836509 w 1875644"/>
                <a:gd name="connsiteY4" fmla="*/ 934834 h 2307822"/>
                <a:gd name="connsiteX5" fmla="*/ 1871628 w 1875644"/>
                <a:gd name="connsiteY5" fmla="*/ 1616113 h 2307822"/>
                <a:gd name="connsiteX6" fmla="*/ 1735435 w 1875644"/>
                <a:gd name="connsiteY6" fmla="*/ 2131264 h 2307822"/>
                <a:gd name="connsiteX7" fmla="*/ 1229060 w 1875644"/>
                <a:gd name="connsiteY7" fmla="*/ 2275300 h 2307822"/>
                <a:gd name="connsiteX8" fmla="*/ 69014 w 1875644"/>
                <a:gd name="connsiteY8" fmla="*/ 2298161 h 2307822"/>
                <a:gd name="connsiteX9" fmla="*/ 0 w 1875644"/>
                <a:gd name="connsiteY9" fmla="*/ 1657530 h 2307822"/>
                <a:gd name="connsiteX10" fmla="*/ 248790 w 1875644"/>
                <a:gd name="connsiteY10" fmla="*/ 1539671 h 2307822"/>
                <a:gd name="connsiteX11" fmla="*/ 226518 w 1875644"/>
                <a:gd name="connsiteY11" fmla="*/ 1049619 h 2307822"/>
                <a:gd name="connsiteX12" fmla="*/ 16100 w 1875644"/>
                <a:gd name="connsiteY12" fmla="*/ 1005469 h 2307822"/>
                <a:gd name="connsiteX13" fmla="*/ 87479 w 1875644"/>
                <a:gd name="connsiteY13" fmla="*/ 369408 h 2307822"/>
                <a:gd name="connsiteX14" fmla="*/ 813908 w 1875644"/>
                <a:gd name="connsiteY14" fmla="*/ 389002 h 2307822"/>
                <a:gd name="connsiteX15" fmla="*/ 779004 w 1875644"/>
                <a:gd name="connsiteY15" fmla="*/ 283670 h 2307822"/>
                <a:gd name="connsiteX16" fmla="*/ 1014747 w 1875644"/>
                <a:gd name="connsiteY16" fmla="*/ 3 h 2307822"/>
                <a:gd name="connsiteX0" fmla="*/ 1014747 w 1875644"/>
                <a:gd name="connsiteY0" fmla="*/ 3 h 2307822"/>
                <a:gd name="connsiteX1" fmla="*/ 1229060 w 1875644"/>
                <a:gd name="connsiteY1" fmla="*/ 286050 h 2307822"/>
                <a:gd name="connsiteX2" fmla="*/ 1206924 w 1875644"/>
                <a:gd name="connsiteY2" fmla="*/ 389002 h 2307822"/>
                <a:gd name="connsiteX3" fmla="*/ 1801668 w 1875644"/>
                <a:gd name="connsiteY3" fmla="*/ 458700 h 2307822"/>
                <a:gd name="connsiteX4" fmla="*/ 1836509 w 1875644"/>
                <a:gd name="connsiteY4" fmla="*/ 934834 h 2307822"/>
                <a:gd name="connsiteX5" fmla="*/ 1871628 w 1875644"/>
                <a:gd name="connsiteY5" fmla="*/ 1616113 h 2307822"/>
                <a:gd name="connsiteX6" fmla="*/ 1735435 w 1875644"/>
                <a:gd name="connsiteY6" fmla="*/ 2131264 h 2307822"/>
                <a:gd name="connsiteX7" fmla="*/ 1229060 w 1875644"/>
                <a:gd name="connsiteY7" fmla="*/ 2275300 h 2307822"/>
                <a:gd name="connsiteX8" fmla="*/ 69014 w 1875644"/>
                <a:gd name="connsiteY8" fmla="*/ 2298161 h 2307822"/>
                <a:gd name="connsiteX9" fmla="*/ 0 w 1875644"/>
                <a:gd name="connsiteY9" fmla="*/ 1657530 h 2307822"/>
                <a:gd name="connsiteX10" fmla="*/ 248790 w 1875644"/>
                <a:gd name="connsiteY10" fmla="*/ 1539671 h 2307822"/>
                <a:gd name="connsiteX11" fmla="*/ 226518 w 1875644"/>
                <a:gd name="connsiteY11" fmla="*/ 1049619 h 2307822"/>
                <a:gd name="connsiteX12" fmla="*/ 16100 w 1875644"/>
                <a:gd name="connsiteY12" fmla="*/ 1005469 h 2307822"/>
                <a:gd name="connsiteX13" fmla="*/ 87479 w 1875644"/>
                <a:gd name="connsiteY13" fmla="*/ 369408 h 2307822"/>
                <a:gd name="connsiteX14" fmla="*/ 813908 w 1875644"/>
                <a:gd name="connsiteY14" fmla="*/ 389002 h 2307822"/>
                <a:gd name="connsiteX15" fmla="*/ 779004 w 1875644"/>
                <a:gd name="connsiteY15" fmla="*/ 283670 h 2307822"/>
                <a:gd name="connsiteX16" fmla="*/ 1014747 w 1875644"/>
                <a:gd name="connsiteY16" fmla="*/ 3 h 2307822"/>
                <a:gd name="connsiteX0" fmla="*/ 1014747 w 1844011"/>
                <a:gd name="connsiteY0" fmla="*/ 3 h 2307822"/>
                <a:gd name="connsiteX1" fmla="*/ 1229060 w 1844011"/>
                <a:gd name="connsiteY1" fmla="*/ 286050 h 2307822"/>
                <a:gd name="connsiteX2" fmla="*/ 1206924 w 1844011"/>
                <a:gd name="connsiteY2" fmla="*/ 389002 h 2307822"/>
                <a:gd name="connsiteX3" fmla="*/ 1801668 w 1844011"/>
                <a:gd name="connsiteY3" fmla="*/ 458700 h 2307822"/>
                <a:gd name="connsiteX4" fmla="*/ 1836509 w 1844011"/>
                <a:gd name="connsiteY4" fmla="*/ 934834 h 2307822"/>
                <a:gd name="connsiteX5" fmla="*/ 1821495 w 1844011"/>
                <a:gd name="connsiteY5" fmla="*/ 1607402 h 2307822"/>
                <a:gd name="connsiteX6" fmla="*/ 1735435 w 1844011"/>
                <a:gd name="connsiteY6" fmla="*/ 2131264 h 2307822"/>
                <a:gd name="connsiteX7" fmla="*/ 1229060 w 1844011"/>
                <a:gd name="connsiteY7" fmla="*/ 2275300 h 2307822"/>
                <a:gd name="connsiteX8" fmla="*/ 69014 w 1844011"/>
                <a:gd name="connsiteY8" fmla="*/ 2298161 h 2307822"/>
                <a:gd name="connsiteX9" fmla="*/ 0 w 1844011"/>
                <a:gd name="connsiteY9" fmla="*/ 1657530 h 2307822"/>
                <a:gd name="connsiteX10" fmla="*/ 248790 w 1844011"/>
                <a:gd name="connsiteY10" fmla="*/ 1539671 h 2307822"/>
                <a:gd name="connsiteX11" fmla="*/ 226518 w 1844011"/>
                <a:gd name="connsiteY11" fmla="*/ 1049619 h 2307822"/>
                <a:gd name="connsiteX12" fmla="*/ 16100 w 1844011"/>
                <a:gd name="connsiteY12" fmla="*/ 1005469 h 2307822"/>
                <a:gd name="connsiteX13" fmla="*/ 87479 w 1844011"/>
                <a:gd name="connsiteY13" fmla="*/ 369408 h 2307822"/>
                <a:gd name="connsiteX14" fmla="*/ 813908 w 1844011"/>
                <a:gd name="connsiteY14" fmla="*/ 389002 h 2307822"/>
                <a:gd name="connsiteX15" fmla="*/ 779004 w 1844011"/>
                <a:gd name="connsiteY15" fmla="*/ 283670 h 2307822"/>
                <a:gd name="connsiteX16" fmla="*/ 1014747 w 1844011"/>
                <a:gd name="connsiteY16" fmla="*/ 3 h 2307822"/>
                <a:gd name="connsiteX0" fmla="*/ 1014747 w 1826802"/>
                <a:gd name="connsiteY0" fmla="*/ 3 h 2307822"/>
                <a:gd name="connsiteX1" fmla="*/ 1229060 w 1826802"/>
                <a:gd name="connsiteY1" fmla="*/ 286050 h 2307822"/>
                <a:gd name="connsiteX2" fmla="*/ 1206924 w 1826802"/>
                <a:gd name="connsiteY2" fmla="*/ 389002 h 2307822"/>
                <a:gd name="connsiteX3" fmla="*/ 1801668 w 1826802"/>
                <a:gd name="connsiteY3" fmla="*/ 458700 h 2307822"/>
                <a:gd name="connsiteX4" fmla="*/ 1798909 w 1826802"/>
                <a:gd name="connsiteY4" fmla="*/ 899989 h 2307822"/>
                <a:gd name="connsiteX5" fmla="*/ 1821495 w 1826802"/>
                <a:gd name="connsiteY5" fmla="*/ 1607402 h 2307822"/>
                <a:gd name="connsiteX6" fmla="*/ 1735435 w 1826802"/>
                <a:gd name="connsiteY6" fmla="*/ 2131264 h 2307822"/>
                <a:gd name="connsiteX7" fmla="*/ 1229060 w 1826802"/>
                <a:gd name="connsiteY7" fmla="*/ 2275300 h 2307822"/>
                <a:gd name="connsiteX8" fmla="*/ 69014 w 1826802"/>
                <a:gd name="connsiteY8" fmla="*/ 2298161 h 2307822"/>
                <a:gd name="connsiteX9" fmla="*/ 0 w 1826802"/>
                <a:gd name="connsiteY9" fmla="*/ 1657530 h 2307822"/>
                <a:gd name="connsiteX10" fmla="*/ 248790 w 1826802"/>
                <a:gd name="connsiteY10" fmla="*/ 1539671 h 2307822"/>
                <a:gd name="connsiteX11" fmla="*/ 226518 w 1826802"/>
                <a:gd name="connsiteY11" fmla="*/ 1049619 h 2307822"/>
                <a:gd name="connsiteX12" fmla="*/ 16100 w 1826802"/>
                <a:gd name="connsiteY12" fmla="*/ 1005469 h 2307822"/>
                <a:gd name="connsiteX13" fmla="*/ 87479 w 1826802"/>
                <a:gd name="connsiteY13" fmla="*/ 369408 h 2307822"/>
                <a:gd name="connsiteX14" fmla="*/ 813908 w 1826802"/>
                <a:gd name="connsiteY14" fmla="*/ 389002 h 2307822"/>
                <a:gd name="connsiteX15" fmla="*/ 779004 w 1826802"/>
                <a:gd name="connsiteY15" fmla="*/ 283670 h 2307822"/>
                <a:gd name="connsiteX16" fmla="*/ 1014747 w 1826802"/>
                <a:gd name="connsiteY16" fmla="*/ 3 h 2307822"/>
                <a:gd name="connsiteX0" fmla="*/ 1014747 w 1815674"/>
                <a:gd name="connsiteY0" fmla="*/ 3 h 2307822"/>
                <a:gd name="connsiteX1" fmla="*/ 1229060 w 1815674"/>
                <a:gd name="connsiteY1" fmla="*/ 286050 h 2307822"/>
                <a:gd name="connsiteX2" fmla="*/ 1206924 w 1815674"/>
                <a:gd name="connsiteY2" fmla="*/ 389002 h 2307822"/>
                <a:gd name="connsiteX3" fmla="*/ 1801668 w 1815674"/>
                <a:gd name="connsiteY3" fmla="*/ 458700 h 2307822"/>
                <a:gd name="connsiteX4" fmla="*/ 1798909 w 1815674"/>
                <a:gd name="connsiteY4" fmla="*/ 899989 h 2307822"/>
                <a:gd name="connsiteX5" fmla="*/ 1796428 w 1815674"/>
                <a:gd name="connsiteY5" fmla="*/ 1607402 h 2307822"/>
                <a:gd name="connsiteX6" fmla="*/ 1735435 w 1815674"/>
                <a:gd name="connsiteY6" fmla="*/ 2131264 h 2307822"/>
                <a:gd name="connsiteX7" fmla="*/ 1229060 w 1815674"/>
                <a:gd name="connsiteY7" fmla="*/ 2275300 h 2307822"/>
                <a:gd name="connsiteX8" fmla="*/ 69014 w 1815674"/>
                <a:gd name="connsiteY8" fmla="*/ 2298161 h 2307822"/>
                <a:gd name="connsiteX9" fmla="*/ 0 w 1815674"/>
                <a:gd name="connsiteY9" fmla="*/ 1657530 h 2307822"/>
                <a:gd name="connsiteX10" fmla="*/ 248790 w 1815674"/>
                <a:gd name="connsiteY10" fmla="*/ 1539671 h 2307822"/>
                <a:gd name="connsiteX11" fmla="*/ 226518 w 1815674"/>
                <a:gd name="connsiteY11" fmla="*/ 1049619 h 2307822"/>
                <a:gd name="connsiteX12" fmla="*/ 16100 w 1815674"/>
                <a:gd name="connsiteY12" fmla="*/ 1005469 h 2307822"/>
                <a:gd name="connsiteX13" fmla="*/ 87479 w 1815674"/>
                <a:gd name="connsiteY13" fmla="*/ 369408 h 2307822"/>
                <a:gd name="connsiteX14" fmla="*/ 813908 w 1815674"/>
                <a:gd name="connsiteY14" fmla="*/ 389002 h 2307822"/>
                <a:gd name="connsiteX15" fmla="*/ 779004 w 1815674"/>
                <a:gd name="connsiteY15" fmla="*/ 283670 h 2307822"/>
                <a:gd name="connsiteX16" fmla="*/ 1014747 w 1815674"/>
                <a:gd name="connsiteY16" fmla="*/ 3 h 2307822"/>
                <a:gd name="connsiteX0" fmla="*/ 1014747 w 1808912"/>
                <a:gd name="connsiteY0" fmla="*/ 3 h 2307822"/>
                <a:gd name="connsiteX1" fmla="*/ 1229060 w 1808912"/>
                <a:gd name="connsiteY1" fmla="*/ 286050 h 2307822"/>
                <a:gd name="connsiteX2" fmla="*/ 1206924 w 1808912"/>
                <a:gd name="connsiteY2" fmla="*/ 389002 h 2307822"/>
                <a:gd name="connsiteX3" fmla="*/ 1776601 w 1808912"/>
                <a:gd name="connsiteY3" fmla="*/ 441278 h 2307822"/>
                <a:gd name="connsiteX4" fmla="*/ 1798909 w 1808912"/>
                <a:gd name="connsiteY4" fmla="*/ 899989 h 2307822"/>
                <a:gd name="connsiteX5" fmla="*/ 1796428 w 1808912"/>
                <a:gd name="connsiteY5" fmla="*/ 1607402 h 2307822"/>
                <a:gd name="connsiteX6" fmla="*/ 1735435 w 1808912"/>
                <a:gd name="connsiteY6" fmla="*/ 2131264 h 2307822"/>
                <a:gd name="connsiteX7" fmla="*/ 1229060 w 1808912"/>
                <a:gd name="connsiteY7" fmla="*/ 2275300 h 2307822"/>
                <a:gd name="connsiteX8" fmla="*/ 69014 w 1808912"/>
                <a:gd name="connsiteY8" fmla="*/ 2298161 h 2307822"/>
                <a:gd name="connsiteX9" fmla="*/ 0 w 1808912"/>
                <a:gd name="connsiteY9" fmla="*/ 1657530 h 2307822"/>
                <a:gd name="connsiteX10" fmla="*/ 248790 w 1808912"/>
                <a:gd name="connsiteY10" fmla="*/ 1539671 h 2307822"/>
                <a:gd name="connsiteX11" fmla="*/ 226518 w 1808912"/>
                <a:gd name="connsiteY11" fmla="*/ 1049619 h 2307822"/>
                <a:gd name="connsiteX12" fmla="*/ 16100 w 1808912"/>
                <a:gd name="connsiteY12" fmla="*/ 1005469 h 2307822"/>
                <a:gd name="connsiteX13" fmla="*/ 87479 w 1808912"/>
                <a:gd name="connsiteY13" fmla="*/ 369408 h 2307822"/>
                <a:gd name="connsiteX14" fmla="*/ 813908 w 1808912"/>
                <a:gd name="connsiteY14" fmla="*/ 389002 h 2307822"/>
                <a:gd name="connsiteX15" fmla="*/ 779004 w 1808912"/>
                <a:gd name="connsiteY15" fmla="*/ 283670 h 2307822"/>
                <a:gd name="connsiteX16" fmla="*/ 1014747 w 1808912"/>
                <a:gd name="connsiteY16" fmla="*/ 3 h 2307822"/>
                <a:gd name="connsiteX0" fmla="*/ 1014747 w 1808912"/>
                <a:gd name="connsiteY0" fmla="*/ 3 h 2307822"/>
                <a:gd name="connsiteX1" fmla="*/ 1229060 w 1808912"/>
                <a:gd name="connsiteY1" fmla="*/ 286050 h 2307822"/>
                <a:gd name="connsiteX2" fmla="*/ 1206924 w 1808912"/>
                <a:gd name="connsiteY2" fmla="*/ 389002 h 2307822"/>
                <a:gd name="connsiteX3" fmla="*/ 1776601 w 1808912"/>
                <a:gd name="connsiteY3" fmla="*/ 441278 h 2307822"/>
                <a:gd name="connsiteX4" fmla="*/ 1798909 w 1808912"/>
                <a:gd name="connsiteY4" fmla="*/ 899989 h 2307822"/>
                <a:gd name="connsiteX5" fmla="*/ 1796428 w 1808912"/>
                <a:gd name="connsiteY5" fmla="*/ 1607402 h 2307822"/>
                <a:gd name="connsiteX6" fmla="*/ 1735435 w 1808912"/>
                <a:gd name="connsiteY6" fmla="*/ 2131264 h 2307822"/>
                <a:gd name="connsiteX7" fmla="*/ 1229060 w 1808912"/>
                <a:gd name="connsiteY7" fmla="*/ 2275300 h 2307822"/>
                <a:gd name="connsiteX8" fmla="*/ 69014 w 1808912"/>
                <a:gd name="connsiteY8" fmla="*/ 2298161 h 2307822"/>
                <a:gd name="connsiteX9" fmla="*/ 0 w 1808912"/>
                <a:gd name="connsiteY9" fmla="*/ 1657530 h 2307822"/>
                <a:gd name="connsiteX10" fmla="*/ 248790 w 1808912"/>
                <a:gd name="connsiteY10" fmla="*/ 1539671 h 2307822"/>
                <a:gd name="connsiteX11" fmla="*/ 226518 w 1808912"/>
                <a:gd name="connsiteY11" fmla="*/ 1049619 h 2307822"/>
                <a:gd name="connsiteX12" fmla="*/ 16100 w 1808912"/>
                <a:gd name="connsiteY12" fmla="*/ 1005469 h 2307822"/>
                <a:gd name="connsiteX13" fmla="*/ 87479 w 1808912"/>
                <a:gd name="connsiteY13" fmla="*/ 369408 h 2307822"/>
                <a:gd name="connsiteX14" fmla="*/ 813908 w 1808912"/>
                <a:gd name="connsiteY14" fmla="*/ 389002 h 2307822"/>
                <a:gd name="connsiteX15" fmla="*/ 779004 w 1808912"/>
                <a:gd name="connsiteY15" fmla="*/ 283670 h 2307822"/>
                <a:gd name="connsiteX16" fmla="*/ 1014747 w 1808912"/>
                <a:gd name="connsiteY16" fmla="*/ 3 h 2307822"/>
                <a:gd name="connsiteX0" fmla="*/ 1014747 w 1804103"/>
                <a:gd name="connsiteY0" fmla="*/ 3 h 2307822"/>
                <a:gd name="connsiteX1" fmla="*/ 1229060 w 1804103"/>
                <a:gd name="connsiteY1" fmla="*/ 286050 h 2307822"/>
                <a:gd name="connsiteX2" fmla="*/ 1206924 w 1804103"/>
                <a:gd name="connsiteY2" fmla="*/ 389002 h 2307822"/>
                <a:gd name="connsiteX3" fmla="*/ 1776601 w 1804103"/>
                <a:gd name="connsiteY3" fmla="*/ 441278 h 2307822"/>
                <a:gd name="connsiteX4" fmla="*/ 1786377 w 1804103"/>
                <a:gd name="connsiteY4" fmla="*/ 899989 h 2307822"/>
                <a:gd name="connsiteX5" fmla="*/ 1796428 w 1804103"/>
                <a:gd name="connsiteY5" fmla="*/ 1607402 h 2307822"/>
                <a:gd name="connsiteX6" fmla="*/ 1735435 w 1804103"/>
                <a:gd name="connsiteY6" fmla="*/ 2131264 h 2307822"/>
                <a:gd name="connsiteX7" fmla="*/ 1229060 w 1804103"/>
                <a:gd name="connsiteY7" fmla="*/ 2275300 h 2307822"/>
                <a:gd name="connsiteX8" fmla="*/ 69014 w 1804103"/>
                <a:gd name="connsiteY8" fmla="*/ 2298161 h 2307822"/>
                <a:gd name="connsiteX9" fmla="*/ 0 w 1804103"/>
                <a:gd name="connsiteY9" fmla="*/ 1657530 h 2307822"/>
                <a:gd name="connsiteX10" fmla="*/ 248790 w 1804103"/>
                <a:gd name="connsiteY10" fmla="*/ 1539671 h 2307822"/>
                <a:gd name="connsiteX11" fmla="*/ 226518 w 1804103"/>
                <a:gd name="connsiteY11" fmla="*/ 1049619 h 2307822"/>
                <a:gd name="connsiteX12" fmla="*/ 16100 w 1804103"/>
                <a:gd name="connsiteY12" fmla="*/ 1005469 h 2307822"/>
                <a:gd name="connsiteX13" fmla="*/ 87479 w 1804103"/>
                <a:gd name="connsiteY13" fmla="*/ 369408 h 2307822"/>
                <a:gd name="connsiteX14" fmla="*/ 813908 w 1804103"/>
                <a:gd name="connsiteY14" fmla="*/ 389002 h 2307822"/>
                <a:gd name="connsiteX15" fmla="*/ 779004 w 1804103"/>
                <a:gd name="connsiteY15" fmla="*/ 283670 h 2307822"/>
                <a:gd name="connsiteX16" fmla="*/ 1014747 w 1804103"/>
                <a:gd name="connsiteY16" fmla="*/ 3 h 2307822"/>
                <a:gd name="connsiteX0" fmla="*/ 1014747 w 1804103"/>
                <a:gd name="connsiteY0" fmla="*/ 3 h 2307822"/>
                <a:gd name="connsiteX1" fmla="*/ 1229060 w 1804103"/>
                <a:gd name="connsiteY1" fmla="*/ 286050 h 2307822"/>
                <a:gd name="connsiteX2" fmla="*/ 1206924 w 1804103"/>
                <a:gd name="connsiteY2" fmla="*/ 389002 h 2307822"/>
                <a:gd name="connsiteX3" fmla="*/ 1776601 w 1804103"/>
                <a:gd name="connsiteY3" fmla="*/ 441278 h 2307822"/>
                <a:gd name="connsiteX4" fmla="*/ 1786377 w 1804103"/>
                <a:gd name="connsiteY4" fmla="*/ 899989 h 2307822"/>
                <a:gd name="connsiteX5" fmla="*/ 1796428 w 1804103"/>
                <a:gd name="connsiteY5" fmla="*/ 1607402 h 2307822"/>
                <a:gd name="connsiteX6" fmla="*/ 1735435 w 1804103"/>
                <a:gd name="connsiteY6" fmla="*/ 2131264 h 2307822"/>
                <a:gd name="connsiteX7" fmla="*/ 1229060 w 1804103"/>
                <a:gd name="connsiteY7" fmla="*/ 2275300 h 2307822"/>
                <a:gd name="connsiteX8" fmla="*/ 69014 w 1804103"/>
                <a:gd name="connsiteY8" fmla="*/ 2298161 h 2307822"/>
                <a:gd name="connsiteX9" fmla="*/ 0 w 1804103"/>
                <a:gd name="connsiteY9" fmla="*/ 1657530 h 2307822"/>
                <a:gd name="connsiteX10" fmla="*/ 248790 w 1804103"/>
                <a:gd name="connsiteY10" fmla="*/ 1539671 h 2307822"/>
                <a:gd name="connsiteX11" fmla="*/ 226518 w 1804103"/>
                <a:gd name="connsiteY11" fmla="*/ 1049619 h 2307822"/>
                <a:gd name="connsiteX12" fmla="*/ 16100 w 1804103"/>
                <a:gd name="connsiteY12" fmla="*/ 1005469 h 2307822"/>
                <a:gd name="connsiteX13" fmla="*/ 87479 w 1804103"/>
                <a:gd name="connsiteY13" fmla="*/ 369408 h 2307822"/>
                <a:gd name="connsiteX14" fmla="*/ 813908 w 1804103"/>
                <a:gd name="connsiteY14" fmla="*/ 389002 h 2307822"/>
                <a:gd name="connsiteX15" fmla="*/ 779004 w 1804103"/>
                <a:gd name="connsiteY15" fmla="*/ 283670 h 2307822"/>
                <a:gd name="connsiteX16" fmla="*/ 1014747 w 1804103"/>
                <a:gd name="connsiteY16" fmla="*/ 3 h 2307822"/>
                <a:gd name="connsiteX0" fmla="*/ 1014747 w 1802857"/>
                <a:gd name="connsiteY0" fmla="*/ 3 h 2307822"/>
                <a:gd name="connsiteX1" fmla="*/ 1229060 w 1802857"/>
                <a:gd name="connsiteY1" fmla="*/ 286050 h 2307822"/>
                <a:gd name="connsiteX2" fmla="*/ 1206924 w 1802857"/>
                <a:gd name="connsiteY2" fmla="*/ 389002 h 2307822"/>
                <a:gd name="connsiteX3" fmla="*/ 1776601 w 1802857"/>
                <a:gd name="connsiteY3" fmla="*/ 441278 h 2307822"/>
                <a:gd name="connsiteX4" fmla="*/ 1786377 w 1802857"/>
                <a:gd name="connsiteY4" fmla="*/ 899989 h 2307822"/>
                <a:gd name="connsiteX5" fmla="*/ 1796428 w 1802857"/>
                <a:gd name="connsiteY5" fmla="*/ 1607402 h 2307822"/>
                <a:gd name="connsiteX6" fmla="*/ 1735435 w 1802857"/>
                <a:gd name="connsiteY6" fmla="*/ 2131264 h 2307822"/>
                <a:gd name="connsiteX7" fmla="*/ 1229060 w 1802857"/>
                <a:gd name="connsiteY7" fmla="*/ 2275300 h 2307822"/>
                <a:gd name="connsiteX8" fmla="*/ 69014 w 1802857"/>
                <a:gd name="connsiteY8" fmla="*/ 2298161 h 2307822"/>
                <a:gd name="connsiteX9" fmla="*/ 0 w 1802857"/>
                <a:gd name="connsiteY9" fmla="*/ 1657530 h 2307822"/>
                <a:gd name="connsiteX10" fmla="*/ 248790 w 1802857"/>
                <a:gd name="connsiteY10" fmla="*/ 1539671 h 2307822"/>
                <a:gd name="connsiteX11" fmla="*/ 226518 w 1802857"/>
                <a:gd name="connsiteY11" fmla="*/ 1049619 h 2307822"/>
                <a:gd name="connsiteX12" fmla="*/ 16100 w 1802857"/>
                <a:gd name="connsiteY12" fmla="*/ 1005469 h 2307822"/>
                <a:gd name="connsiteX13" fmla="*/ 87479 w 1802857"/>
                <a:gd name="connsiteY13" fmla="*/ 369408 h 2307822"/>
                <a:gd name="connsiteX14" fmla="*/ 813908 w 1802857"/>
                <a:gd name="connsiteY14" fmla="*/ 389002 h 2307822"/>
                <a:gd name="connsiteX15" fmla="*/ 779004 w 1802857"/>
                <a:gd name="connsiteY15" fmla="*/ 283670 h 2307822"/>
                <a:gd name="connsiteX16" fmla="*/ 1014747 w 1802857"/>
                <a:gd name="connsiteY16" fmla="*/ 3 h 2307822"/>
                <a:gd name="connsiteX0" fmla="*/ 1014747 w 1803491"/>
                <a:gd name="connsiteY0" fmla="*/ 3 h 2307822"/>
                <a:gd name="connsiteX1" fmla="*/ 1229060 w 1803491"/>
                <a:gd name="connsiteY1" fmla="*/ 286050 h 2307822"/>
                <a:gd name="connsiteX2" fmla="*/ 1206924 w 1803491"/>
                <a:gd name="connsiteY2" fmla="*/ 389002 h 2307822"/>
                <a:gd name="connsiteX3" fmla="*/ 1776601 w 1803491"/>
                <a:gd name="connsiteY3" fmla="*/ 441278 h 2307822"/>
                <a:gd name="connsiteX4" fmla="*/ 1794733 w 1803491"/>
                <a:gd name="connsiteY4" fmla="*/ 899989 h 2307822"/>
                <a:gd name="connsiteX5" fmla="*/ 1796428 w 1803491"/>
                <a:gd name="connsiteY5" fmla="*/ 1607402 h 2307822"/>
                <a:gd name="connsiteX6" fmla="*/ 1735435 w 1803491"/>
                <a:gd name="connsiteY6" fmla="*/ 2131264 h 2307822"/>
                <a:gd name="connsiteX7" fmla="*/ 1229060 w 1803491"/>
                <a:gd name="connsiteY7" fmla="*/ 2275300 h 2307822"/>
                <a:gd name="connsiteX8" fmla="*/ 69014 w 1803491"/>
                <a:gd name="connsiteY8" fmla="*/ 2298161 h 2307822"/>
                <a:gd name="connsiteX9" fmla="*/ 0 w 1803491"/>
                <a:gd name="connsiteY9" fmla="*/ 1657530 h 2307822"/>
                <a:gd name="connsiteX10" fmla="*/ 248790 w 1803491"/>
                <a:gd name="connsiteY10" fmla="*/ 1539671 h 2307822"/>
                <a:gd name="connsiteX11" fmla="*/ 226518 w 1803491"/>
                <a:gd name="connsiteY11" fmla="*/ 1049619 h 2307822"/>
                <a:gd name="connsiteX12" fmla="*/ 16100 w 1803491"/>
                <a:gd name="connsiteY12" fmla="*/ 1005469 h 2307822"/>
                <a:gd name="connsiteX13" fmla="*/ 87479 w 1803491"/>
                <a:gd name="connsiteY13" fmla="*/ 369408 h 2307822"/>
                <a:gd name="connsiteX14" fmla="*/ 813908 w 1803491"/>
                <a:gd name="connsiteY14" fmla="*/ 389002 h 2307822"/>
                <a:gd name="connsiteX15" fmla="*/ 779004 w 1803491"/>
                <a:gd name="connsiteY15" fmla="*/ 283670 h 2307822"/>
                <a:gd name="connsiteX16" fmla="*/ 1014747 w 1803491"/>
                <a:gd name="connsiteY16" fmla="*/ 3 h 2307822"/>
                <a:gd name="connsiteX0" fmla="*/ 1014747 w 1803491"/>
                <a:gd name="connsiteY0" fmla="*/ 3 h 2307822"/>
                <a:gd name="connsiteX1" fmla="*/ 1229060 w 1803491"/>
                <a:gd name="connsiteY1" fmla="*/ 286050 h 2307822"/>
                <a:gd name="connsiteX2" fmla="*/ 1206924 w 1803491"/>
                <a:gd name="connsiteY2" fmla="*/ 389002 h 2307822"/>
                <a:gd name="connsiteX3" fmla="*/ 1776601 w 1803491"/>
                <a:gd name="connsiteY3" fmla="*/ 441278 h 2307822"/>
                <a:gd name="connsiteX4" fmla="*/ 1794733 w 1803491"/>
                <a:gd name="connsiteY4" fmla="*/ 899989 h 2307822"/>
                <a:gd name="connsiteX5" fmla="*/ 1796428 w 1803491"/>
                <a:gd name="connsiteY5" fmla="*/ 1607402 h 2307822"/>
                <a:gd name="connsiteX6" fmla="*/ 1735435 w 1803491"/>
                <a:gd name="connsiteY6" fmla="*/ 2131264 h 2307822"/>
                <a:gd name="connsiteX7" fmla="*/ 1229060 w 1803491"/>
                <a:gd name="connsiteY7" fmla="*/ 2275300 h 2307822"/>
                <a:gd name="connsiteX8" fmla="*/ 69014 w 1803491"/>
                <a:gd name="connsiteY8" fmla="*/ 2298161 h 2307822"/>
                <a:gd name="connsiteX9" fmla="*/ 0 w 1803491"/>
                <a:gd name="connsiteY9" fmla="*/ 1657530 h 2307822"/>
                <a:gd name="connsiteX10" fmla="*/ 248790 w 1803491"/>
                <a:gd name="connsiteY10" fmla="*/ 1539671 h 2307822"/>
                <a:gd name="connsiteX11" fmla="*/ 226518 w 1803491"/>
                <a:gd name="connsiteY11" fmla="*/ 1049619 h 2307822"/>
                <a:gd name="connsiteX12" fmla="*/ 16100 w 1803491"/>
                <a:gd name="connsiteY12" fmla="*/ 1005469 h 2307822"/>
                <a:gd name="connsiteX13" fmla="*/ 87479 w 1803491"/>
                <a:gd name="connsiteY13" fmla="*/ 369408 h 2307822"/>
                <a:gd name="connsiteX14" fmla="*/ 813908 w 1803491"/>
                <a:gd name="connsiteY14" fmla="*/ 389002 h 2307822"/>
                <a:gd name="connsiteX15" fmla="*/ 779004 w 1803491"/>
                <a:gd name="connsiteY15" fmla="*/ 283670 h 2307822"/>
                <a:gd name="connsiteX16" fmla="*/ 1014747 w 1803491"/>
                <a:gd name="connsiteY16" fmla="*/ 3 h 2307822"/>
                <a:gd name="connsiteX0" fmla="*/ 1014747 w 1803491"/>
                <a:gd name="connsiteY0" fmla="*/ 3 h 2307822"/>
                <a:gd name="connsiteX1" fmla="*/ 1229060 w 1803491"/>
                <a:gd name="connsiteY1" fmla="*/ 286050 h 2307822"/>
                <a:gd name="connsiteX2" fmla="*/ 1206924 w 1803491"/>
                <a:gd name="connsiteY2" fmla="*/ 389002 h 2307822"/>
                <a:gd name="connsiteX3" fmla="*/ 1784957 w 1803491"/>
                <a:gd name="connsiteY3" fmla="*/ 447085 h 2307822"/>
                <a:gd name="connsiteX4" fmla="*/ 1794733 w 1803491"/>
                <a:gd name="connsiteY4" fmla="*/ 899989 h 2307822"/>
                <a:gd name="connsiteX5" fmla="*/ 1796428 w 1803491"/>
                <a:gd name="connsiteY5" fmla="*/ 1607402 h 2307822"/>
                <a:gd name="connsiteX6" fmla="*/ 1735435 w 1803491"/>
                <a:gd name="connsiteY6" fmla="*/ 2131264 h 2307822"/>
                <a:gd name="connsiteX7" fmla="*/ 1229060 w 1803491"/>
                <a:gd name="connsiteY7" fmla="*/ 2275300 h 2307822"/>
                <a:gd name="connsiteX8" fmla="*/ 69014 w 1803491"/>
                <a:gd name="connsiteY8" fmla="*/ 2298161 h 2307822"/>
                <a:gd name="connsiteX9" fmla="*/ 0 w 1803491"/>
                <a:gd name="connsiteY9" fmla="*/ 1657530 h 2307822"/>
                <a:gd name="connsiteX10" fmla="*/ 248790 w 1803491"/>
                <a:gd name="connsiteY10" fmla="*/ 1539671 h 2307822"/>
                <a:gd name="connsiteX11" fmla="*/ 226518 w 1803491"/>
                <a:gd name="connsiteY11" fmla="*/ 1049619 h 2307822"/>
                <a:gd name="connsiteX12" fmla="*/ 16100 w 1803491"/>
                <a:gd name="connsiteY12" fmla="*/ 1005469 h 2307822"/>
                <a:gd name="connsiteX13" fmla="*/ 87479 w 1803491"/>
                <a:gd name="connsiteY13" fmla="*/ 369408 h 2307822"/>
                <a:gd name="connsiteX14" fmla="*/ 813908 w 1803491"/>
                <a:gd name="connsiteY14" fmla="*/ 389002 h 2307822"/>
                <a:gd name="connsiteX15" fmla="*/ 779004 w 1803491"/>
                <a:gd name="connsiteY15" fmla="*/ 283670 h 2307822"/>
                <a:gd name="connsiteX16" fmla="*/ 1014747 w 1803491"/>
                <a:gd name="connsiteY16" fmla="*/ 3 h 230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3491" h="2307822">
                  <a:moveTo>
                    <a:pt x="1014747" y="3"/>
                  </a:moveTo>
                  <a:cubicBezTo>
                    <a:pt x="1183816" y="-691"/>
                    <a:pt x="1351799" y="120921"/>
                    <a:pt x="1229060" y="286050"/>
                  </a:cubicBezTo>
                  <a:cubicBezTo>
                    <a:pt x="1212950" y="315682"/>
                    <a:pt x="1201168" y="348101"/>
                    <a:pt x="1206924" y="389002"/>
                  </a:cubicBezTo>
                  <a:cubicBezTo>
                    <a:pt x="1211992" y="528261"/>
                    <a:pt x="1547192" y="555198"/>
                    <a:pt x="1784957" y="447085"/>
                  </a:cubicBezTo>
                  <a:cubicBezTo>
                    <a:pt x="1809394" y="577510"/>
                    <a:pt x="1782019" y="756941"/>
                    <a:pt x="1794733" y="899989"/>
                  </a:cubicBezTo>
                  <a:cubicBezTo>
                    <a:pt x="1795819" y="1111947"/>
                    <a:pt x="1812752" y="1398469"/>
                    <a:pt x="1796428" y="1607402"/>
                  </a:cubicBezTo>
                  <a:cubicBezTo>
                    <a:pt x="1811435" y="1722079"/>
                    <a:pt x="1803643" y="2002665"/>
                    <a:pt x="1735435" y="2131264"/>
                  </a:cubicBezTo>
                  <a:cubicBezTo>
                    <a:pt x="1600924" y="2241128"/>
                    <a:pt x="1532778" y="2271984"/>
                    <a:pt x="1229060" y="2275300"/>
                  </a:cubicBezTo>
                  <a:cubicBezTo>
                    <a:pt x="1046864" y="2280826"/>
                    <a:pt x="367860" y="2327621"/>
                    <a:pt x="69014" y="2298161"/>
                  </a:cubicBezTo>
                  <a:cubicBezTo>
                    <a:pt x="46195" y="2147497"/>
                    <a:pt x="976" y="1794778"/>
                    <a:pt x="0" y="1657530"/>
                  </a:cubicBezTo>
                  <a:cubicBezTo>
                    <a:pt x="23569" y="1399547"/>
                    <a:pt x="142648" y="1475748"/>
                    <a:pt x="248790" y="1539671"/>
                  </a:cubicBezTo>
                  <a:cubicBezTo>
                    <a:pt x="563771" y="1555589"/>
                    <a:pt x="485163" y="925406"/>
                    <a:pt x="226518" y="1049619"/>
                  </a:cubicBezTo>
                  <a:cubicBezTo>
                    <a:pt x="150003" y="1086365"/>
                    <a:pt x="56561" y="1164379"/>
                    <a:pt x="16100" y="1005469"/>
                  </a:cubicBezTo>
                  <a:cubicBezTo>
                    <a:pt x="-32993" y="864734"/>
                    <a:pt x="47286" y="478570"/>
                    <a:pt x="87479" y="369408"/>
                  </a:cubicBezTo>
                  <a:cubicBezTo>
                    <a:pt x="483685" y="502036"/>
                    <a:pt x="775797" y="488473"/>
                    <a:pt x="813908" y="389002"/>
                  </a:cubicBezTo>
                  <a:cubicBezTo>
                    <a:pt x="824229" y="365427"/>
                    <a:pt x="814657" y="333342"/>
                    <a:pt x="779004" y="283670"/>
                  </a:cubicBezTo>
                  <a:cubicBezTo>
                    <a:pt x="673038" y="96344"/>
                    <a:pt x="845678" y="698"/>
                    <a:pt x="1014747" y="3"/>
                  </a:cubicBezTo>
                  <a:close/>
                </a:path>
              </a:pathLst>
            </a:custGeom>
            <a:solidFill>
              <a:srgbClr val="FE5EE0"/>
            </a:solidFill>
            <a:ln>
              <a:noFill/>
            </a:ln>
            <a:effectLst/>
            <a:scene3d>
              <a:camera prst="orthographicFront"/>
              <a:lightRig rig="threePt" dir="t"/>
            </a:scene3d>
            <a:sp3d prstMaterial="dkEdge">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55" name="TextBox 54"/>
            <p:cNvSpPr txBox="1"/>
            <p:nvPr/>
          </p:nvSpPr>
          <p:spPr>
            <a:xfrm>
              <a:off x="888394" y="4009850"/>
              <a:ext cx="2321321" cy="707886"/>
            </a:xfrm>
            <a:prstGeom prst="rect">
              <a:avLst/>
            </a:prstGeom>
            <a:noFill/>
          </p:spPr>
          <p:txBody>
            <a:bodyPr wrap="square" rtlCol="0">
              <a:spAutoFit/>
            </a:bodyPr>
            <a:lstStyle/>
            <a:p>
              <a:pPr algn="ctr"/>
              <a:r>
                <a:rPr lang="en-US" sz="2000" dirty="0" smtClean="0"/>
                <a:t>“</a:t>
              </a:r>
              <a:r>
                <a:rPr lang="en-US" sz="2000" dirty="0" smtClean="0"/>
                <a:t>Shallow” </a:t>
              </a:r>
              <a:r>
                <a:rPr lang="en-US" sz="2000" dirty="0" smtClean="0"/>
                <a:t>and </a:t>
              </a:r>
              <a:r>
                <a:rPr lang="en-US" sz="2000" dirty="0" smtClean="0"/>
                <a:t>“Deep</a:t>
              </a:r>
              <a:r>
                <a:rPr lang="en-US" sz="2000" dirty="0" smtClean="0"/>
                <a:t>” Safe Harbors</a:t>
              </a:r>
              <a:endParaRPr lang="en-US" sz="2000" dirty="0"/>
            </a:p>
          </p:txBody>
        </p:sp>
      </p:grpSp>
      <p:grpSp>
        <p:nvGrpSpPr>
          <p:cNvPr id="62" name="Group 61"/>
          <p:cNvGrpSpPr/>
          <p:nvPr/>
        </p:nvGrpSpPr>
        <p:grpSpPr>
          <a:xfrm>
            <a:off x="5860881" y="2376128"/>
            <a:ext cx="3387310" cy="2150915"/>
            <a:chOff x="2874280" y="1704254"/>
            <a:chExt cx="3387310" cy="2150915"/>
          </a:xfrm>
          <a:solidFill>
            <a:srgbClr val="FF0000"/>
          </a:solidFill>
        </p:grpSpPr>
        <p:sp>
          <p:nvSpPr>
            <p:cNvPr id="63" name="Rectangle 5"/>
            <p:cNvSpPr/>
            <p:nvPr/>
          </p:nvSpPr>
          <p:spPr>
            <a:xfrm rot="5400000">
              <a:off x="3492477" y="1086057"/>
              <a:ext cx="2150915" cy="3387310"/>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58483 w 2069564"/>
                <a:gd name="connsiteY15" fmla="*/ 1557347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58483 w 2069564"/>
                <a:gd name="connsiteY15" fmla="*/ 1557347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362 w 2069164"/>
                <a:gd name="connsiteY0" fmla="*/ 3 h 2561350"/>
                <a:gd name="connsiteX1" fmla="*/ 1242675 w 2069164"/>
                <a:gd name="connsiteY1" fmla="*/ 286050 h 2561350"/>
                <a:gd name="connsiteX2" fmla="*/ 1220539 w 2069164"/>
                <a:gd name="connsiteY2" fmla="*/ 389002 h 2561350"/>
                <a:gd name="connsiteX3" fmla="*/ 1959393 w 2069164"/>
                <a:gd name="connsiteY3" fmla="*/ 361648 h 2561350"/>
                <a:gd name="connsiteX4" fmla="*/ 2067156 w 2069164"/>
                <a:gd name="connsiteY4" fmla="*/ 961234 h 2561350"/>
                <a:gd name="connsiteX5" fmla="*/ 1880648 w 2069164"/>
                <a:gd name="connsiteY5" fmla="*/ 1030865 h 2561350"/>
                <a:gd name="connsiteX6" fmla="*/ 1846973 w 2069164"/>
                <a:gd name="connsiteY6" fmla="*/ 1535481 h 2561350"/>
                <a:gd name="connsiteX7" fmla="*/ 2064670 w 2069164"/>
                <a:gd name="connsiteY7" fmla="*/ 1597847 h 2561350"/>
                <a:gd name="connsiteX8" fmla="*/ 1951933 w 2069164"/>
                <a:gd name="connsiteY8" fmla="*/ 2180265 h 2561350"/>
                <a:gd name="connsiteX9" fmla="*/ 1222802 w 2069164"/>
                <a:gd name="connsiteY9" fmla="*/ 2167002 h 2561350"/>
                <a:gd name="connsiteX10" fmla="*/ 1242675 w 2069164"/>
                <a:gd name="connsiteY10" fmla="*/ 2275300 h 2561350"/>
                <a:gd name="connsiteX11" fmla="*/ 792619 w 2069164"/>
                <a:gd name="connsiteY11" fmla="*/ 2277680 h 2561350"/>
                <a:gd name="connsiteX12" fmla="*/ 822552 w 2069164"/>
                <a:gd name="connsiteY12" fmla="*/ 2167002 h 2561350"/>
                <a:gd name="connsiteX13" fmla="*/ 129627 w 2069164"/>
                <a:gd name="connsiteY13" fmla="*/ 2200159 h 2561350"/>
                <a:gd name="connsiteX14" fmla="*/ 650 w 2069164"/>
                <a:gd name="connsiteY14" fmla="*/ 1657531 h 2561350"/>
                <a:gd name="connsiteX15" fmla="*/ 258083 w 2069164"/>
                <a:gd name="connsiteY15" fmla="*/ 1557347 h 2561350"/>
                <a:gd name="connsiteX16" fmla="*/ 270377 w 2069164"/>
                <a:gd name="connsiteY16" fmla="*/ 1028015 h 2561350"/>
                <a:gd name="connsiteX17" fmla="*/ 29715 w 2069164"/>
                <a:gd name="connsiteY17" fmla="*/ 1005469 h 2561350"/>
                <a:gd name="connsiteX18" fmla="*/ 109733 w 2069164"/>
                <a:gd name="connsiteY18" fmla="*/ 382371 h 2561350"/>
                <a:gd name="connsiteX19" fmla="*/ 827523 w 2069164"/>
                <a:gd name="connsiteY19" fmla="*/ 389002 h 2561350"/>
                <a:gd name="connsiteX20" fmla="*/ 792619 w 2069164"/>
                <a:gd name="connsiteY20" fmla="*/ 283670 h 2561350"/>
                <a:gd name="connsiteX21" fmla="*/ 1028362 w 206916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69727 w 2068514"/>
                <a:gd name="connsiteY16" fmla="*/ 1028015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69727 w 2068514"/>
                <a:gd name="connsiteY16" fmla="*/ 1028015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64020 w 2066875"/>
                <a:gd name="connsiteY7" fmla="*/ 1597847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952"/>
                <a:gd name="connsiteY0" fmla="*/ 3 h 2561350"/>
                <a:gd name="connsiteX1" fmla="*/ 1242025 w 2066952"/>
                <a:gd name="connsiteY1" fmla="*/ 286050 h 2561350"/>
                <a:gd name="connsiteX2" fmla="*/ 1219889 w 2066952"/>
                <a:gd name="connsiteY2" fmla="*/ 389002 h 2561350"/>
                <a:gd name="connsiteX3" fmla="*/ 1963063 w 2066952"/>
                <a:gd name="connsiteY3" fmla="*/ 357327 h 2561350"/>
                <a:gd name="connsiteX4" fmla="*/ 2066506 w 2066952"/>
                <a:gd name="connsiteY4" fmla="*/ 961234 h 2561350"/>
                <a:gd name="connsiteX5" fmla="*/ 1862717 w 2066952"/>
                <a:gd name="connsiteY5" fmla="*/ 1056790 h 2561350"/>
                <a:gd name="connsiteX6" fmla="*/ 1824721 w 2066952"/>
                <a:gd name="connsiteY6" fmla="*/ 1531159 h 2561350"/>
                <a:gd name="connsiteX7" fmla="*/ 2042416 w 2066952"/>
                <a:gd name="connsiteY7" fmla="*/ 1619452 h 2561350"/>
                <a:gd name="connsiteX8" fmla="*/ 1951283 w 2066952"/>
                <a:gd name="connsiteY8" fmla="*/ 2180265 h 2561350"/>
                <a:gd name="connsiteX9" fmla="*/ 1222152 w 2066952"/>
                <a:gd name="connsiteY9" fmla="*/ 2167002 h 2561350"/>
                <a:gd name="connsiteX10" fmla="*/ 1242025 w 2066952"/>
                <a:gd name="connsiteY10" fmla="*/ 2275300 h 2561350"/>
                <a:gd name="connsiteX11" fmla="*/ 791969 w 2066952"/>
                <a:gd name="connsiteY11" fmla="*/ 2277680 h 2561350"/>
                <a:gd name="connsiteX12" fmla="*/ 821902 w 2066952"/>
                <a:gd name="connsiteY12" fmla="*/ 2167002 h 2561350"/>
                <a:gd name="connsiteX13" fmla="*/ 128977 w 2066952"/>
                <a:gd name="connsiteY13" fmla="*/ 2200159 h 2561350"/>
                <a:gd name="connsiteX14" fmla="*/ 0 w 2066952"/>
                <a:gd name="connsiteY14" fmla="*/ 1657531 h 2561350"/>
                <a:gd name="connsiteX15" fmla="*/ 257433 w 2066952"/>
                <a:gd name="connsiteY15" fmla="*/ 1557347 h 2561350"/>
                <a:gd name="connsiteX16" fmla="*/ 239483 w 2066952"/>
                <a:gd name="connsiteY16" fmla="*/ 1049619 h 2561350"/>
                <a:gd name="connsiteX17" fmla="*/ 29065 w 2066952"/>
                <a:gd name="connsiteY17" fmla="*/ 1005469 h 2561350"/>
                <a:gd name="connsiteX18" fmla="*/ 100444 w 2066952"/>
                <a:gd name="connsiteY18" fmla="*/ 369408 h 2561350"/>
                <a:gd name="connsiteX19" fmla="*/ 826873 w 2066952"/>
                <a:gd name="connsiteY19" fmla="*/ 389002 h 2561350"/>
                <a:gd name="connsiteX20" fmla="*/ 791969 w 2066952"/>
                <a:gd name="connsiteY20" fmla="*/ 283670 h 2561350"/>
                <a:gd name="connsiteX21" fmla="*/ 1027712 w 2066952"/>
                <a:gd name="connsiteY21" fmla="*/ 3 h 2561350"/>
                <a:gd name="connsiteX0" fmla="*/ 1027712 w 2067063"/>
                <a:gd name="connsiteY0" fmla="*/ 3 h 2561350"/>
                <a:gd name="connsiteX1" fmla="*/ 1242025 w 2067063"/>
                <a:gd name="connsiteY1" fmla="*/ 286050 h 2561350"/>
                <a:gd name="connsiteX2" fmla="*/ 1219889 w 2067063"/>
                <a:gd name="connsiteY2" fmla="*/ 389002 h 2561350"/>
                <a:gd name="connsiteX3" fmla="*/ 1967384 w 2067063"/>
                <a:gd name="connsiteY3" fmla="*/ 344364 h 2561350"/>
                <a:gd name="connsiteX4" fmla="*/ 2066506 w 2067063"/>
                <a:gd name="connsiteY4" fmla="*/ 961234 h 2561350"/>
                <a:gd name="connsiteX5" fmla="*/ 1862717 w 2067063"/>
                <a:gd name="connsiteY5" fmla="*/ 1056790 h 2561350"/>
                <a:gd name="connsiteX6" fmla="*/ 1824721 w 2067063"/>
                <a:gd name="connsiteY6" fmla="*/ 1531159 h 2561350"/>
                <a:gd name="connsiteX7" fmla="*/ 2042416 w 2067063"/>
                <a:gd name="connsiteY7" fmla="*/ 1619452 h 2561350"/>
                <a:gd name="connsiteX8" fmla="*/ 1951283 w 2067063"/>
                <a:gd name="connsiteY8" fmla="*/ 2180265 h 2561350"/>
                <a:gd name="connsiteX9" fmla="*/ 1222152 w 2067063"/>
                <a:gd name="connsiteY9" fmla="*/ 2167002 h 2561350"/>
                <a:gd name="connsiteX10" fmla="*/ 1242025 w 2067063"/>
                <a:gd name="connsiteY10" fmla="*/ 2275300 h 2561350"/>
                <a:gd name="connsiteX11" fmla="*/ 791969 w 2067063"/>
                <a:gd name="connsiteY11" fmla="*/ 2277680 h 2561350"/>
                <a:gd name="connsiteX12" fmla="*/ 821902 w 2067063"/>
                <a:gd name="connsiteY12" fmla="*/ 2167002 h 2561350"/>
                <a:gd name="connsiteX13" fmla="*/ 128977 w 2067063"/>
                <a:gd name="connsiteY13" fmla="*/ 2200159 h 2561350"/>
                <a:gd name="connsiteX14" fmla="*/ 0 w 2067063"/>
                <a:gd name="connsiteY14" fmla="*/ 1657531 h 2561350"/>
                <a:gd name="connsiteX15" fmla="*/ 257433 w 2067063"/>
                <a:gd name="connsiteY15" fmla="*/ 1557347 h 2561350"/>
                <a:gd name="connsiteX16" fmla="*/ 239483 w 2067063"/>
                <a:gd name="connsiteY16" fmla="*/ 1049619 h 2561350"/>
                <a:gd name="connsiteX17" fmla="*/ 29065 w 2067063"/>
                <a:gd name="connsiteY17" fmla="*/ 1005469 h 2561350"/>
                <a:gd name="connsiteX18" fmla="*/ 100444 w 2067063"/>
                <a:gd name="connsiteY18" fmla="*/ 369408 h 2561350"/>
                <a:gd name="connsiteX19" fmla="*/ 826873 w 2067063"/>
                <a:gd name="connsiteY19" fmla="*/ 389002 h 2561350"/>
                <a:gd name="connsiteX20" fmla="*/ 791969 w 2067063"/>
                <a:gd name="connsiteY20" fmla="*/ 283670 h 2561350"/>
                <a:gd name="connsiteX21" fmla="*/ 1027712 w 2067063"/>
                <a:gd name="connsiteY21" fmla="*/ 3 h 2561350"/>
                <a:gd name="connsiteX0" fmla="*/ 1027712 w 2067063"/>
                <a:gd name="connsiteY0" fmla="*/ 3 h 2561350"/>
                <a:gd name="connsiteX1" fmla="*/ 1242025 w 2067063"/>
                <a:gd name="connsiteY1" fmla="*/ 286050 h 2561350"/>
                <a:gd name="connsiteX2" fmla="*/ 1219889 w 2067063"/>
                <a:gd name="connsiteY2" fmla="*/ 389002 h 2561350"/>
                <a:gd name="connsiteX3" fmla="*/ 1967384 w 2067063"/>
                <a:gd name="connsiteY3" fmla="*/ 344364 h 2561350"/>
                <a:gd name="connsiteX4" fmla="*/ 2066506 w 2067063"/>
                <a:gd name="connsiteY4" fmla="*/ 961234 h 2561350"/>
                <a:gd name="connsiteX5" fmla="*/ 1862717 w 2067063"/>
                <a:gd name="connsiteY5" fmla="*/ 1056790 h 2561350"/>
                <a:gd name="connsiteX6" fmla="*/ 1824721 w 2067063"/>
                <a:gd name="connsiteY6" fmla="*/ 1531159 h 2561350"/>
                <a:gd name="connsiteX7" fmla="*/ 2042416 w 2067063"/>
                <a:gd name="connsiteY7" fmla="*/ 1619452 h 2561350"/>
                <a:gd name="connsiteX8" fmla="*/ 1951283 w 2067063"/>
                <a:gd name="connsiteY8" fmla="*/ 2180265 h 2561350"/>
                <a:gd name="connsiteX9" fmla="*/ 1222152 w 2067063"/>
                <a:gd name="connsiteY9" fmla="*/ 2167002 h 2561350"/>
                <a:gd name="connsiteX10" fmla="*/ 1242025 w 2067063"/>
                <a:gd name="connsiteY10" fmla="*/ 2275300 h 2561350"/>
                <a:gd name="connsiteX11" fmla="*/ 791969 w 2067063"/>
                <a:gd name="connsiteY11" fmla="*/ 2277680 h 2561350"/>
                <a:gd name="connsiteX12" fmla="*/ 821902 w 2067063"/>
                <a:gd name="connsiteY12" fmla="*/ 2167002 h 2561350"/>
                <a:gd name="connsiteX13" fmla="*/ 128977 w 2067063"/>
                <a:gd name="connsiteY13" fmla="*/ 2200159 h 2561350"/>
                <a:gd name="connsiteX14" fmla="*/ 0 w 2067063"/>
                <a:gd name="connsiteY14" fmla="*/ 1657531 h 2561350"/>
                <a:gd name="connsiteX15" fmla="*/ 257433 w 2067063"/>
                <a:gd name="connsiteY15" fmla="*/ 1557347 h 2561350"/>
                <a:gd name="connsiteX16" fmla="*/ 239483 w 2067063"/>
                <a:gd name="connsiteY16" fmla="*/ 1049619 h 2561350"/>
                <a:gd name="connsiteX17" fmla="*/ 29065 w 2067063"/>
                <a:gd name="connsiteY17" fmla="*/ 1005469 h 2561350"/>
                <a:gd name="connsiteX18" fmla="*/ 100444 w 2067063"/>
                <a:gd name="connsiteY18" fmla="*/ 369408 h 2561350"/>
                <a:gd name="connsiteX19" fmla="*/ 826873 w 2067063"/>
                <a:gd name="connsiteY19" fmla="*/ 389002 h 2561350"/>
                <a:gd name="connsiteX20" fmla="*/ 791969 w 2067063"/>
                <a:gd name="connsiteY20" fmla="*/ 283670 h 2561350"/>
                <a:gd name="connsiteX21" fmla="*/ 1027712 w 2067063"/>
                <a:gd name="connsiteY21" fmla="*/ 3 h 2561350"/>
                <a:gd name="connsiteX0" fmla="*/ 1027712 w 2066650"/>
                <a:gd name="connsiteY0" fmla="*/ 3 h 2561350"/>
                <a:gd name="connsiteX1" fmla="*/ 1242025 w 2066650"/>
                <a:gd name="connsiteY1" fmla="*/ 286050 h 2561350"/>
                <a:gd name="connsiteX2" fmla="*/ 1219889 w 2066650"/>
                <a:gd name="connsiteY2" fmla="*/ 389002 h 2561350"/>
                <a:gd name="connsiteX3" fmla="*/ 1967384 w 2066650"/>
                <a:gd name="connsiteY3" fmla="*/ 344364 h 2561350"/>
                <a:gd name="connsiteX4" fmla="*/ 2066506 w 2066650"/>
                <a:gd name="connsiteY4" fmla="*/ 961234 h 2561350"/>
                <a:gd name="connsiteX5" fmla="*/ 1862717 w 2066650"/>
                <a:gd name="connsiteY5" fmla="*/ 1056790 h 2561350"/>
                <a:gd name="connsiteX6" fmla="*/ 1824721 w 2066650"/>
                <a:gd name="connsiteY6" fmla="*/ 1531159 h 2561350"/>
                <a:gd name="connsiteX7" fmla="*/ 2042416 w 2066650"/>
                <a:gd name="connsiteY7" fmla="*/ 1619452 h 2561350"/>
                <a:gd name="connsiteX8" fmla="*/ 1951283 w 2066650"/>
                <a:gd name="connsiteY8" fmla="*/ 2180265 h 2561350"/>
                <a:gd name="connsiteX9" fmla="*/ 1222152 w 2066650"/>
                <a:gd name="connsiteY9" fmla="*/ 2167002 h 2561350"/>
                <a:gd name="connsiteX10" fmla="*/ 1242025 w 2066650"/>
                <a:gd name="connsiteY10" fmla="*/ 2275300 h 2561350"/>
                <a:gd name="connsiteX11" fmla="*/ 791969 w 2066650"/>
                <a:gd name="connsiteY11" fmla="*/ 2277680 h 2561350"/>
                <a:gd name="connsiteX12" fmla="*/ 821902 w 2066650"/>
                <a:gd name="connsiteY12" fmla="*/ 2167002 h 2561350"/>
                <a:gd name="connsiteX13" fmla="*/ 128977 w 2066650"/>
                <a:gd name="connsiteY13" fmla="*/ 2200159 h 2561350"/>
                <a:gd name="connsiteX14" fmla="*/ 0 w 2066650"/>
                <a:gd name="connsiteY14" fmla="*/ 1657531 h 2561350"/>
                <a:gd name="connsiteX15" fmla="*/ 257433 w 2066650"/>
                <a:gd name="connsiteY15" fmla="*/ 1557347 h 2561350"/>
                <a:gd name="connsiteX16" fmla="*/ 239483 w 2066650"/>
                <a:gd name="connsiteY16" fmla="*/ 1049619 h 2561350"/>
                <a:gd name="connsiteX17" fmla="*/ 29065 w 2066650"/>
                <a:gd name="connsiteY17" fmla="*/ 1005469 h 2561350"/>
                <a:gd name="connsiteX18" fmla="*/ 100444 w 2066650"/>
                <a:gd name="connsiteY18" fmla="*/ 369408 h 2561350"/>
                <a:gd name="connsiteX19" fmla="*/ 826873 w 2066650"/>
                <a:gd name="connsiteY19" fmla="*/ 389002 h 2561350"/>
                <a:gd name="connsiteX20" fmla="*/ 791969 w 2066650"/>
                <a:gd name="connsiteY20" fmla="*/ 283670 h 2561350"/>
                <a:gd name="connsiteX21" fmla="*/ 1027712 w 2066650"/>
                <a:gd name="connsiteY21" fmla="*/ 3 h 2561350"/>
                <a:gd name="connsiteX0" fmla="*/ 1027712 w 2049409"/>
                <a:gd name="connsiteY0" fmla="*/ 3 h 2561350"/>
                <a:gd name="connsiteX1" fmla="*/ 1242025 w 2049409"/>
                <a:gd name="connsiteY1" fmla="*/ 286050 h 2561350"/>
                <a:gd name="connsiteX2" fmla="*/ 1219889 w 2049409"/>
                <a:gd name="connsiteY2" fmla="*/ 389002 h 2561350"/>
                <a:gd name="connsiteX3" fmla="*/ 1967384 w 2049409"/>
                <a:gd name="connsiteY3" fmla="*/ 344364 h 2561350"/>
                <a:gd name="connsiteX4" fmla="*/ 2049225 w 2049409"/>
                <a:gd name="connsiteY4" fmla="*/ 926667 h 2561350"/>
                <a:gd name="connsiteX5" fmla="*/ 1862717 w 2049409"/>
                <a:gd name="connsiteY5" fmla="*/ 1056790 h 2561350"/>
                <a:gd name="connsiteX6" fmla="*/ 1824721 w 2049409"/>
                <a:gd name="connsiteY6" fmla="*/ 1531159 h 2561350"/>
                <a:gd name="connsiteX7" fmla="*/ 2042416 w 2049409"/>
                <a:gd name="connsiteY7" fmla="*/ 1619452 h 2561350"/>
                <a:gd name="connsiteX8" fmla="*/ 1951283 w 2049409"/>
                <a:gd name="connsiteY8" fmla="*/ 2180265 h 2561350"/>
                <a:gd name="connsiteX9" fmla="*/ 1222152 w 2049409"/>
                <a:gd name="connsiteY9" fmla="*/ 2167002 h 2561350"/>
                <a:gd name="connsiteX10" fmla="*/ 1242025 w 2049409"/>
                <a:gd name="connsiteY10" fmla="*/ 2275300 h 2561350"/>
                <a:gd name="connsiteX11" fmla="*/ 791969 w 2049409"/>
                <a:gd name="connsiteY11" fmla="*/ 2277680 h 2561350"/>
                <a:gd name="connsiteX12" fmla="*/ 821902 w 2049409"/>
                <a:gd name="connsiteY12" fmla="*/ 2167002 h 2561350"/>
                <a:gd name="connsiteX13" fmla="*/ 128977 w 2049409"/>
                <a:gd name="connsiteY13" fmla="*/ 2200159 h 2561350"/>
                <a:gd name="connsiteX14" fmla="*/ 0 w 2049409"/>
                <a:gd name="connsiteY14" fmla="*/ 1657531 h 2561350"/>
                <a:gd name="connsiteX15" fmla="*/ 257433 w 2049409"/>
                <a:gd name="connsiteY15" fmla="*/ 1557347 h 2561350"/>
                <a:gd name="connsiteX16" fmla="*/ 239483 w 2049409"/>
                <a:gd name="connsiteY16" fmla="*/ 1049619 h 2561350"/>
                <a:gd name="connsiteX17" fmla="*/ 29065 w 2049409"/>
                <a:gd name="connsiteY17" fmla="*/ 1005469 h 2561350"/>
                <a:gd name="connsiteX18" fmla="*/ 100444 w 2049409"/>
                <a:gd name="connsiteY18" fmla="*/ 369408 h 2561350"/>
                <a:gd name="connsiteX19" fmla="*/ 826873 w 2049409"/>
                <a:gd name="connsiteY19" fmla="*/ 389002 h 2561350"/>
                <a:gd name="connsiteX20" fmla="*/ 791969 w 2049409"/>
                <a:gd name="connsiteY20" fmla="*/ 283670 h 2561350"/>
                <a:gd name="connsiteX21" fmla="*/ 1027712 w 2049409"/>
                <a:gd name="connsiteY21" fmla="*/ 3 h 2561350"/>
                <a:gd name="connsiteX0" fmla="*/ 1027712 w 2049338"/>
                <a:gd name="connsiteY0" fmla="*/ 3 h 2561350"/>
                <a:gd name="connsiteX1" fmla="*/ 1242025 w 2049338"/>
                <a:gd name="connsiteY1" fmla="*/ 286050 h 2561350"/>
                <a:gd name="connsiteX2" fmla="*/ 1219889 w 2049338"/>
                <a:gd name="connsiteY2" fmla="*/ 389002 h 2561350"/>
                <a:gd name="connsiteX3" fmla="*/ 1967384 w 2049338"/>
                <a:gd name="connsiteY3" fmla="*/ 344364 h 2561350"/>
                <a:gd name="connsiteX4" fmla="*/ 2049225 w 2049338"/>
                <a:gd name="connsiteY4" fmla="*/ 926667 h 2561350"/>
                <a:gd name="connsiteX5" fmla="*/ 1862717 w 2049338"/>
                <a:gd name="connsiteY5" fmla="*/ 1056790 h 2561350"/>
                <a:gd name="connsiteX6" fmla="*/ 1824721 w 2049338"/>
                <a:gd name="connsiteY6" fmla="*/ 1531159 h 2561350"/>
                <a:gd name="connsiteX7" fmla="*/ 2042416 w 2049338"/>
                <a:gd name="connsiteY7" fmla="*/ 1619452 h 2561350"/>
                <a:gd name="connsiteX8" fmla="*/ 1951283 w 2049338"/>
                <a:gd name="connsiteY8" fmla="*/ 2180265 h 2561350"/>
                <a:gd name="connsiteX9" fmla="*/ 1222152 w 2049338"/>
                <a:gd name="connsiteY9" fmla="*/ 2167002 h 2561350"/>
                <a:gd name="connsiteX10" fmla="*/ 1242025 w 2049338"/>
                <a:gd name="connsiteY10" fmla="*/ 2275300 h 2561350"/>
                <a:gd name="connsiteX11" fmla="*/ 791969 w 2049338"/>
                <a:gd name="connsiteY11" fmla="*/ 2277680 h 2561350"/>
                <a:gd name="connsiteX12" fmla="*/ 821902 w 2049338"/>
                <a:gd name="connsiteY12" fmla="*/ 2167002 h 2561350"/>
                <a:gd name="connsiteX13" fmla="*/ 128977 w 2049338"/>
                <a:gd name="connsiteY13" fmla="*/ 2200159 h 2561350"/>
                <a:gd name="connsiteX14" fmla="*/ 0 w 2049338"/>
                <a:gd name="connsiteY14" fmla="*/ 1657531 h 2561350"/>
                <a:gd name="connsiteX15" fmla="*/ 257433 w 2049338"/>
                <a:gd name="connsiteY15" fmla="*/ 1557347 h 2561350"/>
                <a:gd name="connsiteX16" fmla="*/ 239483 w 2049338"/>
                <a:gd name="connsiteY16" fmla="*/ 1049619 h 2561350"/>
                <a:gd name="connsiteX17" fmla="*/ 29065 w 2049338"/>
                <a:gd name="connsiteY17" fmla="*/ 1005469 h 2561350"/>
                <a:gd name="connsiteX18" fmla="*/ 100444 w 2049338"/>
                <a:gd name="connsiteY18" fmla="*/ 369408 h 2561350"/>
                <a:gd name="connsiteX19" fmla="*/ 826873 w 2049338"/>
                <a:gd name="connsiteY19" fmla="*/ 389002 h 2561350"/>
                <a:gd name="connsiteX20" fmla="*/ 791969 w 2049338"/>
                <a:gd name="connsiteY20" fmla="*/ 283670 h 2561350"/>
                <a:gd name="connsiteX21" fmla="*/ 1027712 w 2049338"/>
                <a:gd name="connsiteY21" fmla="*/ 3 h 2561350"/>
                <a:gd name="connsiteX0" fmla="*/ 1027712 w 2053522"/>
                <a:gd name="connsiteY0" fmla="*/ 3 h 2561350"/>
                <a:gd name="connsiteX1" fmla="*/ 1242025 w 2053522"/>
                <a:gd name="connsiteY1" fmla="*/ 286050 h 2561350"/>
                <a:gd name="connsiteX2" fmla="*/ 1219889 w 2053522"/>
                <a:gd name="connsiteY2" fmla="*/ 389002 h 2561350"/>
                <a:gd name="connsiteX3" fmla="*/ 1967384 w 2053522"/>
                <a:gd name="connsiteY3" fmla="*/ 344364 h 2561350"/>
                <a:gd name="connsiteX4" fmla="*/ 2049225 w 2053522"/>
                <a:gd name="connsiteY4" fmla="*/ 926667 h 2561350"/>
                <a:gd name="connsiteX5" fmla="*/ 1862717 w 2053522"/>
                <a:gd name="connsiteY5" fmla="*/ 1056790 h 2561350"/>
                <a:gd name="connsiteX6" fmla="*/ 1824721 w 2053522"/>
                <a:gd name="connsiteY6" fmla="*/ 1531159 h 2561350"/>
                <a:gd name="connsiteX7" fmla="*/ 2042416 w 2053522"/>
                <a:gd name="connsiteY7" fmla="*/ 1619452 h 2561350"/>
                <a:gd name="connsiteX8" fmla="*/ 1951283 w 2053522"/>
                <a:gd name="connsiteY8" fmla="*/ 2180265 h 2561350"/>
                <a:gd name="connsiteX9" fmla="*/ 1222152 w 2053522"/>
                <a:gd name="connsiteY9" fmla="*/ 2167002 h 2561350"/>
                <a:gd name="connsiteX10" fmla="*/ 1242025 w 2053522"/>
                <a:gd name="connsiteY10" fmla="*/ 2275300 h 2561350"/>
                <a:gd name="connsiteX11" fmla="*/ 791969 w 2053522"/>
                <a:gd name="connsiteY11" fmla="*/ 2277680 h 2561350"/>
                <a:gd name="connsiteX12" fmla="*/ 821902 w 2053522"/>
                <a:gd name="connsiteY12" fmla="*/ 2167002 h 2561350"/>
                <a:gd name="connsiteX13" fmla="*/ 128977 w 2053522"/>
                <a:gd name="connsiteY13" fmla="*/ 2200159 h 2561350"/>
                <a:gd name="connsiteX14" fmla="*/ 0 w 2053522"/>
                <a:gd name="connsiteY14" fmla="*/ 1657531 h 2561350"/>
                <a:gd name="connsiteX15" fmla="*/ 257433 w 2053522"/>
                <a:gd name="connsiteY15" fmla="*/ 1557347 h 2561350"/>
                <a:gd name="connsiteX16" fmla="*/ 239483 w 2053522"/>
                <a:gd name="connsiteY16" fmla="*/ 1049619 h 2561350"/>
                <a:gd name="connsiteX17" fmla="*/ 29065 w 2053522"/>
                <a:gd name="connsiteY17" fmla="*/ 1005469 h 2561350"/>
                <a:gd name="connsiteX18" fmla="*/ 100444 w 2053522"/>
                <a:gd name="connsiteY18" fmla="*/ 369408 h 2561350"/>
                <a:gd name="connsiteX19" fmla="*/ 826873 w 2053522"/>
                <a:gd name="connsiteY19" fmla="*/ 389002 h 2561350"/>
                <a:gd name="connsiteX20" fmla="*/ 791969 w 2053522"/>
                <a:gd name="connsiteY20" fmla="*/ 283670 h 2561350"/>
                <a:gd name="connsiteX21" fmla="*/ 1027712 w 2053522"/>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6166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9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9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9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727621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9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9549"/>
                <a:gd name="connsiteX1" fmla="*/ 1229060 w 2040556"/>
                <a:gd name="connsiteY1" fmla="*/ 286050 h 2569549"/>
                <a:gd name="connsiteX2" fmla="*/ 1206924 w 2040556"/>
                <a:gd name="connsiteY2" fmla="*/ 389002 h 2569549"/>
                <a:gd name="connsiteX3" fmla="*/ 1954419 w 2040556"/>
                <a:gd name="connsiteY3" fmla="*/ 344364 h 2569549"/>
                <a:gd name="connsiteX4" fmla="*/ 2036260 w 2040556"/>
                <a:gd name="connsiteY4" fmla="*/ 926667 h 2569549"/>
                <a:gd name="connsiteX5" fmla="*/ 1849752 w 2040556"/>
                <a:gd name="connsiteY5" fmla="*/ 1060129 h 2569549"/>
                <a:gd name="connsiteX6" fmla="*/ 1811756 w 2040556"/>
                <a:gd name="connsiteY6" fmla="*/ 1531159 h 2569549"/>
                <a:gd name="connsiteX7" fmla="*/ 2036129 w 2040556"/>
                <a:gd name="connsiteY7" fmla="*/ 1616113 h 2569549"/>
                <a:gd name="connsiteX8" fmla="*/ 1938318 w 2040556"/>
                <a:gd name="connsiteY8" fmla="*/ 2180265 h 2569549"/>
                <a:gd name="connsiteX9" fmla="*/ 1209187 w 2040556"/>
                <a:gd name="connsiteY9" fmla="*/ 2167002 h 2569549"/>
                <a:gd name="connsiteX10" fmla="*/ 1229060 w 2040556"/>
                <a:gd name="connsiteY10" fmla="*/ 2275300 h 2569549"/>
                <a:gd name="connsiteX11" fmla="*/ 687524 w 2040556"/>
                <a:gd name="connsiteY11" fmla="*/ 2293907 h 2569549"/>
                <a:gd name="connsiteX12" fmla="*/ 727621 w 2040556"/>
                <a:gd name="connsiteY12" fmla="*/ 2167002 h 2569549"/>
                <a:gd name="connsiteX13" fmla="*/ 116012 w 2040556"/>
                <a:gd name="connsiteY13" fmla="*/ 2200159 h 2569549"/>
                <a:gd name="connsiteX14" fmla="*/ 0 w 2040556"/>
                <a:gd name="connsiteY14" fmla="*/ 1657530 h 2569549"/>
                <a:gd name="connsiteX15" fmla="*/ 248790 w 2040556"/>
                <a:gd name="connsiteY15" fmla="*/ 1539671 h 2569549"/>
                <a:gd name="connsiteX16" fmla="*/ 226519 w 2040556"/>
                <a:gd name="connsiteY16" fmla="*/ 1049619 h 2569549"/>
                <a:gd name="connsiteX17" fmla="*/ 16100 w 2040556"/>
                <a:gd name="connsiteY17" fmla="*/ 1005469 h 2569549"/>
                <a:gd name="connsiteX18" fmla="*/ 87479 w 2040556"/>
                <a:gd name="connsiteY18" fmla="*/ 369408 h 2569549"/>
                <a:gd name="connsiteX19" fmla="*/ 813908 w 2040556"/>
                <a:gd name="connsiteY19" fmla="*/ 389002 h 2569549"/>
                <a:gd name="connsiteX20" fmla="*/ 779004 w 2040556"/>
                <a:gd name="connsiteY20" fmla="*/ 283670 h 2569549"/>
                <a:gd name="connsiteX21" fmla="*/ 1014747 w 2040556"/>
                <a:gd name="connsiteY21" fmla="*/ 3 h 2569549"/>
                <a:gd name="connsiteX0" fmla="*/ 1014747 w 2040556"/>
                <a:gd name="connsiteY0" fmla="*/ 3 h 2569549"/>
                <a:gd name="connsiteX1" fmla="*/ 1229060 w 2040556"/>
                <a:gd name="connsiteY1" fmla="*/ 286050 h 2569549"/>
                <a:gd name="connsiteX2" fmla="*/ 1206924 w 2040556"/>
                <a:gd name="connsiteY2" fmla="*/ 389002 h 2569549"/>
                <a:gd name="connsiteX3" fmla="*/ 1954419 w 2040556"/>
                <a:gd name="connsiteY3" fmla="*/ 344364 h 2569549"/>
                <a:gd name="connsiteX4" fmla="*/ 2036260 w 2040556"/>
                <a:gd name="connsiteY4" fmla="*/ 926667 h 2569549"/>
                <a:gd name="connsiteX5" fmla="*/ 1849752 w 2040556"/>
                <a:gd name="connsiteY5" fmla="*/ 1060129 h 2569549"/>
                <a:gd name="connsiteX6" fmla="*/ 1811756 w 2040556"/>
                <a:gd name="connsiteY6" fmla="*/ 1531159 h 2569549"/>
                <a:gd name="connsiteX7" fmla="*/ 2036129 w 2040556"/>
                <a:gd name="connsiteY7" fmla="*/ 1616113 h 2569549"/>
                <a:gd name="connsiteX8" fmla="*/ 1938318 w 2040556"/>
                <a:gd name="connsiteY8" fmla="*/ 2180265 h 2569549"/>
                <a:gd name="connsiteX9" fmla="*/ 1209187 w 2040556"/>
                <a:gd name="connsiteY9" fmla="*/ 2167002 h 2569549"/>
                <a:gd name="connsiteX10" fmla="*/ 1229060 w 2040556"/>
                <a:gd name="connsiteY10" fmla="*/ 2275300 h 2569549"/>
                <a:gd name="connsiteX11" fmla="*/ 677360 w 2040556"/>
                <a:gd name="connsiteY11" fmla="*/ 2293907 h 2569549"/>
                <a:gd name="connsiteX12" fmla="*/ 727621 w 2040556"/>
                <a:gd name="connsiteY12" fmla="*/ 2167002 h 2569549"/>
                <a:gd name="connsiteX13" fmla="*/ 116012 w 2040556"/>
                <a:gd name="connsiteY13" fmla="*/ 2200159 h 2569549"/>
                <a:gd name="connsiteX14" fmla="*/ 0 w 2040556"/>
                <a:gd name="connsiteY14" fmla="*/ 1657530 h 2569549"/>
                <a:gd name="connsiteX15" fmla="*/ 248790 w 2040556"/>
                <a:gd name="connsiteY15" fmla="*/ 1539671 h 2569549"/>
                <a:gd name="connsiteX16" fmla="*/ 226519 w 2040556"/>
                <a:gd name="connsiteY16" fmla="*/ 1049619 h 2569549"/>
                <a:gd name="connsiteX17" fmla="*/ 16100 w 2040556"/>
                <a:gd name="connsiteY17" fmla="*/ 1005469 h 2569549"/>
                <a:gd name="connsiteX18" fmla="*/ 87479 w 2040556"/>
                <a:gd name="connsiteY18" fmla="*/ 369408 h 2569549"/>
                <a:gd name="connsiteX19" fmla="*/ 813908 w 2040556"/>
                <a:gd name="connsiteY19" fmla="*/ 389002 h 2569549"/>
                <a:gd name="connsiteX20" fmla="*/ 779004 w 2040556"/>
                <a:gd name="connsiteY20" fmla="*/ 283670 h 2569549"/>
                <a:gd name="connsiteX21" fmla="*/ 1014747 w 2040556"/>
                <a:gd name="connsiteY21" fmla="*/ 3 h 2569549"/>
                <a:gd name="connsiteX0" fmla="*/ 1014747 w 2040556"/>
                <a:gd name="connsiteY0" fmla="*/ 3 h 2569549"/>
                <a:gd name="connsiteX1" fmla="*/ 1229060 w 2040556"/>
                <a:gd name="connsiteY1" fmla="*/ 286050 h 2569549"/>
                <a:gd name="connsiteX2" fmla="*/ 1206924 w 2040556"/>
                <a:gd name="connsiteY2" fmla="*/ 389002 h 2569549"/>
                <a:gd name="connsiteX3" fmla="*/ 1954419 w 2040556"/>
                <a:gd name="connsiteY3" fmla="*/ 344364 h 2569549"/>
                <a:gd name="connsiteX4" fmla="*/ 2036260 w 2040556"/>
                <a:gd name="connsiteY4" fmla="*/ 926667 h 2569549"/>
                <a:gd name="connsiteX5" fmla="*/ 1849752 w 2040556"/>
                <a:gd name="connsiteY5" fmla="*/ 1060129 h 2569549"/>
                <a:gd name="connsiteX6" fmla="*/ 1811756 w 2040556"/>
                <a:gd name="connsiteY6" fmla="*/ 1531159 h 2569549"/>
                <a:gd name="connsiteX7" fmla="*/ 2036129 w 2040556"/>
                <a:gd name="connsiteY7" fmla="*/ 1616113 h 2569549"/>
                <a:gd name="connsiteX8" fmla="*/ 1938318 w 2040556"/>
                <a:gd name="connsiteY8" fmla="*/ 2180265 h 2569549"/>
                <a:gd name="connsiteX9" fmla="*/ 1209187 w 2040556"/>
                <a:gd name="connsiteY9" fmla="*/ 2167002 h 2569549"/>
                <a:gd name="connsiteX10" fmla="*/ 1229060 w 2040556"/>
                <a:gd name="connsiteY10" fmla="*/ 2275300 h 2569549"/>
                <a:gd name="connsiteX11" fmla="*/ 677360 w 2040556"/>
                <a:gd name="connsiteY11" fmla="*/ 2293907 h 2569549"/>
                <a:gd name="connsiteX12" fmla="*/ 686962 w 2040556"/>
                <a:gd name="connsiteY12" fmla="*/ 2134547 h 2569549"/>
                <a:gd name="connsiteX13" fmla="*/ 116012 w 2040556"/>
                <a:gd name="connsiteY13" fmla="*/ 2200159 h 2569549"/>
                <a:gd name="connsiteX14" fmla="*/ 0 w 2040556"/>
                <a:gd name="connsiteY14" fmla="*/ 1657530 h 2569549"/>
                <a:gd name="connsiteX15" fmla="*/ 248790 w 2040556"/>
                <a:gd name="connsiteY15" fmla="*/ 1539671 h 2569549"/>
                <a:gd name="connsiteX16" fmla="*/ 226519 w 2040556"/>
                <a:gd name="connsiteY16" fmla="*/ 1049619 h 2569549"/>
                <a:gd name="connsiteX17" fmla="*/ 16100 w 2040556"/>
                <a:gd name="connsiteY17" fmla="*/ 1005469 h 2569549"/>
                <a:gd name="connsiteX18" fmla="*/ 87479 w 2040556"/>
                <a:gd name="connsiteY18" fmla="*/ 369408 h 2569549"/>
                <a:gd name="connsiteX19" fmla="*/ 813908 w 2040556"/>
                <a:gd name="connsiteY19" fmla="*/ 389002 h 2569549"/>
                <a:gd name="connsiteX20" fmla="*/ 779004 w 2040556"/>
                <a:gd name="connsiteY20" fmla="*/ 283670 h 2569549"/>
                <a:gd name="connsiteX21" fmla="*/ 1014747 w 2040556"/>
                <a:gd name="connsiteY21" fmla="*/ 3 h 2569549"/>
                <a:gd name="connsiteX0" fmla="*/ 1014747 w 2040556"/>
                <a:gd name="connsiteY0" fmla="*/ 3 h 2569549"/>
                <a:gd name="connsiteX1" fmla="*/ 1229060 w 2040556"/>
                <a:gd name="connsiteY1" fmla="*/ 286050 h 2569549"/>
                <a:gd name="connsiteX2" fmla="*/ 1206924 w 2040556"/>
                <a:gd name="connsiteY2" fmla="*/ 389002 h 2569549"/>
                <a:gd name="connsiteX3" fmla="*/ 1954419 w 2040556"/>
                <a:gd name="connsiteY3" fmla="*/ 344364 h 2569549"/>
                <a:gd name="connsiteX4" fmla="*/ 2036260 w 2040556"/>
                <a:gd name="connsiteY4" fmla="*/ 926667 h 2569549"/>
                <a:gd name="connsiteX5" fmla="*/ 1849752 w 2040556"/>
                <a:gd name="connsiteY5" fmla="*/ 1060129 h 2569549"/>
                <a:gd name="connsiteX6" fmla="*/ 1811756 w 2040556"/>
                <a:gd name="connsiteY6" fmla="*/ 1531159 h 2569549"/>
                <a:gd name="connsiteX7" fmla="*/ 2036129 w 2040556"/>
                <a:gd name="connsiteY7" fmla="*/ 1616113 h 2569549"/>
                <a:gd name="connsiteX8" fmla="*/ 1938318 w 2040556"/>
                <a:gd name="connsiteY8" fmla="*/ 2180265 h 2569549"/>
                <a:gd name="connsiteX9" fmla="*/ 1209187 w 2040556"/>
                <a:gd name="connsiteY9" fmla="*/ 2167002 h 2569549"/>
                <a:gd name="connsiteX10" fmla="*/ 1229060 w 2040556"/>
                <a:gd name="connsiteY10" fmla="*/ 2275300 h 2569549"/>
                <a:gd name="connsiteX11" fmla="*/ 677360 w 2040556"/>
                <a:gd name="connsiteY11" fmla="*/ 2293907 h 2569549"/>
                <a:gd name="connsiteX12" fmla="*/ 686962 w 2040556"/>
                <a:gd name="connsiteY12" fmla="*/ 2134547 h 2569549"/>
                <a:gd name="connsiteX13" fmla="*/ 116012 w 2040556"/>
                <a:gd name="connsiteY13" fmla="*/ 2200159 h 2569549"/>
                <a:gd name="connsiteX14" fmla="*/ 0 w 2040556"/>
                <a:gd name="connsiteY14" fmla="*/ 1657530 h 2569549"/>
                <a:gd name="connsiteX15" fmla="*/ 248790 w 2040556"/>
                <a:gd name="connsiteY15" fmla="*/ 1539671 h 2569549"/>
                <a:gd name="connsiteX16" fmla="*/ 226519 w 2040556"/>
                <a:gd name="connsiteY16" fmla="*/ 1049619 h 2569549"/>
                <a:gd name="connsiteX17" fmla="*/ 16100 w 2040556"/>
                <a:gd name="connsiteY17" fmla="*/ 1005469 h 2569549"/>
                <a:gd name="connsiteX18" fmla="*/ 87479 w 2040556"/>
                <a:gd name="connsiteY18" fmla="*/ 369408 h 2569549"/>
                <a:gd name="connsiteX19" fmla="*/ 813908 w 2040556"/>
                <a:gd name="connsiteY19" fmla="*/ 389002 h 2569549"/>
                <a:gd name="connsiteX20" fmla="*/ 779004 w 2040556"/>
                <a:gd name="connsiteY20" fmla="*/ 283670 h 2569549"/>
                <a:gd name="connsiteX21" fmla="*/ 1014747 w 2040556"/>
                <a:gd name="connsiteY21" fmla="*/ 3 h 2569549"/>
                <a:gd name="connsiteX0" fmla="*/ 1014747 w 2040556"/>
                <a:gd name="connsiteY0" fmla="*/ 3 h 2569549"/>
                <a:gd name="connsiteX1" fmla="*/ 1229060 w 2040556"/>
                <a:gd name="connsiteY1" fmla="*/ 286050 h 2569549"/>
                <a:gd name="connsiteX2" fmla="*/ 1206924 w 2040556"/>
                <a:gd name="connsiteY2" fmla="*/ 389002 h 2569549"/>
                <a:gd name="connsiteX3" fmla="*/ 1954419 w 2040556"/>
                <a:gd name="connsiteY3" fmla="*/ 344364 h 2569549"/>
                <a:gd name="connsiteX4" fmla="*/ 2036260 w 2040556"/>
                <a:gd name="connsiteY4" fmla="*/ 926667 h 2569549"/>
                <a:gd name="connsiteX5" fmla="*/ 1849752 w 2040556"/>
                <a:gd name="connsiteY5" fmla="*/ 1060129 h 2569549"/>
                <a:gd name="connsiteX6" fmla="*/ 1811756 w 2040556"/>
                <a:gd name="connsiteY6" fmla="*/ 1531159 h 2569549"/>
                <a:gd name="connsiteX7" fmla="*/ 2036129 w 2040556"/>
                <a:gd name="connsiteY7" fmla="*/ 1616113 h 2569549"/>
                <a:gd name="connsiteX8" fmla="*/ 1938318 w 2040556"/>
                <a:gd name="connsiteY8" fmla="*/ 2180265 h 2569549"/>
                <a:gd name="connsiteX9" fmla="*/ 1209187 w 2040556"/>
                <a:gd name="connsiteY9" fmla="*/ 2167002 h 2569549"/>
                <a:gd name="connsiteX10" fmla="*/ 1229060 w 2040556"/>
                <a:gd name="connsiteY10" fmla="*/ 2275300 h 2569549"/>
                <a:gd name="connsiteX11" fmla="*/ 677360 w 2040556"/>
                <a:gd name="connsiteY11" fmla="*/ 2293907 h 2569549"/>
                <a:gd name="connsiteX12" fmla="*/ 686962 w 2040556"/>
                <a:gd name="connsiteY12" fmla="*/ 2134547 h 2569549"/>
                <a:gd name="connsiteX13" fmla="*/ 116012 w 2040556"/>
                <a:gd name="connsiteY13" fmla="*/ 2200159 h 2569549"/>
                <a:gd name="connsiteX14" fmla="*/ 0 w 2040556"/>
                <a:gd name="connsiteY14" fmla="*/ 1657530 h 2569549"/>
                <a:gd name="connsiteX15" fmla="*/ 248790 w 2040556"/>
                <a:gd name="connsiteY15" fmla="*/ 1539671 h 2569549"/>
                <a:gd name="connsiteX16" fmla="*/ 226519 w 2040556"/>
                <a:gd name="connsiteY16" fmla="*/ 1049619 h 2569549"/>
                <a:gd name="connsiteX17" fmla="*/ 16100 w 2040556"/>
                <a:gd name="connsiteY17" fmla="*/ 1005469 h 2569549"/>
                <a:gd name="connsiteX18" fmla="*/ 87479 w 2040556"/>
                <a:gd name="connsiteY18" fmla="*/ 369408 h 2569549"/>
                <a:gd name="connsiteX19" fmla="*/ 813908 w 2040556"/>
                <a:gd name="connsiteY19" fmla="*/ 389002 h 2569549"/>
                <a:gd name="connsiteX20" fmla="*/ 779004 w 2040556"/>
                <a:gd name="connsiteY20" fmla="*/ 283670 h 2569549"/>
                <a:gd name="connsiteX21" fmla="*/ 1014747 w 2040556"/>
                <a:gd name="connsiteY21" fmla="*/ 3 h 2569549"/>
                <a:gd name="connsiteX0" fmla="*/ 1014747 w 2040556"/>
                <a:gd name="connsiteY0" fmla="*/ 3 h 2569549"/>
                <a:gd name="connsiteX1" fmla="*/ 1229060 w 2040556"/>
                <a:gd name="connsiteY1" fmla="*/ 286050 h 2569549"/>
                <a:gd name="connsiteX2" fmla="*/ 1206924 w 2040556"/>
                <a:gd name="connsiteY2" fmla="*/ 389002 h 2569549"/>
                <a:gd name="connsiteX3" fmla="*/ 1954419 w 2040556"/>
                <a:gd name="connsiteY3" fmla="*/ 344364 h 2569549"/>
                <a:gd name="connsiteX4" fmla="*/ 2036260 w 2040556"/>
                <a:gd name="connsiteY4" fmla="*/ 926667 h 2569549"/>
                <a:gd name="connsiteX5" fmla="*/ 1849752 w 2040556"/>
                <a:gd name="connsiteY5" fmla="*/ 1060129 h 2569549"/>
                <a:gd name="connsiteX6" fmla="*/ 1811756 w 2040556"/>
                <a:gd name="connsiteY6" fmla="*/ 1531159 h 2569549"/>
                <a:gd name="connsiteX7" fmla="*/ 2036129 w 2040556"/>
                <a:gd name="connsiteY7" fmla="*/ 1616113 h 2569549"/>
                <a:gd name="connsiteX8" fmla="*/ 1938318 w 2040556"/>
                <a:gd name="connsiteY8" fmla="*/ 2212720 h 2569549"/>
                <a:gd name="connsiteX9" fmla="*/ 1209187 w 2040556"/>
                <a:gd name="connsiteY9" fmla="*/ 2167002 h 2569549"/>
                <a:gd name="connsiteX10" fmla="*/ 1229060 w 2040556"/>
                <a:gd name="connsiteY10" fmla="*/ 2275300 h 2569549"/>
                <a:gd name="connsiteX11" fmla="*/ 677360 w 2040556"/>
                <a:gd name="connsiteY11" fmla="*/ 2293907 h 2569549"/>
                <a:gd name="connsiteX12" fmla="*/ 686962 w 2040556"/>
                <a:gd name="connsiteY12" fmla="*/ 2134547 h 2569549"/>
                <a:gd name="connsiteX13" fmla="*/ 116012 w 2040556"/>
                <a:gd name="connsiteY13" fmla="*/ 2200159 h 2569549"/>
                <a:gd name="connsiteX14" fmla="*/ 0 w 2040556"/>
                <a:gd name="connsiteY14" fmla="*/ 1657530 h 2569549"/>
                <a:gd name="connsiteX15" fmla="*/ 248790 w 2040556"/>
                <a:gd name="connsiteY15" fmla="*/ 1539671 h 2569549"/>
                <a:gd name="connsiteX16" fmla="*/ 226519 w 2040556"/>
                <a:gd name="connsiteY16" fmla="*/ 1049619 h 2569549"/>
                <a:gd name="connsiteX17" fmla="*/ 16100 w 2040556"/>
                <a:gd name="connsiteY17" fmla="*/ 1005469 h 2569549"/>
                <a:gd name="connsiteX18" fmla="*/ 87479 w 2040556"/>
                <a:gd name="connsiteY18" fmla="*/ 369408 h 2569549"/>
                <a:gd name="connsiteX19" fmla="*/ 813908 w 2040556"/>
                <a:gd name="connsiteY19" fmla="*/ 389002 h 2569549"/>
                <a:gd name="connsiteX20" fmla="*/ 779004 w 2040556"/>
                <a:gd name="connsiteY20" fmla="*/ 283670 h 2569549"/>
                <a:gd name="connsiteX21" fmla="*/ 1014747 w 2040556"/>
                <a:gd name="connsiteY21" fmla="*/ 3 h 2569549"/>
                <a:gd name="connsiteX0" fmla="*/ 1014747 w 2040556"/>
                <a:gd name="connsiteY0" fmla="*/ 3 h 2569549"/>
                <a:gd name="connsiteX1" fmla="*/ 1229060 w 2040556"/>
                <a:gd name="connsiteY1" fmla="*/ 286050 h 2569549"/>
                <a:gd name="connsiteX2" fmla="*/ 1206924 w 2040556"/>
                <a:gd name="connsiteY2" fmla="*/ 389002 h 2569549"/>
                <a:gd name="connsiteX3" fmla="*/ 1954419 w 2040556"/>
                <a:gd name="connsiteY3" fmla="*/ 344364 h 2569549"/>
                <a:gd name="connsiteX4" fmla="*/ 2036260 w 2040556"/>
                <a:gd name="connsiteY4" fmla="*/ 926667 h 2569549"/>
                <a:gd name="connsiteX5" fmla="*/ 1849752 w 2040556"/>
                <a:gd name="connsiteY5" fmla="*/ 1060129 h 2569549"/>
                <a:gd name="connsiteX6" fmla="*/ 1811756 w 2040556"/>
                <a:gd name="connsiteY6" fmla="*/ 1531159 h 2569549"/>
                <a:gd name="connsiteX7" fmla="*/ 2036129 w 2040556"/>
                <a:gd name="connsiteY7" fmla="*/ 1616113 h 2569549"/>
                <a:gd name="connsiteX8" fmla="*/ 1938318 w 2040556"/>
                <a:gd name="connsiteY8" fmla="*/ 2212720 h 2569549"/>
                <a:gd name="connsiteX9" fmla="*/ 1209187 w 2040556"/>
                <a:gd name="connsiteY9" fmla="*/ 2167002 h 2569549"/>
                <a:gd name="connsiteX10" fmla="*/ 1229060 w 2040556"/>
                <a:gd name="connsiteY10" fmla="*/ 2275300 h 2569549"/>
                <a:gd name="connsiteX11" fmla="*/ 677360 w 2040556"/>
                <a:gd name="connsiteY11" fmla="*/ 2293907 h 2569549"/>
                <a:gd name="connsiteX12" fmla="*/ 686962 w 2040556"/>
                <a:gd name="connsiteY12" fmla="*/ 2134547 h 2569549"/>
                <a:gd name="connsiteX13" fmla="*/ 116012 w 2040556"/>
                <a:gd name="connsiteY13" fmla="*/ 2200159 h 2569549"/>
                <a:gd name="connsiteX14" fmla="*/ 0 w 2040556"/>
                <a:gd name="connsiteY14" fmla="*/ 1657530 h 2569549"/>
                <a:gd name="connsiteX15" fmla="*/ 248790 w 2040556"/>
                <a:gd name="connsiteY15" fmla="*/ 1539671 h 2569549"/>
                <a:gd name="connsiteX16" fmla="*/ 226519 w 2040556"/>
                <a:gd name="connsiteY16" fmla="*/ 1049619 h 2569549"/>
                <a:gd name="connsiteX17" fmla="*/ 16100 w 2040556"/>
                <a:gd name="connsiteY17" fmla="*/ 1005469 h 2569549"/>
                <a:gd name="connsiteX18" fmla="*/ 168796 w 2040556"/>
                <a:gd name="connsiteY18" fmla="*/ 353181 h 2569549"/>
                <a:gd name="connsiteX19" fmla="*/ 813908 w 2040556"/>
                <a:gd name="connsiteY19" fmla="*/ 389002 h 2569549"/>
                <a:gd name="connsiteX20" fmla="*/ 779004 w 2040556"/>
                <a:gd name="connsiteY20" fmla="*/ 283670 h 2569549"/>
                <a:gd name="connsiteX21" fmla="*/ 1014747 w 2040556"/>
                <a:gd name="connsiteY21" fmla="*/ 3 h 2569549"/>
                <a:gd name="connsiteX0" fmla="*/ 1014747 w 2040556"/>
                <a:gd name="connsiteY0" fmla="*/ 3 h 2569549"/>
                <a:gd name="connsiteX1" fmla="*/ 1229060 w 2040556"/>
                <a:gd name="connsiteY1" fmla="*/ 286050 h 2569549"/>
                <a:gd name="connsiteX2" fmla="*/ 1206924 w 2040556"/>
                <a:gd name="connsiteY2" fmla="*/ 389002 h 2569549"/>
                <a:gd name="connsiteX3" fmla="*/ 1954419 w 2040556"/>
                <a:gd name="connsiteY3" fmla="*/ 344364 h 2569549"/>
                <a:gd name="connsiteX4" fmla="*/ 2036260 w 2040556"/>
                <a:gd name="connsiteY4" fmla="*/ 926667 h 2569549"/>
                <a:gd name="connsiteX5" fmla="*/ 1849752 w 2040556"/>
                <a:gd name="connsiteY5" fmla="*/ 1060129 h 2569549"/>
                <a:gd name="connsiteX6" fmla="*/ 1811756 w 2040556"/>
                <a:gd name="connsiteY6" fmla="*/ 1531159 h 2569549"/>
                <a:gd name="connsiteX7" fmla="*/ 2036129 w 2040556"/>
                <a:gd name="connsiteY7" fmla="*/ 1616113 h 2569549"/>
                <a:gd name="connsiteX8" fmla="*/ 1938318 w 2040556"/>
                <a:gd name="connsiteY8" fmla="*/ 2212720 h 2569549"/>
                <a:gd name="connsiteX9" fmla="*/ 1209187 w 2040556"/>
                <a:gd name="connsiteY9" fmla="*/ 2167002 h 2569549"/>
                <a:gd name="connsiteX10" fmla="*/ 1229060 w 2040556"/>
                <a:gd name="connsiteY10" fmla="*/ 2275300 h 2569549"/>
                <a:gd name="connsiteX11" fmla="*/ 677360 w 2040556"/>
                <a:gd name="connsiteY11" fmla="*/ 2293907 h 2569549"/>
                <a:gd name="connsiteX12" fmla="*/ 686962 w 2040556"/>
                <a:gd name="connsiteY12" fmla="*/ 2134547 h 2569549"/>
                <a:gd name="connsiteX13" fmla="*/ 116012 w 2040556"/>
                <a:gd name="connsiteY13" fmla="*/ 2200159 h 2569549"/>
                <a:gd name="connsiteX14" fmla="*/ 0 w 2040556"/>
                <a:gd name="connsiteY14" fmla="*/ 1657530 h 2569549"/>
                <a:gd name="connsiteX15" fmla="*/ 248790 w 2040556"/>
                <a:gd name="connsiteY15" fmla="*/ 1539671 h 2569549"/>
                <a:gd name="connsiteX16" fmla="*/ 226519 w 2040556"/>
                <a:gd name="connsiteY16" fmla="*/ 1049619 h 2569549"/>
                <a:gd name="connsiteX17" fmla="*/ 16100 w 2040556"/>
                <a:gd name="connsiteY17" fmla="*/ 1005469 h 2569549"/>
                <a:gd name="connsiteX18" fmla="*/ 168796 w 2040556"/>
                <a:gd name="connsiteY18" fmla="*/ 353181 h 2569549"/>
                <a:gd name="connsiteX19" fmla="*/ 813908 w 2040556"/>
                <a:gd name="connsiteY19" fmla="*/ 389002 h 2569549"/>
                <a:gd name="connsiteX20" fmla="*/ 779004 w 2040556"/>
                <a:gd name="connsiteY20" fmla="*/ 283670 h 2569549"/>
                <a:gd name="connsiteX21" fmla="*/ 1014747 w 2040556"/>
                <a:gd name="connsiteY21" fmla="*/ 3 h 2569549"/>
                <a:gd name="connsiteX0" fmla="*/ 1015547 w 2041356"/>
                <a:gd name="connsiteY0" fmla="*/ 3 h 2569549"/>
                <a:gd name="connsiteX1" fmla="*/ 1229860 w 2041356"/>
                <a:gd name="connsiteY1" fmla="*/ 286050 h 2569549"/>
                <a:gd name="connsiteX2" fmla="*/ 1207724 w 2041356"/>
                <a:gd name="connsiteY2" fmla="*/ 389002 h 2569549"/>
                <a:gd name="connsiteX3" fmla="*/ 1955219 w 2041356"/>
                <a:gd name="connsiteY3" fmla="*/ 344364 h 2569549"/>
                <a:gd name="connsiteX4" fmla="*/ 2037060 w 2041356"/>
                <a:gd name="connsiteY4" fmla="*/ 926667 h 2569549"/>
                <a:gd name="connsiteX5" fmla="*/ 1850552 w 2041356"/>
                <a:gd name="connsiteY5" fmla="*/ 1060129 h 2569549"/>
                <a:gd name="connsiteX6" fmla="*/ 1812556 w 2041356"/>
                <a:gd name="connsiteY6" fmla="*/ 1531159 h 2569549"/>
                <a:gd name="connsiteX7" fmla="*/ 2036929 w 2041356"/>
                <a:gd name="connsiteY7" fmla="*/ 1616113 h 2569549"/>
                <a:gd name="connsiteX8" fmla="*/ 1939118 w 2041356"/>
                <a:gd name="connsiteY8" fmla="*/ 2212720 h 2569549"/>
                <a:gd name="connsiteX9" fmla="*/ 1209987 w 2041356"/>
                <a:gd name="connsiteY9" fmla="*/ 2167002 h 2569549"/>
                <a:gd name="connsiteX10" fmla="*/ 1229860 w 2041356"/>
                <a:gd name="connsiteY10" fmla="*/ 2275300 h 2569549"/>
                <a:gd name="connsiteX11" fmla="*/ 678160 w 2041356"/>
                <a:gd name="connsiteY11" fmla="*/ 2293907 h 2569549"/>
                <a:gd name="connsiteX12" fmla="*/ 687762 w 2041356"/>
                <a:gd name="connsiteY12" fmla="*/ 2134547 h 2569549"/>
                <a:gd name="connsiteX13" fmla="*/ 116812 w 2041356"/>
                <a:gd name="connsiteY13" fmla="*/ 2200159 h 2569549"/>
                <a:gd name="connsiteX14" fmla="*/ 800 w 2041356"/>
                <a:gd name="connsiteY14" fmla="*/ 1657530 h 2569549"/>
                <a:gd name="connsiteX15" fmla="*/ 249590 w 2041356"/>
                <a:gd name="connsiteY15" fmla="*/ 1539671 h 2569549"/>
                <a:gd name="connsiteX16" fmla="*/ 227319 w 2041356"/>
                <a:gd name="connsiteY16" fmla="*/ 1049619 h 2569549"/>
                <a:gd name="connsiteX17" fmla="*/ 16900 w 2041356"/>
                <a:gd name="connsiteY17" fmla="*/ 1005469 h 2569549"/>
                <a:gd name="connsiteX18" fmla="*/ 169596 w 2041356"/>
                <a:gd name="connsiteY18" fmla="*/ 353181 h 2569549"/>
                <a:gd name="connsiteX19" fmla="*/ 814708 w 2041356"/>
                <a:gd name="connsiteY19" fmla="*/ 389002 h 2569549"/>
                <a:gd name="connsiteX20" fmla="*/ 779804 w 2041356"/>
                <a:gd name="connsiteY20" fmla="*/ 283670 h 2569549"/>
                <a:gd name="connsiteX21" fmla="*/ 1015547 w 2041356"/>
                <a:gd name="connsiteY21" fmla="*/ 3 h 2569549"/>
                <a:gd name="connsiteX0" fmla="*/ 1015547 w 2041356"/>
                <a:gd name="connsiteY0" fmla="*/ 3 h 2569549"/>
                <a:gd name="connsiteX1" fmla="*/ 1229860 w 2041356"/>
                <a:gd name="connsiteY1" fmla="*/ 286050 h 2569549"/>
                <a:gd name="connsiteX2" fmla="*/ 1207724 w 2041356"/>
                <a:gd name="connsiteY2" fmla="*/ 389002 h 2569549"/>
                <a:gd name="connsiteX3" fmla="*/ 1955219 w 2041356"/>
                <a:gd name="connsiteY3" fmla="*/ 344364 h 2569549"/>
                <a:gd name="connsiteX4" fmla="*/ 2037060 w 2041356"/>
                <a:gd name="connsiteY4" fmla="*/ 926667 h 2569549"/>
                <a:gd name="connsiteX5" fmla="*/ 1850552 w 2041356"/>
                <a:gd name="connsiteY5" fmla="*/ 1060129 h 2569549"/>
                <a:gd name="connsiteX6" fmla="*/ 1812556 w 2041356"/>
                <a:gd name="connsiteY6" fmla="*/ 1531159 h 2569549"/>
                <a:gd name="connsiteX7" fmla="*/ 2036929 w 2041356"/>
                <a:gd name="connsiteY7" fmla="*/ 1616113 h 2569549"/>
                <a:gd name="connsiteX8" fmla="*/ 1939120 w 2041356"/>
                <a:gd name="connsiteY8" fmla="*/ 2261403 h 2569549"/>
                <a:gd name="connsiteX9" fmla="*/ 1209987 w 2041356"/>
                <a:gd name="connsiteY9" fmla="*/ 2167002 h 2569549"/>
                <a:gd name="connsiteX10" fmla="*/ 1229860 w 2041356"/>
                <a:gd name="connsiteY10" fmla="*/ 2275300 h 2569549"/>
                <a:gd name="connsiteX11" fmla="*/ 678160 w 2041356"/>
                <a:gd name="connsiteY11" fmla="*/ 2293907 h 2569549"/>
                <a:gd name="connsiteX12" fmla="*/ 687762 w 2041356"/>
                <a:gd name="connsiteY12" fmla="*/ 2134547 h 2569549"/>
                <a:gd name="connsiteX13" fmla="*/ 116812 w 2041356"/>
                <a:gd name="connsiteY13" fmla="*/ 2200159 h 2569549"/>
                <a:gd name="connsiteX14" fmla="*/ 800 w 2041356"/>
                <a:gd name="connsiteY14" fmla="*/ 1657530 h 2569549"/>
                <a:gd name="connsiteX15" fmla="*/ 249590 w 2041356"/>
                <a:gd name="connsiteY15" fmla="*/ 1539671 h 2569549"/>
                <a:gd name="connsiteX16" fmla="*/ 227319 w 2041356"/>
                <a:gd name="connsiteY16" fmla="*/ 1049619 h 2569549"/>
                <a:gd name="connsiteX17" fmla="*/ 16900 w 2041356"/>
                <a:gd name="connsiteY17" fmla="*/ 1005469 h 2569549"/>
                <a:gd name="connsiteX18" fmla="*/ 169596 w 2041356"/>
                <a:gd name="connsiteY18" fmla="*/ 353181 h 2569549"/>
                <a:gd name="connsiteX19" fmla="*/ 814708 w 2041356"/>
                <a:gd name="connsiteY19" fmla="*/ 389002 h 2569549"/>
                <a:gd name="connsiteX20" fmla="*/ 779804 w 2041356"/>
                <a:gd name="connsiteY20" fmla="*/ 283670 h 2569549"/>
                <a:gd name="connsiteX21" fmla="*/ 1015547 w 2041356"/>
                <a:gd name="connsiteY21" fmla="*/ 3 h 2569549"/>
                <a:gd name="connsiteX0" fmla="*/ 1015547 w 2041356"/>
                <a:gd name="connsiteY0" fmla="*/ 3 h 2569549"/>
                <a:gd name="connsiteX1" fmla="*/ 1229860 w 2041356"/>
                <a:gd name="connsiteY1" fmla="*/ 286050 h 2569549"/>
                <a:gd name="connsiteX2" fmla="*/ 1207724 w 2041356"/>
                <a:gd name="connsiteY2" fmla="*/ 389002 h 2569549"/>
                <a:gd name="connsiteX3" fmla="*/ 1955219 w 2041356"/>
                <a:gd name="connsiteY3" fmla="*/ 344364 h 2569549"/>
                <a:gd name="connsiteX4" fmla="*/ 2037060 w 2041356"/>
                <a:gd name="connsiteY4" fmla="*/ 926667 h 2569549"/>
                <a:gd name="connsiteX5" fmla="*/ 1850552 w 2041356"/>
                <a:gd name="connsiteY5" fmla="*/ 1060129 h 2569549"/>
                <a:gd name="connsiteX6" fmla="*/ 1812556 w 2041356"/>
                <a:gd name="connsiteY6" fmla="*/ 1531159 h 2569549"/>
                <a:gd name="connsiteX7" fmla="*/ 2036929 w 2041356"/>
                <a:gd name="connsiteY7" fmla="*/ 1616113 h 2569549"/>
                <a:gd name="connsiteX8" fmla="*/ 1939120 w 2041356"/>
                <a:gd name="connsiteY8" fmla="*/ 2261403 h 2569549"/>
                <a:gd name="connsiteX9" fmla="*/ 1209987 w 2041356"/>
                <a:gd name="connsiteY9" fmla="*/ 2167002 h 2569549"/>
                <a:gd name="connsiteX10" fmla="*/ 1229860 w 2041356"/>
                <a:gd name="connsiteY10" fmla="*/ 2275300 h 2569549"/>
                <a:gd name="connsiteX11" fmla="*/ 678160 w 2041356"/>
                <a:gd name="connsiteY11" fmla="*/ 2293907 h 2569549"/>
                <a:gd name="connsiteX12" fmla="*/ 687762 w 2041356"/>
                <a:gd name="connsiteY12" fmla="*/ 2134547 h 2569549"/>
                <a:gd name="connsiteX13" fmla="*/ 116812 w 2041356"/>
                <a:gd name="connsiteY13" fmla="*/ 2200159 h 2569549"/>
                <a:gd name="connsiteX14" fmla="*/ 800 w 2041356"/>
                <a:gd name="connsiteY14" fmla="*/ 1657530 h 2569549"/>
                <a:gd name="connsiteX15" fmla="*/ 249590 w 2041356"/>
                <a:gd name="connsiteY15" fmla="*/ 1539671 h 2569549"/>
                <a:gd name="connsiteX16" fmla="*/ 227319 w 2041356"/>
                <a:gd name="connsiteY16" fmla="*/ 1049619 h 2569549"/>
                <a:gd name="connsiteX17" fmla="*/ 16900 w 2041356"/>
                <a:gd name="connsiteY17" fmla="*/ 1005469 h 2569549"/>
                <a:gd name="connsiteX18" fmla="*/ 169596 w 2041356"/>
                <a:gd name="connsiteY18" fmla="*/ 353181 h 2569549"/>
                <a:gd name="connsiteX19" fmla="*/ 814708 w 2041356"/>
                <a:gd name="connsiteY19" fmla="*/ 389002 h 2569549"/>
                <a:gd name="connsiteX20" fmla="*/ 779804 w 2041356"/>
                <a:gd name="connsiteY20" fmla="*/ 283670 h 2569549"/>
                <a:gd name="connsiteX21" fmla="*/ 1015547 w 2041356"/>
                <a:gd name="connsiteY21" fmla="*/ 3 h 2569549"/>
                <a:gd name="connsiteX0" fmla="*/ 1015547 w 2041356"/>
                <a:gd name="connsiteY0" fmla="*/ 3 h 2569549"/>
                <a:gd name="connsiteX1" fmla="*/ 1229860 w 2041356"/>
                <a:gd name="connsiteY1" fmla="*/ 286050 h 2569549"/>
                <a:gd name="connsiteX2" fmla="*/ 1207724 w 2041356"/>
                <a:gd name="connsiteY2" fmla="*/ 389002 h 2569549"/>
                <a:gd name="connsiteX3" fmla="*/ 1955219 w 2041356"/>
                <a:gd name="connsiteY3" fmla="*/ 344364 h 2569549"/>
                <a:gd name="connsiteX4" fmla="*/ 2037060 w 2041356"/>
                <a:gd name="connsiteY4" fmla="*/ 926667 h 2569549"/>
                <a:gd name="connsiteX5" fmla="*/ 1850552 w 2041356"/>
                <a:gd name="connsiteY5" fmla="*/ 1060129 h 2569549"/>
                <a:gd name="connsiteX6" fmla="*/ 1812556 w 2041356"/>
                <a:gd name="connsiteY6" fmla="*/ 1531159 h 2569549"/>
                <a:gd name="connsiteX7" fmla="*/ 1986107 w 2041356"/>
                <a:gd name="connsiteY7" fmla="*/ 1632340 h 2569549"/>
                <a:gd name="connsiteX8" fmla="*/ 1939120 w 2041356"/>
                <a:gd name="connsiteY8" fmla="*/ 2261403 h 2569549"/>
                <a:gd name="connsiteX9" fmla="*/ 1209987 w 2041356"/>
                <a:gd name="connsiteY9" fmla="*/ 2167002 h 2569549"/>
                <a:gd name="connsiteX10" fmla="*/ 1229860 w 2041356"/>
                <a:gd name="connsiteY10" fmla="*/ 2275300 h 2569549"/>
                <a:gd name="connsiteX11" fmla="*/ 678160 w 2041356"/>
                <a:gd name="connsiteY11" fmla="*/ 2293907 h 2569549"/>
                <a:gd name="connsiteX12" fmla="*/ 687762 w 2041356"/>
                <a:gd name="connsiteY12" fmla="*/ 2134547 h 2569549"/>
                <a:gd name="connsiteX13" fmla="*/ 116812 w 2041356"/>
                <a:gd name="connsiteY13" fmla="*/ 2200159 h 2569549"/>
                <a:gd name="connsiteX14" fmla="*/ 800 w 2041356"/>
                <a:gd name="connsiteY14" fmla="*/ 1657530 h 2569549"/>
                <a:gd name="connsiteX15" fmla="*/ 249590 w 2041356"/>
                <a:gd name="connsiteY15" fmla="*/ 1539671 h 2569549"/>
                <a:gd name="connsiteX16" fmla="*/ 227319 w 2041356"/>
                <a:gd name="connsiteY16" fmla="*/ 1049619 h 2569549"/>
                <a:gd name="connsiteX17" fmla="*/ 16900 w 2041356"/>
                <a:gd name="connsiteY17" fmla="*/ 1005469 h 2569549"/>
                <a:gd name="connsiteX18" fmla="*/ 169596 w 2041356"/>
                <a:gd name="connsiteY18" fmla="*/ 353181 h 2569549"/>
                <a:gd name="connsiteX19" fmla="*/ 814708 w 2041356"/>
                <a:gd name="connsiteY19" fmla="*/ 389002 h 2569549"/>
                <a:gd name="connsiteX20" fmla="*/ 779804 w 2041356"/>
                <a:gd name="connsiteY20" fmla="*/ 283670 h 2569549"/>
                <a:gd name="connsiteX21" fmla="*/ 1015547 w 2041356"/>
                <a:gd name="connsiteY21" fmla="*/ 3 h 2569549"/>
                <a:gd name="connsiteX0" fmla="*/ 1015547 w 2041356"/>
                <a:gd name="connsiteY0" fmla="*/ 3 h 2569549"/>
                <a:gd name="connsiteX1" fmla="*/ 1229860 w 2041356"/>
                <a:gd name="connsiteY1" fmla="*/ 286050 h 2569549"/>
                <a:gd name="connsiteX2" fmla="*/ 1207724 w 2041356"/>
                <a:gd name="connsiteY2" fmla="*/ 389002 h 2569549"/>
                <a:gd name="connsiteX3" fmla="*/ 1955219 w 2041356"/>
                <a:gd name="connsiteY3" fmla="*/ 344364 h 2569549"/>
                <a:gd name="connsiteX4" fmla="*/ 2037060 w 2041356"/>
                <a:gd name="connsiteY4" fmla="*/ 926667 h 2569549"/>
                <a:gd name="connsiteX5" fmla="*/ 1850552 w 2041356"/>
                <a:gd name="connsiteY5" fmla="*/ 1060129 h 2569549"/>
                <a:gd name="connsiteX6" fmla="*/ 1771899 w 2041356"/>
                <a:gd name="connsiteY6" fmla="*/ 1555500 h 2569549"/>
                <a:gd name="connsiteX7" fmla="*/ 1986107 w 2041356"/>
                <a:gd name="connsiteY7" fmla="*/ 1632340 h 2569549"/>
                <a:gd name="connsiteX8" fmla="*/ 1939120 w 2041356"/>
                <a:gd name="connsiteY8" fmla="*/ 2261403 h 2569549"/>
                <a:gd name="connsiteX9" fmla="*/ 1209987 w 2041356"/>
                <a:gd name="connsiteY9" fmla="*/ 2167002 h 2569549"/>
                <a:gd name="connsiteX10" fmla="*/ 1229860 w 2041356"/>
                <a:gd name="connsiteY10" fmla="*/ 2275300 h 2569549"/>
                <a:gd name="connsiteX11" fmla="*/ 678160 w 2041356"/>
                <a:gd name="connsiteY11" fmla="*/ 2293907 h 2569549"/>
                <a:gd name="connsiteX12" fmla="*/ 687762 w 2041356"/>
                <a:gd name="connsiteY12" fmla="*/ 2134547 h 2569549"/>
                <a:gd name="connsiteX13" fmla="*/ 116812 w 2041356"/>
                <a:gd name="connsiteY13" fmla="*/ 2200159 h 2569549"/>
                <a:gd name="connsiteX14" fmla="*/ 800 w 2041356"/>
                <a:gd name="connsiteY14" fmla="*/ 1657530 h 2569549"/>
                <a:gd name="connsiteX15" fmla="*/ 249590 w 2041356"/>
                <a:gd name="connsiteY15" fmla="*/ 1539671 h 2569549"/>
                <a:gd name="connsiteX16" fmla="*/ 227319 w 2041356"/>
                <a:gd name="connsiteY16" fmla="*/ 1049619 h 2569549"/>
                <a:gd name="connsiteX17" fmla="*/ 16900 w 2041356"/>
                <a:gd name="connsiteY17" fmla="*/ 1005469 h 2569549"/>
                <a:gd name="connsiteX18" fmla="*/ 169596 w 2041356"/>
                <a:gd name="connsiteY18" fmla="*/ 353181 h 2569549"/>
                <a:gd name="connsiteX19" fmla="*/ 814708 w 2041356"/>
                <a:gd name="connsiteY19" fmla="*/ 389002 h 2569549"/>
                <a:gd name="connsiteX20" fmla="*/ 779804 w 2041356"/>
                <a:gd name="connsiteY20" fmla="*/ 283670 h 2569549"/>
                <a:gd name="connsiteX21" fmla="*/ 1015547 w 2041356"/>
                <a:gd name="connsiteY21" fmla="*/ 3 h 2569549"/>
                <a:gd name="connsiteX0" fmla="*/ 1015547 w 2041356"/>
                <a:gd name="connsiteY0" fmla="*/ 3 h 2569549"/>
                <a:gd name="connsiteX1" fmla="*/ 1229860 w 2041356"/>
                <a:gd name="connsiteY1" fmla="*/ 286050 h 2569549"/>
                <a:gd name="connsiteX2" fmla="*/ 1207724 w 2041356"/>
                <a:gd name="connsiteY2" fmla="*/ 389002 h 2569549"/>
                <a:gd name="connsiteX3" fmla="*/ 1955219 w 2041356"/>
                <a:gd name="connsiteY3" fmla="*/ 344364 h 2569549"/>
                <a:gd name="connsiteX4" fmla="*/ 2037060 w 2041356"/>
                <a:gd name="connsiteY4" fmla="*/ 926667 h 2569549"/>
                <a:gd name="connsiteX5" fmla="*/ 1850552 w 2041356"/>
                <a:gd name="connsiteY5" fmla="*/ 1060129 h 2569549"/>
                <a:gd name="connsiteX6" fmla="*/ 1771899 w 2041356"/>
                <a:gd name="connsiteY6" fmla="*/ 1555500 h 2569549"/>
                <a:gd name="connsiteX7" fmla="*/ 1986107 w 2041356"/>
                <a:gd name="connsiteY7" fmla="*/ 1632340 h 2569549"/>
                <a:gd name="connsiteX8" fmla="*/ 1939120 w 2041356"/>
                <a:gd name="connsiteY8" fmla="*/ 2261403 h 2569549"/>
                <a:gd name="connsiteX9" fmla="*/ 1209987 w 2041356"/>
                <a:gd name="connsiteY9" fmla="*/ 2167002 h 2569549"/>
                <a:gd name="connsiteX10" fmla="*/ 1229860 w 2041356"/>
                <a:gd name="connsiteY10" fmla="*/ 2275300 h 2569549"/>
                <a:gd name="connsiteX11" fmla="*/ 678160 w 2041356"/>
                <a:gd name="connsiteY11" fmla="*/ 2293907 h 2569549"/>
                <a:gd name="connsiteX12" fmla="*/ 687762 w 2041356"/>
                <a:gd name="connsiteY12" fmla="*/ 2134547 h 2569549"/>
                <a:gd name="connsiteX13" fmla="*/ 116812 w 2041356"/>
                <a:gd name="connsiteY13" fmla="*/ 2200159 h 2569549"/>
                <a:gd name="connsiteX14" fmla="*/ 800 w 2041356"/>
                <a:gd name="connsiteY14" fmla="*/ 1657530 h 2569549"/>
                <a:gd name="connsiteX15" fmla="*/ 249590 w 2041356"/>
                <a:gd name="connsiteY15" fmla="*/ 1539671 h 2569549"/>
                <a:gd name="connsiteX16" fmla="*/ 227321 w 2041356"/>
                <a:gd name="connsiteY16" fmla="*/ 1075583 h 2569549"/>
                <a:gd name="connsiteX17" fmla="*/ 16900 w 2041356"/>
                <a:gd name="connsiteY17" fmla="*/ 1005469 h 2569549"/>
                <a:gd name="connsiteX18" fmla="*/ 169596 w 2041356"/>
                <a:gd name="connsiteY18" fmla="*/ 353181 h 2569549"/>
                <a:gd name="connsiteX19" fmla="*/ 814708 w 2041356"/>
                <a:gd name="connsiteY19" fmla="*/ 389002 h 2569549"/>
                <a:gd name="connsiteX20" fmla="*/ 779804 w 2041356"/>
                <a:gd name="connsiteY20" fmla="*/ 283670 h 2569549"/>
                <a:gd name="connsiteX21" fmla="*/ 1015547 w 2041356"/>
                <a:gd name="connsiteY21" fmla="*/ 3 h 2569549"/>
                <a:gd name="connsiteX0" fmla="*/ 1015547 w 2041356"/>
                <a:gd name="connsiteY0" fmla="*/ 3 h 2569549"/>
                <a:gd name="connsiteX1" fmla="*/ 1229860 w 2041356"/>
                <a:gd name="connsiteY1" fmla="*/ 286050 h 2569549"/>
                <a:gd name="connsiteX2" fmla="*/ 1207724 w 2041356"/>
                <a:gd name="connsiteY2" fmla="*/ 389002 h 2569549"/>
                <a:gd name="connsiteX3" fmla="*/ 1955219 w 2041356"/>
                <a:gd name="connsiteY3" fmla="*/ 344364 h 2569549"/>
                <a:gd name="connsiteX4" fmla="*/ 2037060 w 2041356"/>
                <a:gd name="connsiteY4" fmla="*/ 926667 h 2569549"/>
                <a:gd name="connsiteX5" fmla="*/ 1850552 w 2041356"/>
                <a:gd name="connsiteY5" fmla="*/ 1060129 h 2569549"/>
                <a:gd name="connsiteX6" fmla="*/ 1771899 w 2041356"/>
                <a:gd name="connsiteY6" fmla="*/ 1555500 h 2569549"/>
                <a:gd name="connsiteX7" fmla="*/ 1986107 w 2041356"/>
                <a:gd name="connsiteY7" fmla="*/ 1632340 h 2569549"/>
                <a:gd name="connsiteX8" fmla="*/ 1939120 w 2041356"/>
                <a:gd name="connsiteY8" fmla="*/ 2261403 h 2569549"/>
                <a:gd name="connsiteX9" fmla="*/ 1209987 w 2041356"/>
                <a:gd name="connsiteY9" fmla="*/ 2167002 h 2569549"/>
                <a:gd name="connsiteX10" fmla="*/ 1229860 w 2041356"/>
                <a:gd name="connsiteY10" fmla="*/ 2275300 h 2569549"/>
                <a:gd name="connsiteX11" fmla="*/ 678160 w 2041356"/>
                <a:gd name="connsiteY11" fmla="*/ 2293907 h 2569549"/>
                <a:gd name="connsiteX12" fmla="*/ 687762 w 2041356"/>
                <a:gd name="connsiteY12" fmla="*/ 2134547 h 2569549"/>
                <a:gd name="connsiteX13" fmla="*/ 116812 w 2041356"/>
                <a:gd name="connsiteY13" fmla="*/ 2200159 h 2569549"/>
                <a:gd name="connsiteX14" fmla="*/ 800 w 2041356"/>
                <a:gd name="connsiteY14" fmla="*/ 1657530 h 2569549"/>
                <a:gd name="connsiteX15" fmla="*/ 249590 w 2041356"/>
                <a:gd name="connsiteY15" fmla="*/ 1539671 h 2569549"/>
                <a:gd name="connsiteX16" fmla="*/ 227321 w 2041356"/>
                <a:gd name="connsiteY16" fmla="*/ 1075583 h 2569549"/>
                <a:gd name="connsiteX17" fmla="*/ 16900 w 2041356"/>
                <a:gd name="connsiteY17" fmla="*/ 1005469 h 2569549"/>
                <a:gd name="connsiteX18" fmla="*/ 169596 w 2041356"/>
                <a:gd name="connsiteY18" fmla="*/ 353181 h 2569549"/>
                <a:gd name="connsiteX19" fmla="*/ 814708 w 2041356"/>
                <a:gd name="connsiteY19" fmla="*/ 389002 h 2569549"/>
                <a:gd name="connsiteX20" fmla="*/ 779804 w 2041356"/>
                <a:gd name="connsiteY20" fmla="*/ 283670 h 2569549"/>
                <a:gd name="connsiteX21" fmla="*/ 1015547 w 2041356"/>
                <a:gd name="connsiteY21" fmla="*/ 3 h 2569549"/>
                <a:gd name="connsiteX0" fmla="*/ 1015547 w 2041356"/>
                <a:gd name="connsiteY0" fmla="*/ 3 h 2569549"/>
                <a:gd name="connsiteX1" fmla="*/ 1229860 w 2041356"/>
                <a:gd name="connsiteY1" fmla="*/ 286050 h 2569549"/>
                <a:gd name="connsiteX2" fmla="*/ 1207724 w 2041356"/>
                <a:gd name="connsiteY2" fmla="*/ 389002 h 2569549"/>
                <a:gd name="connsiteX3" fmla="*/ 1955219 w 2041356"/>
                <a:gd name="connsiteY3" fmla="*/ 344364 h 2569549"/>
                <a:gd name="connsiteX4" fmla="*/ 2037060 w 2041356"/>
                <a:gd name="connsiteY4" fmla="*/ 926667 h 2569549"/>
                <a:gd name="connsiteX5" fmla="*/ 1850552 w 2041356"/>
                <a:gd name="connsiteY5" fmla="*/ 1060129 h 2569549"/>
                <a:gd name="connsiteX6" fmla="*/ 1771899 w 2041356"/>
                <a:gd name="connsiteY6" fmla="*/ 1555500 h 2569549"/>
                <a:gd name="connsiteX7" fmla="*/ 1986107 w 2041356"/>
                <a:gd name="connsiteY7" fmla="*/ 1632340 h 2569549"/>
                <a:gd name="connsiteX8" fmla="*/ 1939120 w 2041356"/>
                <a:gd name="connsiteY8" fmla="*/ 2261403 h 2569549"/>
                <a:gd name="connsiteX9" fmla="*/ 1209987 w 2041356"/>
                <a:gd name="connsiteY9" fmla="*/ 2167002 h 2569549"/>
                <a:gd name="connsiteX10" fmla="*/ 1229860 w 2041356"/>
                <a:gd name="connsiteY10" fmla="*/ 2275300 h 2569549"/>
                <a:gd name="connsiteX11" fmla="*/ 678160 w 2041356"/>
                <a:gd name="connsiteY11" fmla="*/ 2293907 h 2569549"/>
                <a:gd name="connsiteX12" fmla="*/ 687762 w 2041356"/>
                <a:gd name="connsiteY12" fmla="*/ 2134547 h 2569549"/>
                <a:gd name="connsiteX13" fmla="*/ 116812 w 2041356"/>
                <a:gd name="connsiteY13" fmla="*/ 2200159 h 2569549"/>
                <a:gd name="connsiteX14" fmla="*/ 800 w 2041356"/>
                <a:gd name="connsiteY14" fmla="*/ 1657530 h 2569549"/>
                <a:gd name="connsiteX15" fmla="*/ 249590 w 2041356"/>
                <a:gd name="connsiteY15" fmla="*/ 1539671 h 2569549"/>
                <a:gd name="connsiteX16" fmla="*/ 238166 w 2041356"/>
                <a:gd name="connsiteY16" fmla="*/ 1084237 h 2569549"/>
                <a:gd name="connsiteX17" fmla="*/ 16900 w 2041356"/>
                <a:gd name="connsiteY17" fmla="*/ 1005469 h 2569549"/>
                <a:gd name="connsiteX18" fmla="*/ 169596 w 2041356"/>
                <a:gd name="connsiteY18" fmla="*/ 353181 h 2569549"/>
                <a:gd name="connsiteX19" fmla="*/ 814708 w 2041356"/>
                <a:gd name="connsiteY19" fmla="*/ 389002 h 2569549"/>
                <a:gd name="connsiteX20" fmla="*/ 779804 w 2041356"/>
                <a:gd name="connsiteY20" fmla="*/ 283670 h 2569549"/>
                <a:gd name="connsiteX21" fmla="*/ 1015547 w 2041356"/>
                <a:gd name="connsiteY21" fmla="*/ 3 h 2569549"/>
                <a:gd name="connsiteX0" fmla="*/ 1015547 w 2041356"/>
                <a:gd name="connsiteY0" fmla="*/ 3 h 2569549"/>
                <a:gd name="connsiteX1" fmla="*/ 1229860 w 2041356"/>
                <a:gd name="connsiteY1" fmla="*/ 286050 h 2569549"/>
                <a:gd name="connsiteX2" fmla="*/ 1207724 w 2041356"/>
                <a:gd name="connsiteY2" fmla="*/ 389002 h 2569549"/>
                <a:gd name="connsiteX3" fmla="*/ 1955219 w 2041356"/>
                <a:gd name="connsiteY3" fmla="*/ 344364 h 2569549"/>
                <a:gd name="connsiteX4" fmla="*/ 2037060 w 2041356"/>
                <a:gd name="connsiteY4" fmla="*/ 926667 h 2569549"/>
                <a:gd name="connsiteX5" fmla="*/ 1850552 w 2041356"/>
                <a:gd name="connsiteY5" fmla="*/ 1060129 h 2569549"/>
                <a:gd name="connsiteX6" fmla="*/ 1771899 w 2041356"/>
                <a:gd name="connsiteY6" fmla="*/ 1555500 h 2569549"/>
                <a:gd name="connsiteX7" fmla="*/ 1986107 w 2041356"/>
                <a:gd name="connsiteY7" fmla="*/ 1632340 h 2569549"/>
                <a:gd name="connsiteX8" fmla="*/ 1939120 w 2041356"/>
                <a:gd name="connsiteY8" fmla="*/ 2261403 h 2569549"/>
                <a:gd name="connsiteX9" fmla="*/ 1209987 w 2041356"/>
                <a:gd name="connsiteY9" fmla="*/ 2167002 h 2569549"/>
                <a:gd name="connsiteX10" fmla="*/ 1229860 w 2041356"/>
                <a:gd name="connsiteY10" fmla="*/ 2275300 h 2569549"/>
                <a:gd name="connsiteX11" fmla="*/ 678160 w 2041356"/>
                <a:gd name="connsiteY11" fmla="*/ 2293907 h 2569549"/>
                <a:gd name="connsiteX12" fmla="*/ 687762 w 2041356"/>
                <a:gd name="connsiteY12" fmla="*/ 2134547 h 2569549"/>
                <a:gd name="connsiteX13" fmla="*/ 116812 w 2041356"/>
                <a:gd name="connsiteY13" fmla="*/ 2200159 h 2569549"/>
                <a:gd name="connsiteX14" fmla="*/ 800 w 2041356"/>
                <a:gd name="connsiteY14" fmla="*/ 1657530 h 2569549"/>
                <a:gd name="connsiteX15" fmla="*/ 249590 w 2041356"/>
                <a:gd name="connsiteY15" fmla="*/ 1539671 h 2569549"/>
                <a:gd name="connsiteX16" fmla="*/ 238166 w 2041356"/>
                <a:gd name="connsiteY16" fmla="*/ 1084237 h 2569549"/>
                <a:gd name="connsiteX17" fmla="*/ 16900 w 2041356"/>
                <a:gd name="connsiteY17" fmla="*/ 1005469 h 2569549"/>
                <a:gd name="connsiteX18" fmla="*/ 169596 w 2041356"/>
                <a:gd name="connsiteY18" fmla="*/ 353181 h 2569549"/>
                <a:gd name="connsiteX19" fmla="*/ 814708 w 2041356"/>
                <a:gd name="connsiteY19" fmla="*/ 389002 h 2569549"/>
                <a:gd name="connsiteX20" fmla="*/ 779804 w 2041356"/>
                <a:gd name="connsiteY20" fmla="*/ 283670 h 2569549"/>
                <a:gd name="connsiteX21" fmla="*/ 1015547 w 2041356"/>
                <a:gd name="connsiteY21" fmla="*/ 3 h 2569549"/>
                <a:gd name="connsiteX0" fmla="*/ 1015547 w 2041356"/>
                <a:gd name="connsiteY0" fmla="*/ 3 h 2569549"/>
                <a:gd name="connsiteX1" fmla="*/ 1229860 w 2041356"/>
                <a:gd name="connsiteY1" fmla="*/ 286050 h 2569549"/>
                <a:gd name="connsiteX2" fmla="*/ 1207724 w 2041356"/>
                <a:gd name="connsiteY2" fmla="*/ 389002 h 2569549"/>
                <a:gd name="connsiteX3" fmla="*/ 1955219 w 2041356"/>
                <a:gd name="connsiteY3" fmla="*/ 344364 h 2569549"/>
                <a:gd name="connsiteX4" fmla="*/ 2037060 w 2041356"/>
                <a:gd name="connsiteY4" fmla="*/ 926667 h 2569549"/>
                <a:gd name="connsiteX5" fmla="*/ 1850552 w 2041356"/>
                <a:gd name="connsiteY5" fmla="*/ 1060129 h 2569549"/>
                <a:gd name="connsiteX6" fmla="*/ 1771899 w 2041356"/>
                <a:gd name="connsiteY6" fmla="*/ 1555500 h 2569549"/>
                <a:gd name="connsiteX7" fmla="*/ 1986107 w 2041356"/>
                <a:gd name="connsiteY7" fmla="*/ 1632340 h 2569549"/>
                <a:gd name="connsiteX8" fmla="*/ 1939120 w 2041356"/>
                <a:gd name="connsiteY8" fmla="*/ 2261403 h 2569549"/>
                <a:gd name="connsiteX9" fmla="*/ 1209987 w 2041356"/>
                <a:gd name="connsiteY9" fmla="*/ 2167002 h 2569549"/>
                <a:gd name="connsiteX10" fmla="*/ 1229860 w 2041356"/>
                <a:gd name="connsiteY10" fmla="*/ 2275300 h 2569549"/>
                <a:gd name="connsiteX11" fmla="*/ 678160 w 2041356"/>
                <a:gd name="connsiteY11" fmla="*/ 2293907 h 2569549"/>
                <a:gd name="connsiteX12" fmla="*/ 687762 w 2041356"/>
                <a:gd name="connsiteY12" fmla="*/ 2134547 h 2569549"/>
                <a:gd name="connsiteX13" fmla="*/ 116812 w 2041356"/>
                <a:gd name="connsiteY13" fmla="*/ 2200159 h 2569549"/>
                <a:gd name="connsiteX14" fmla="*/ 800 w 2041356"/>
                <a:gd name="connsiteY14" fmla="*/ 1657530 h 2569549"/>
                <a:gd name="connsiteX15" fmla="*/ 249590 w 2041356"/>
                <a:gd name="connsiteY15" fmla="*/ 1539671 h 2569549"/>
                <a:gd name="connsiteX16" fmla="*/ 238168 w 2041356"/>
                <a:gd name="connsiteY16" fmla="*/ 1084237 h 2569549"/>
                <a:gd name="connsiteX17" fmla="*/ 16900 w 2041356"/>
                <a:gd name="connsiteY17" fmla="*/ 1005469 h 2569549"/>
                <a:gd name="connsiteX18" fmla="*/ 169596 w 2041356"/>
                <a:gd name="connsiteY18" fmla="*/ 353181 h 2569549"/>
                <a:gd name="connsiteX19" fmla="*/ 814708 w 2041356"/>
                <a:gd name="connsiteY19" fmla="*/ 389002 h 2569549"/>
                <a:gd name="connsiteX20" fmla="*/ 779804 w 2041356"/>
                <a:gd name="connsiteY20" fmla="*/ 283670 h 2569549"/>
                <a:gd name="connsiteX21" fmla="*/ 1015547 w 2041356"/>
                <a:gd name="connsiteY21" fmla="*/ 3 h 2569549"/>
                <a:gd name="connsiteX0" fmla="*/ 1015547 w 2041356"/>
                <a:gd name="connsiteY0" fmla="*/ 3 h 2569549"/>
                <a:gd name="connsiteX1" fmla="*/ 1229860 w 2041356"/>
                <a:gd name="connsiteY1" fmla="*/ 286050 h 2569549"/>
                <a:gd name="connsiteX2" fmla="*/ 1207724 w 2041356"/>
                <a:gd name="connsiteY2" fmla="*/ 389002 h 2569549"/>
                <a:gd name="connsiteX3" fmla="*/ 1955219 w 2041356"/>
                <a:gd name="connsiteY3" fmla="*/ 344364 h 2569549"/>
                <a:gd name="connsiteX4" fmla="*/ 2037060 w 2041356"/>
                <a:gd name="connsiteY4" fmla="*/ 926667 h 2569549"/>
                <a:gd name="connsiteX5" fmla="*/ 1850552 w 2041356"/>
                <a:gd name="connsiteY5" fmla="*/ 1060129 h 2569549"/>
                <a:gd name="connsiteX6" fmla="*/ 1771899 w 2041356"/>
                <a:gd name="connsiteY6" fmla="*/ 1555500 h 2569549"/>
                <a:gd name="connsiteX7" fmla="*/ 1986107 w 2041356"/>
                <a:gd name="connsiteY7" fmla="*/ 1632340 h 2569549"/>
                <a:gd name="connsiteX8" fmla="*/ 1939120 w 2041356"/>
                <a:gd name="connsiteY8" fmla="*/ 2261403 h 2569549"/>
                <a:gd name="connsiteX9" fmla="*/ 1209987 w 2041356"/>
                <a:gd name="connsiteY9" fmla="*/ 2167002 h 2569549"/>
                <a:gd name="connsiteX10" fmla="*/ 1229860 w 2041356"/>
                <a:gd name="connsiteY10" fmla="*/ 2275300 h 2569549"/>
                <a:gd name="connsiteX11" fmla="*/ 678160 w 2041356"/>
                <a:gd name="connsiteY11" fmla="*/ 2293907 h 2569549"/>
                <a:gd name="connsiteX12" fmla="*/ 687762 w 2041356"/>
                <a:gd name="connsiteY12" fmla="*/ 2134547 h 2569549"/>
                <a:gd name="connsiteX13" fmla="*/ 116812 w 2041356"/>
                <a:gd name="connsiteY13" fmla="*/ 2200159 h 2569549"/>
                <a:gd name="connsiteX14" fmla="*/ 800 w 2041356"/>
                <a:gd name="connsiteY14" fmla="*/ 1657530 h 2569549"/>
                <a:gd name="connsiteX15" fmla="*/ 249590 w 2041356"/>
                <a:gd name="connsiteY15" fmla="*/ 1539671 h 2569549"/>
                <a:gd name="connsiteX16" fmla="*/ 238168 w 2041356"/>
                <a:gd name="connsiteY16" fmla="*/ 1084237 h 2569549"/>
                <a:gd name="connsiteX17" fmla="*/ 16900 w 2041356"/>
                <a:gd name="connsiteY17" fmla="*/ 1005469 h 2569549"/>
                <a:gd name="connsiteX18" fmla="*/ 169596 w 2041356"/>
                <a:gd name="connsiteY18" fmla="*/ 353181 h 2569549"/>
                <a:gd name="connsiteX19" fmla="*/ 814708 w 2041356"/>
                <a:gd name="connsiteY19" fmla="*/ 389002 h 2569549"/>
                <a:gd name="connsiteX20" fmla="*/ 779804 w 2041356"/>
                <a:gd name="connsiteY20" fmla="*/ 283670 h 2569549"/>
                <a:gd name="connsiteX21" fmla="*/ 1015547 w 2041356"/>
                <a:gd name="connsiteY21" fmla="*/ 3 h 2569549"/>
                <a:gd name="connsiteX0" fmla="*/ 1015547 w 2041356"/>
                <a:gd name="connsiteY0" fmla="*/ 3 h 2569549"/>
                <a:gd name="connsiteX1" fmla="*/ 1229860 w 2041356"/>
                <a:gd name="connsiteY1" fmla="*/ 286050 h 2569549"/>
                <a:gd name="connsiteX2" fmla="*/ 1207724 w 2041356"/>
                <a:gd name="connsiteY2" fmla="*/ 389002 h 2569549"/>
                <a:gd name="connsiteX3" fmla="*/ 1955219 w 2041356"/>
                <a:gd name="connsiteY3" fmla="*/ 344364 h 2569549"/>
                <a:gd name="connsiteX4" fmla="*/ 2037060 w 2041356"/>
                <a:gd name="connsiteY4" fmla="*/ 926667 h 2569549"/>
                <a:gd name="connsiteX5" fmla="*/ 1850552 w 2041356"/>
                <a:gd name="connsiteY5" fmla="*/ 1060129 h 2569549"/>
                <a:gd name="connsiteX6" fmla="*/ 1771899 w 2041356"/>
                <a:gd name="connsiteY6" fmla="*/ 1555500 h 2569549"/>
                <a:gd name="connsiteX7" fmla="*/ 1986107 w 2041356"/>
                <a:gd name="connsiteY7" fmla="*/ 1632340 h 2569549"/>
                <a:gd name="connsiteX8" fmla="*/ 1939120 w 2041356"/>
                <a:gd name="connsiteY8" fmla="*/ 2261403 h 2569549"/>
                <a:gd name="connsiteX9" fmla="*/ 1209987 w 2041356"/>
                <a:gd name="connsiteY9" fmla="*/ 2167002 h 2569549"/>
                <a:gd name="connsiteX10" fmla="*/ 1229860 w 2041356"/>
                <a:gd name="connsiteY10" fmla="*/ 2275300 h 2569549"/>
                <a:gd name="connsiteX11" fmla="*/ 678160 w 2041356"/>
                <a:gd name="connsiteY11" fmla="*/ 2293907 h 2569549"/>
                <a:gd name="connsiteX12" fmla="*/ 687762 w 2041356"/>
                <a:gd name="connsiteY12" fmla="*/ 2134547 h 2569549"/>
                <a:gd name="connsiteX13" fmla="*/ 116812 w 2041356"/>
                <a:gd name="connsiteY13" fmla="*/ 2200159 h 2569549"/>
                <a:gd name="connsiteX14" fmla="*/ 800 w 2041356"/>
                <a:gd name="connsiteY14" fmla="*/ 1657530 h 2569549"/>
                <a:gd name="connsiteX15" fmla="*/ 249590 w 2041356"/>
                <a:gd name="connsiteY15" fmla="*/ 1539671 h 2569549"/>
                <a:gd name="connsiteX16" fmla="*/ 238168 w 2041356"/>
                <a:gd name="connsiteY16" fmla="*/ 1084237 h 2569549"/>
                <a:gd name="connsiteX17" fmla="*/ 16900 w 2041356"/>
                <a:gd name="connsiteY17" fmla="*/ 1005469 h 2569549"/>
                <a:gd name="connsiteX18" fmla="*/ 169596 w 2041356"/>
                <a:gd name="connsiteY18" fmla="*/ 353181 h 2569549"/>
                <a:gd name="connsiteX19" fmla="*/ 814708 w 2041356"/>
                <a:gd name="connsiteY19" fmla="*/ 389002 h 2569549"/>
                <a:gd name="connsiteX20" fmla="*/ 779804 w 2041356"/>
                <a:gd name="connsiteY20" fmla="*/ 283670 h 2569549"/>
                <a:gd name="connsiteX21" fmla="*/ 1015547 w 2041356"/>
                <a:gd name="connsiteY21" fmla="*/ 3 h 2569549"/>
                <a:gd name="connsiteX0" fmla="*/ 1015547 w 2041356"/>
                <a:gd name="connsiteY0" fmla="*/ 2 h 2569548"/>
                <a:gd name="connsiteX1" fmla="*/ 1229862 w 2041356"/>
                <a:gd name="connsiteY1" fmla="*/ 286049 h 2569548"/>
                <a:gd name="connsiteX2" fmla="*/ 1207724 w 2041356"/>
                <a:gd name="connsiteY2" fmla="*/ 389001 h 2569548"/>
                <a:gd name="connsiteX3" fmla="*/ 1955219 w 2041356"/>
                <a:gd name="connsiteY3" fmla="*/ 344363 h 2569548"/>
                <a:gd name="connsiteX4" fmla="*/ 2037060 w 2041356"/>
                <a:gd name="connsiteY4" fmla="*/ 926666 h 2569548"/>
                <a:gd name="connsiteX5" fmla="*/ 1850552 w 2041356"/>
                <a:gd name="connsiteY5" fmla="*/ 1060128 h 2569548"/>
                <a:gd name="connsiteX6" fmla="*/ 1771899 w 2041356"/>
                <a:gd name="connsiteY6" fmla="*/ 1555499 h 2569548"/>
                <a:gd name="connsiteX7" fmla="*/ 1986107 w 2041356"/>
                <a:gd name="connsiteY7" fmla="*/ 1632339 h 2569548"/>
                <a:gd name="connsiteX8" fmla="*/ 1939120 w 2041356"/>
                <a:gd name="connsiteY8" fmla="*/ 2261402 h 2569548"/>
                <a:gd name="connsiteX9" fmla="*/ 1209987 w 2041356"/>
                <a:gd name="connsiteY9" fmla="*/ 2167001 h 2569548"/>
                <a:gd name="connsiteX10" fmla="*/ 1229860 w 2041356"/>
                <a:gd name="connsiteY10" fmla="*/ 2275299 h 2569548"/>
                <a:gd name="connsiteX11" fmla="*/ 678160 w 2041356"/>
                <a:gd name="connsiteY11" fmla="*/ 2293906 h 2569548"/>
                <a:gd name="connsiteX12" fmla="*/ 687762 w 2041356"/>
                <a:gd name="connsiteY12" fmla="*/ 2134546 h 2569548"/>
                <a:gd name="connsiteX13" fmla="*/ 116812 w 2041356"/>
                <a:gd name="connsiteY13" fmla="*/ 2200158 h 2569548"/>
                <a:gd name="connsiteX14" fmla="*/ 800 w 2041356"/>
                <a:gd name="connsiteY14" fmla="*/ 1657529 h 2569548"/>
                <a:gd name="connsiteX15" fmla="*/ 249590 w 2041356"/>
                <a:gd name="connsiteY15" fmla="*/ 1539670 h 2569548"/>
                <a:gd name="connsiteX16" fmla="*/ 238168 w 2041356"/>
                <a:gd name="connsiteY16" fmla="*/ 1084236 h 2569548"/>
                <a:gd name="connsiteX17" fmla="*/ 16900 w 2041356"/>
                <a:gd name="connsiteY17" fmla="*/ 1005468 h 2569548"/>
                <a:gd name="connsiteX18" fmla="*/ 169596 w 2041356"/>
                <a:gd name="connsiteY18" fmla="*/ 353180 h 2569548"/>
                <a:gd name="connsiteX19" fmla="*/ 814708 w 2041356"/>
                <a:gd name="connsiteY19" fmla="*/ 389001 h 2569548"/>
                <a:gd name="connsiteX20" fmla="*/ 779804 w 2041356"/>
                <a:gd name="connsiteY20" fmla="*/ 283669 h 2569548"/>
                <a:gd name="connsiteX21" fmla="*/ 1015547 w 2041356"/>
                <a:gd name="connsiteY21" fmla="*/ 2 h 2569548"/>
                <a:gd name="connsiteX0" fmla="*/ 1015547 w 2041356"/>
                <a:gd name="connsiteY0" fmla="*/ 2 h 2569548"/>
                <a:gd name="connsiteX1" fmla="*/ 1229862 w 2041356"/>
                <a:gd name="connsiteY1" fmla="*/ 286049 h 2569548"/>
                <a:gd name="connsiteX2" fmla="*/ 1207724 w 2041356"/>
                <a:gd name="connsiteY2" fmla="*/ 389001 h 2569548"/>
                <a:gd name="connsiteX3" fmla="*/ 1955219 w 2041356"/>
                <a:gd name="connsiteY3" fmla="*/ 344363 h 2569548"/>
                <a:gd name="connsiteX4" fmla="*/ 2037060 w 2041356"/>
                <a:gd name="connsiteY4" fmla="*/ 926666 h 2569548"/>
                <a:gd name="connsiteX5" fmla="*/ 1850552 w 2041356"/>
                <a:gd name="connsiteY5" fmla="*/ 1060128 h 2569548"/>
                <a:gd name="connsiteX6" fmla="*/ 1771899 w 2041356"/>
                <a:gd name="connsiteY6" fmla="*/ 1555499 h 2569548"/>
                <a:gd name="connsiteX7" fmla="*/ 1986107 w 2041356"/>
                <a:gd name="connsiteY7" fmla="*/ 1632339 h 2569548"/>
                <a:gd name="connsiteX8" fmla="*/ 1939120 w 2041356"/>
                <a:gd name="connsiteY8" fmla="*/ 2261402 h 2569548"/>
                <a:gd name="connsiteX9" fmla="*/ 1209987 w 2041356"/>
                <a:gd name="connsiteY9" fmla="*/ 2167001 h 2569548"/>
                <a:gd name="connsiteX10" fmla="*/ 1229860 w 2041356"/>
                <a:gd name="connsiteY10" fmla="*/ 2275299 h 2569548"/>
                <a:gd name="connsiteX11" fmla="*/ 678160 w 2041356"/>
                <a:gd name="connsiteY11" fmla="*/ 2293906 h 2569548"/>
                <a:gd name="connsiteX12" fmla="*/ 687762 w 2041356"/>
                <a:gd name="connsiteY12" fmla="*/ 2134546 h 2569548"/>
                <a:gd name="connsiteX13" fmla="*/ 116812 w 2041356"/>
                <a:gd name="connsiteY13" fmla="*/ 2200158 h 2569548"/>
                <a:gd name="connsiteX14" fmla="*/ 800 w 2041356"/>
                <a:gd name="connsiteY14" fmla="*/ 1657529 h 2569548"/>
                <a:gd name="connsiteX15" fmla="*/ 249590 w 2041356"/>
                <a:gd name="connsiteY15" fmla="*/ 1539670 h 2569548"/>
                <a:gd name="connsiteX16" fmla="*/ 238168 w 2041356"/>
                <a:gd name="connsiteY16" fmla="*/ 1084236 h 2569548"/>
                <a:gd name="connsiteX17" fmla="*/ 16900 w 2041356"/>
                <a:gd name="connsiteY17" fmla="*/ 1005468 h 2569548"/>
                <a:gd name="connsiteX18" fmla="*/ 169596 w 2041356"/>
                <a:gd name="connsiteY18" fmla="*/ 353180 h 2569548"/>
                <a:gd name="connsiteX19" fmla="*/ 814708 w 2041356"/>
                <a:gd name="connsiteY19" fmla="*/ 389001 h 2569548"/>
                <a:gd name="connsiteX20" fmla="*/ 779804 w 2041356"/>
                <a:gd name="connsiteY20" fmla="*/ 283669 h 2569548"/>
                <a:gd name="connsiteX21" fmla="*/ 1015547 w 2041356"/>
                <a:gd name="connsiteY21" fmla="*/ 2 h 2569548"/>
                <a:gd name="connsiteX0" fmla="*/ 1015547 w 2040348"/>
                <a:gd name="connsiteY0" fmla="*/ 2 h 2569548"/>
                <a:gd name="connsiteX1" fmla="*/ 1229862 w 2040348"/>
                <a:gd name="connsiteY1" fmla="*/ 286049 h 2569548"/>
                <a:gd name="connsiteX2" fmla="*/ 1207724 w 2040348"/>
                <a:gd name="connsiteY2" fmla="*/ 389001 h 2569548"/>
                <a:gd name="connsiteX3" fmla="*/ 1921860 w 2040348"/>
                <a:gd name="connsiteY3" fmla="*/ 335486 h 2569548"/>
                <a:gd name="connsiteX4" fmla="*/ 2037060 w 2040348"/>
                <a:gd name="connsiteY4" fmla="*/ 926666 h 2569548"/>
                <a:gd name="connsiteX5" fmla="*/ 1850552 w 2040348"/>
                <a:gd name="connsiteY5" fmla="*/ 1060128 h 2569548"/>
                <a:gd name="connsiteX6" fmla="*/ 1771899 w 2040348"/>
                <a:gd name="connsiteY6" fmla="*/ 1555499 h 2569548"/>
                <a:gd name="connsiteX7" fmla="*/ 1986107 w 2040348"/>
                <a:gd name="connsiteY7" fmla="*/ 1632339 h 2569548"/>
                <a:gd name="connsiteX8" fmla="*/ 1939120 w 2040348"/>
                <a:gd name="connsiteY8" fmla="*/ 2261402 h 2569548"/>
                <a:gd name="connsiteX9" fmla="*/ 1209987 w 2040348"/>
                <a:gd name="connsiteY9" fmla="*/ 2167001 h 2569548"/>
                <a:gd name="connsiteX10" fmla="*/ 1229860 w 2040348"/>
                <a:gd name="connsiteY10" fmla="*/ 2275299 h 2569548"/>
                <a:gd name="connsiteX11" fmla="*/ 678160 w 2040348"/>
                <a:gd name="connsiteY11" fmla="*/ 2293906 h 2569548"/>
                <a:gd name="connsiteX12" fmla="*/ 687762 w 2040348"/>
                <a:gd name="connsiteY12" fmla="*/ 2134546 h 2569548"/>
                <a:gd name="connsiteX13" fmla="*/ 116812 w 2040348"/>
                <a:gd name="connsiteY13" fmla="*/ 2200158 h 2569548"/>
                <a:gd name="connsiteX14" fmla="*/ 800 w 2040348"/>
                <a:gd name="connsiteY14" fmla="*/ 1657529 h 2569548"/>
                <a:gd name="connsiteX15" fmla="*/ 249590 w 2040348"/>
                <a:gd name="connsiteY15" fmla="*/ 1539670 h 2569548"/>
                <a:gd name="connsiteX16" fmla="*/ 238168 w 2040348"/>
                <a:gd name="connsiteY16" fmla="*/ 1084236 h 2569548"/>
                <a:gd name="connsiteX17" fmla="*/ 16900 w 2040348"/>
                <a:gd name="connsiteY17" fmla="*/ 1005468 h 2569548"/>
                <a:gd name="connsiteX18" fmla="*/ 169596 w 2040348"/>
                <a:gd name="connsiteY18" fmla="*/ 353180 h 2569548"/>
                <a:gd name="connsiteX19" fmla="*/ 814708 w 2040348"/>
                <a:gd name="connsiteY19" fmla="*/ 389001 h 2569548"/>
                <a:gd name="connsiteX20" fmla="*/ 779804 w 2040348"/>
                <a:gd name="connsiteY20" fmla="*/ 283669 h 2569548"/>
                <a:gd name="connsiteX21" fmla="*/ 1015547 w 2040348"/>
                <a:gd name="connsiteY21" fmla="*/ 2 h 2569548"/>
                <a:gd name="connsiteX0" fmla="*/ 1015547 w 2040930"/>
                <a:gd name="connsiteY0" fmla="*/ 2 h 2569548"/>
                <a:gd name="connsiteX1" fmla="*/ 1229862 w 2040930"/>
                <a:gd name="connsiteY1" fmla="*/ 286049 h 2569548"/>
                <a:gd name="connsiteX2" fmla="*/ 1207724 w 2040930"/>
                <a:gd name="connsiteY2" fmla="*/ 389001 h 2569548"/>
                <a:gd name="connsiteX3" fmla="*/ 1921860 w 2040930"/>
                <a:gd name="connsiteY3" fmla="*/ 335486 h 2569548"/>
                <a:gd name="connsiteX4" fmla="*/ 2037060 w 2040930"/>
                <a:gd name="connsiteY4" fmla="*/ 926666 h 2569548"/>
                <a:gd name="connsiteX5" fmla="*/ 1850552 w 2040930"/>
                <a:gd name="connsiteY5" fmla="*/ 1060128 h 2569548"/>
                <a:gd name="connsiteX6" fmla="*/ 1771899 w 2040930"/>
                <a:gd name="connsiteY6" fmla="*/ 1555499 h 2569548"/>
                <a:gd name="connsiteX7" fmla="*/ 1986107 w 2040930"/>
                <a:gd name="connsiteY7" fmla="*/ 1632339 h 2569548"/>
                <a:gd name="connsiteX8" fmla="*/ 1939120 w 2040930"/>
                <a:gd name="connsiteY8" fmla="*/ 2261402 h 2569548"/>
                <a:gd name="connsiteX9" fmla="*/ 1209987 w 2040930"/>
                <a:gd name="connsiteY9" fmla="*/ 2167001 h 2569548"/>
                <a:gd name="connsiteX10" fmla="*/ 1229860 w 2040930"/>
                <a:gd name="connsiteY10" fmla="*/ 2275299 h 2569548"/>
                <a:gd name="connsiteX11" fmla="*/ 678160 w 2040930"/>
                <a:gd name="connsiteY11" fmla="*/ 2293906 h 2569548"/>
                <a:gd name="connsiteX12" fmla="*/ 687762 w 2040930"/>
                <a:gd name="connsiteY12" fmla="*/ 2134546 h 2569548"/>
                <a:gd name="connsiteX13" fmla="*/ 116812 w 2040930"/>
                <a:gd name="connsiteY13" fmla="*/ 2200158 h 2569548"/>
                <a:gd name="connsiteX14" fmla="*/ 800 w 2040930"/>
                <a:gd name="connsiteY14" fmla="*/ 1657529 h 2569548"/>
                <a:gd name="connsiteX15" fmla="*/ 249590 w 2040930"/>
                <a:gd name="connsiteY15" fmla="*/ 1539670 h 2569548"/>
                <a:gd name="connsiteX16" fmla="*/ 238168 w 2040930"/>
                <a:gd name="connsiteY16" fmla="*/ 1084236 h 2569548"/>
                <a:gd name="connsiteX17" fmla="*/ 16900 w 2040930"/>
                <a:gd name="connsiteY17" fmla="*/ 1005468 h 2569548"/>
                <a:gd name="connsiteX18" fmla="*/ 169596 w 2040930"/>
                <a:gd name="connsiteY18" fmla="*/ 353180 h 2569548"/>
                <a:gd name="connsiteX19" fmla="*/ 814708 w 2040930"/>
                <a:gd name="connsiteY19" fmla="*/ 389001 h 2569548"/>
                <a:gd name="connsiteX20" fmla="*/ 779804 w 2040930"/>
                <a:gd name="connsiteY20" fmla="*/ 283669 h 2569548"/>
                <a:gd name="connsiteX21" fmla="*/ 1015547 w 2040930"/>
                <a:gd name="connsiteY21" fmla="*/ 2 h 2569548"/>
                <a:gd name="connsiteX0" fmla="*/ 1015547 w 2040930"/>
                <a:gd name="connsiteY0" fmla="*/ 2 h 2569548"/>
                <a:gd name="connsiteX1" fmla="*/ 1229862 w 2040930"/>
                <a:gd name="connsiteY1" fmla="*/ 286049 h 2569548"/>
                <a:gd name="connsiteX2" fmla="*/ 1207724 w 2040930"/>
                <a:gd name="connsiteY2" fmla="*/ 389001 h 2569548"/>
                <a:gd name="connsiteX3" fmla="*/ 1921860 w 2040930"/>
                <a:gd name="connsiteY3" fmla="*/ 335486 h 2569548"/>
                <a:gd name="connsiteX4" fmla="*/ 2037060 w 2040930"/>
                <a:gd name="connsiteY4" fmla="*/ 926666 h 2569548"/>
                <a:gd name="connsiteX5" fmla="*/ 1850552 w 2040930"/>
                <a:gd name="connsiteY5" fmla="*/ 1060128 h 2569548"/>
                <a:gd name="connsiteX6" fmla="*/ 1771899 w 2040930"/>
                <a:gd name="connsiteY6" fmla="*/ 1555499 h 2569548"/>
                <a:gd name="connsiteX7" fmla="*/ 1986107 w 2040930"/>
                <a:gd name="connsiteY7" fmla="*/ 1632339 h 2569548"/>
                <a:gd name="connsiteX8" fmla="*/ 1939120 w 2040930"/>
                <a:gd name="connsiteY8" fmla="*/ 2261402 h 2569548"/>
                <a:gd name="connsiteX9" fmla="*/ 1209987 w 2040930"/>
                <a:gd name="connsiteY9" fmla="*/ 2167001 h 2569548"/>
                <a:gd name="connsiteX10" fmla="*/ 1229860 w 2040930"/>
                <a:gd name="connsiteY10" fmla="*/ 2275299 h 2569548"/>
                <a:gd name="connsiteX11" fmla="*/ 678160 w 2040930"/>
                <a:gd name="connsiteY11" fmla="*/ 2293906 h 2569548"/>
                <a:gd name="connsiteX12" fmla="*/ 687762 w 2040930"/>
                <a:gd name="connsiteY12" fmla="*/ 2134546 h 2569548"/>
                <a:gd name="connsiteX13" fmla="*/ 116812 w 2040930"/>
                <a:gd name="connsiteY13" fmla="*/ 2200158 h 2569548"/>
                <a:gd name="connsiteX14" fmla="*/ 800 w 2040930"/>
                <a:gd name="connsiteY14" fmla="*/ 1657529 h 2569548"/>
                <a:gd name="connsiteX15" fmla="*/ 249590 w 2040930"/>
                <a:gd name="connsiteY15" fmla="*/ 1539670 h 2569548"/>
                <a:gd name="connsiteX16" fmla="*/ 238168 w 2040930"/>
                <a:gd name="connsiteY16" fmla="*/ 1084236 h 2569548"/>
                <a:gd name="connsiteX17" fmla="*/ 16900 w 2040930"/>
                <a:gd name="connsiteY17" fmla="*/ 1005468 h 2569548"/>
                <a:gd name="connsiteX18" fmla="*/ 169596 w 2040930"/>
                <a:gd name="connsiteY18" fmla="*/ 353180 h 2569548"/>
                <a:gd name="connsiteX19" fmla="*/ 814708 w 2040930"/>
                <a:gd name="connsiteY19" fmla="*/ 389001 h 2569548"/>
                <a:gd name="connsiteX20" fmla="*/ 779804 w 2040930"/>
                <a:gd name="connsiteY20" fmla="*/ 283669 h 2569548"/>
                <a:gd name="connsiteX21" fmla="*/ 1015547 w 2040930"/>
                <a:gd name="connsiteY21" fmla="*/ 2 h 2569548"/>
                <a:gd name="connsiteX0" fmla="*/ 1015547 w 2040331"/>
                <a:gd name="connsiteY0" fmla="*/ 2 h 2569548"/>
                <a:gd name="connsiteX1" fmla="*/ 1229862 w 2040331"/>
                <a:gd name="connsiteY1" fmla="*/ 286049 h 2569548"/>
                <a:gd name="connsiteX2" fmla="*/ 1207724 w 2040331"/>
                <a:gd name="connsiteY2" fmla="*/ 389001 h 2569548"/>
                <a:gd name="connsiteX3" fmla="*/ 1899619 w 2040331"/>
                <a:gd name="connsiteY3" fmla="*/ 326610 h 2569548"/>
                <a:gd name="connsiteX4" fmla="*/ 2037060 w 2040331"/>
                <a:gd name="connsiteY4" fmla="*/ 926666 h 2569548"/>
                <a:gd name="connsiteX5" fmla="*/ 1850552 w 2040331"/>
                <a:gd name="connsiteY5" fmla="*/ 1060128 h 2569548"/>
                <a:gd name="connsiteX6" fmla="*/ 1771899 w 2040331"/>
                <a:gd name="connsiteY6" fmla="*/ 1555499 h 2569548"/>
                <a:gd name="connsiteX7" fmla="*/ 1986107 w 2040331"/>
                <a:gd name="connsiteY7" fmla="*/ 1632339 h 2569548"/>
                <a:gd name="connsiteX8" fmla="*/ 1939120 w 2040331"/>
                <a:gd name="connsiteY8" fmla="*/ 2261402 h 2569548"/>
                <a:gd name="connsiteX9" fmla="*/ 1209987 w 2040331"/>
                <a:gd name="connsiteY9" fmla="*/ 2167001 h 2569548"/>
                <a:gd name="connsiteX10" fmla="*/ 1229860 w 2040331"/>
                <a:gd name="connsiteY10" fmla="*/ 2275299 h 2569548"/>
                <a:gd name="connsiteX11" fmla="*/ 678160 w 2040331"/>
                <a:gd name="connsiteY11" fmla="*/ 2293906 h 2569548"/>
                <a:gd name="connsiteX12" fmla="*/ 687762 w 2040331"/>
                <a:gd name="connsiteY12" fmla="*/ 2134546 h 2569548"/>
                <a:gd name="connsiteX13" fmla="*/ 116812 w 2040331"/>
                <a:gd name="connsiteY13" fmla="*/ 2200158 h 2569548"/>
                <a:gd name="connsiteX14" fmla="*/ 800 w 2040331"/>
                <a:gd name="connsiteY14" fmla="*/ 1657529 h 2569548"/>
                <a:gd name="connsiteX15" fmla="*/ 249590 w 2040331"/>
                <a:gd name="connsiteY15" fmla="*/ 1539670 h 2569548"/>
                <a:gd name="connsiteX16" fmla="*/ 238168 w 2040331"/>
                <a:gd name="connsiteY16" fmla="*/ 1084236 h 2569548"/>
                <a:gd name="connsiteX17" fmla="*/ 16900 w 2040331"/>
                <a:gd name="connsiteY17" fmla="*/ 1005468 h 2569548"/>
                <a:gd name="connsiteX18" fmla="*/ 169596 w 2040331"/>
                <a:gd name="connsiteY18" fmla="*/ 353180 h 2569548"/>
                <a:gd name="connsiteX19" fmla="*/ 814708 w 2040331"/>
                <a:gd name="connsiteY19" fmla="*/ 389001 h 2569548"/>
                <a:gd name="connsiteX20" fmla="*/ 779804 w 2040331"/>
                <a:gd name="connsiteY20" fmla="*/ 283669 h 2569548"/>
                <a:gd name="connsiteX21" fmla="*/ 1015547 w 2040331"/>
                <a:gd name="connsiteY21" fmla="*/ 2 h 2569548"/>
                <a:gd name="connsiteX0" fmla="*/ 1015547 w 2040331"/>
                <a:gd name="connsiteY0" fmla="*/ 390 h 2569936"/>
                <a:gd name="connsiteX1" fmla="*/ 1243417 w 2040331"/>
                <a:gd name="connsiteY1" fmla="*/ 329710 h 2569936"/>
                <a:gd name="connsiteX2" fmla="*/ 1207724 w 2040331"/>
                <a:gd name="connsiteY2" fmla="*/ 389389 h 2569936"/>
                <a:gd name="connsiteX3" fmla="*/ 1899619 w 2040331"/>
                <a:gd name="connsiteY3" fmla="*/ 326998 h 2569936"/>
                <a:gd name="connsiteX4" fmla="*/ 2037060 w 2040331"/>
                <a:gd name="connsiteY4" fmla="*/ 927054 h 2569936"/>
                <a:gd name="connsiteX5" fmla="*/ 1850552 w 2040331"/>
                <a:gd name="connsiteY5" fmla="*/ 1060516 h 2569936"/>
                <a:gd name="connsiteX6" fmla="*/ 1771899 w 2040331"/>
                <a:gd name="connsiteY6" fmla="*/ 1555887 h 2569936"/>
                <a:gd name="connsiteX7" fmla="*/ 1986107 w 2040331"/>
                <a:gd name="connsiteY7" fmla="*/ 1632727 h 2569936"/>
                <a:gd name="connsiteX8" fmla="*/ 1939120 w 2040331"/>
                <a:gd name="connsiteY8" fmla="*/ 2261790 h 2569936"/>
                <a:gd name="connsiteX9" fmla="*/ 1209987 w 2040331"/>
                <a:gd name="connsiteY9" fmla="*/ 2167389 h 2569936"/>
                <a:gd name="connsiteX10" fmla="*/ 1229860 w 2040331"/>
                <a:gd name="connsiteY10" fmla="*/ 2275687 h 2569936"/>
                <a:gd name="connsiteX11" fmla="*/ 678160 w 2040331"/>
                <a:gd name="connsiteY11" fmla="*/ 2294294 h 2569936"/>
                <a:gd name="connsiteX12" fmla="*/ 687762 w 2040331"/>
                <a:gd name="connsiteY12" fmla="*/ 2134934 h 2569936"/>
                <a:gd name="connsiteX13" fmla="*/ 116812 w 2040331"/>
                <a:gd name="connsiteY13" fmla="*/ 2200546 h 2569936"/>
                <a:gd name="connsiteX14" fmla="*/ 800 w 2040331"/>
                <a:gd name="connsiteY14" fmla="*/ 1657917 h 2569936"/>
                <a:gd name="connsiteX15" fmla="*/ 249590 w 2040331"/>
                <a:gd name="connsiteY15" fmla="*/ 1540058 h 2569936"/>
                <a:gd name="connsiteX16" fmla="*/ 238168 w 2040331"/>
                <a:gd name="connsiteY16" fmla="*/ 1084624 h 2569936"/>
                <a:gd name="connsiteX17" fmla="*/ 16900 w 2040331"/>
                <a:gd name="connsiteY17" fmla="*/ 1005856 h 2569936"/>
                <a:gd name="connsiteX18" fmla="*/ 169596 w 2040331"/>
                <a:gd name="connsiteY18" fmla="*/ 353568 h 2569936"/>
                <a:gd name="connsiteX19" fmla="*/ 814708 w 2040331"/>
                <a:gd name="connsiteY19" fmla="*/ 389389 h 2569936"/>
                <a:gd name="connsiteX20" fmla="*/ 779804 w 2040331"/>
                <a:gd name="connsiteY20" fmla="*/ 284057 h 2569936"/>
                <a:gd name="connsiteX21" fmla="*/ 1015547 w 2040331"/>
                <a:gd name="connsiteY21" fmla="*/ 390 h 2569936"/>
                <a:gd name="connsiteX0" fmla="*/ 1015547 w 2040331"/>
                <a:gd name="connsiteY0" fmla="*/ 390 h 2569936"/>
                <a:gd name="connsiteX1" fmla="*/ 1243417 w 2040331"/>
                <a:gd name="connsiteY1" fmla="*/ 329710 h 2569936"/>
                <a:gd name="connsiteX2" fmla="*/ 1207724 w 2040331"/>
                <a:gd name="connsiteY2" fmla="*/ 389389 h 2569936"/>
                <a:gd name="connsiteX3" fmla="*/ 1899619 w 2040331"/>
                <a:gd name="connsiteY3" fmla="*/ 326998 h 2569936"/>
                <a:gd name="connsiteX4" fmla="*/ 2037060 w 2040331"/>
                <a:gd name="connsiteY4" fmla="*/ 927054 h 2569936"/>
                <a:gd name="connsiteX5" fmla="*/ 1850552 w 2040331"/>
                <a:gd name="connsiteY5" fmla="*/ 1060516 h 2569936"/>
                <a:gd name="connsiteX6" fmla="*/ 1771899 w 2040331"/>
                <a:gd name="connsiteY6" fmla="*/ 1555887 h 2569936"/>
                <a:gd name="connsiteX7" fmla="*/ 1986107 w 2040331"/>
                <a:gd name="connsiteY7" fmla="*/ 1632727 h 2569936"/>
                <a:gd name="connsiteX8" fmla="*/ 1939120 w 2040331"/>
                <a:gd name="connsiteY8" fmla="*/ 2261790 h 2569936"/>
                <a:gd name="connsiteX9" fmla="*/ 1209987 w 2040331"/>
                <a:gd name="connsiteY9" fmla="*/ 2167389 h 2569936"/>
                <a:gd name="connsiteX10" fmla="*/ 1229860 w 2040331"/>
                <a:gd name="connsiteY10" fmla="*/ 2275687 h 2569936"/>
                <a:gd name="connsiteX11" fmla="*/ 678160 w 2040331"/>
                <a:gd name="connsiteY11" fmla="*/ 2294294 h 2569936"/>
                <a:gd name="connsiteX12" fmla="*/ 687762 w 2040331"/>
                <a:gd name="connsiteY12" fmla="*/ 2134934 h 2569936"/>
                <a:gd name="connsiteX13" fmla="*/ 116812 w 2040331"/>
                <a:gd name="connsiteY13" fmla="*/ 2200546 h 2569936"/>
                <a:gd name="connsiteX14" fmla="*/ 800 w 2040331"/>
                <a:gd name="connsiteY14" fmla="*/ 1657917 h 2569936"/>
                <a:gd name="connsiteX15" fmla="*/ 249590 w 2040331"/>
                <a:gd name="connsiteY15" fmla="*/ 1540058 h 2569936"/>
                <a:gd name="connsiteX16" fmla="*/ 238168 w 2040331"/>
                <a:gd name="connsiteY16" fmla="*/ 1084624 h 2569936"/>
                <a:gd name="connsiteX17" fmla="*/ 16900 w 2040331"/>
                <a:gd name="connsiteY17" fmla="*/ 1005856 h 2569936"/>
                <a:gd name="connsiteX18" fmla="*/ 169596 w 2040331"/>
                <a:gd name="connsiteY18" fmla="*/ 353568 h 2569936"/>
                <a:gd name="connsiteX19" fmla="*/ 814708 w 2040331"/>
                <a:gd name="connsiteY19" fmla="*/ 389389 h 2569936"/>
                <a:gd name="connsiteX20" fmla="*/ 779804 w 2040331"/>
                <a:gd name="connsiteY20" fmla="*/ 284057 h 2569936"/>
                <a:gd name="connsiteX21" fmla="*/ 1015547 w 2040331"/>
                <a:gd name="connsiteY21" fmla="*/ 390 h 2569936"/>
                <a:gd name="connsiteX0" fmla="*/ 1015547 w 2040331"/>
                <a:gd name="connsiteY0" fmla="*/ 390 h 2569936"/>
                <a:gd name="connsiteX1" fmla="*/ 1243417 w 2040331"/>
                <a:gd name="connsiteY1" fmla="*/ 329710 h 2569936"/>
                <a:gd name="connsiteX2" fmla="*/ 1207724 w 2040331"/>
                <a:gd name="connsiteY2" fmla="*/ 389389 h 2569936"/>
                <a:gd name="connsiteX3" fmla="*/ 1899619 w 2040331"/>
                <a:gd name="connsiteY3" fmla="*/ 326998 h 2569936"/>
                <a:gd name="connsiteX4" fmla="*/ 2037060 w 2040331"/>
                <a:gd name="connsiteY4" fmla="*/ 927054 h 2569936"/>
                <a:gd name="connsiteX5" fmla="*/ 1850552 w 2040331"/>
                <a:gd name="connsiteY5" fmla="*/ 1060516 h 2569936"/>
                <a:gd name="connsiteX6" fmla="*/ 1771899 w 2040331"/>
                <a:gd name="connsiteY6" fmla="*/ 1555887 h 2569936"/>
                <a:gd name="connsiteX7" fmla="*/ 1986107 w 2040331"/>
                <a:gd name="connsiteY7" fmla="*/ 1632727 h 2569936"/>
                <a:gd name="connsiteX8" fmla="*/ 1939120 w 2040331"/>
                <a:gd name="connsiteY8" fmla="*/ 2261790 h 2569936"/>
                <a:gd name="connsiteX9" fmla="*/ 1209987 w 2040331"/>
                <a:gd name="connsiteY9" fmla="*/ 2167389 h 2569936"/>
                <a:gd name="connsiteX10" fmla="*/ 1229860 w 2040331"/>
                <a:gd name="connsiteY10" fmla="*/ 2275687 h 2569936"/>
                <a:gd name="connsiteX11" fmla="*/ 678160 w 2040331"/>
                <a:gd name="connsiteY11" fmla="*/ 2294294 h 2569936"/>
                <a:gd name="connsiteX12" fmla="*/ 687762 w 2040331"/>
                <a:gd name="connsiteY12" fmla="*/ 2134934 h 2569936"/>
                <a:gd name="connsiteX13" fmla="*/ 116812 w 2040331"/>
                <a:gd name="connsiteY13" fmla="*/ 2200546 h 2569936"/>
                <a:gd name="connsiteX14" fmla="*/ 800 w 2040331"/>
                <a:gd name="connsiteY14" fmla="*/ 1657917 h 2569936"/>
                <a:gd name="connsiteX15" fmla="*/ 249590 w 2040331"/>
                <a:gd name="connsiteY15" fmla="*/ 1540058 h 2569936"/>
                <a:gd name="connsiteX16" fmla="*/ 238168 w 2040331"/>
                <a:gd name="connsiteY16" fmla="*/ 1084624 h 2569936"/>
                <a:gd name="connsiteX17" fmla="*/ 16900 w 2040331"/>
                <a:gd name="connsiteY17" fmla="*/ 1005856 h 2569936"/>
                <a:gd name="connsiteX18" fmla="*/ 169596 w 2040331"/>
                <a:gd name="connsiteY18" fmla="*/ 353568 h 2569936"/>
                <a:gd name="connsiteX19" fmla="*/ 814708 w 2040331"/>
                <a:gd name="connsiteY19" fmla="*/ 389389 h 2569936"/>
                <a:gd name="connsiteX20" fmla="*/ 779804 w 2040331"/>
                <a:gd name="connsiteY20" fmla="*/ 284057 h 2569936"/>
                <a:gd name="connsiteX21" fmla="*/ 1015547 w 2040331"/>
                <a:gd name="connsiteY21" fmla="*/ 390 h 2569936"/>
                <a:gd name="connsiteX0" fmla="*/ 1015547 w 2040331"/>
                <a:gd name="connsiteY0" fmla="*/ 390 h 2569936"/>
                <a:gd name="connsiteX1" fmla="*/ 1243417 w 2040331"/>
                <a:gd name="connsiteY1" fmla="*/ 329710 h 2569936"/>
                <a:gd name="connsiteX2" fmla="*/ 1221280 w 2040331"/>
                <a:gd name="connsiteY2" fmla="*/ 389389 h 2569936"/>
                <a:gd name="connsiteX3" fmla="*/ 1899619 w 2040331"/>
                <a:gd name="connsiteY3" fmla="*/ 326998 h 2569936"/>
                <a:gd name="connsiteX4" fmla="*/ 2037060 w 2040331"/>
                <a:gd name="connsiteY4" fmla="*/ 927054 h 2569936"/>
                <a:gd name="connsiteX5" fmla="*/ 1850552 w 2040331"/>
                <a:gd name="connsiteY5" fmla="*/ 1060516 h 2569936"/>
                <a:gd name="connsiteX6" fmla="*/ 1771899 w 2040331"/>
                <a:gd name="connsiteY6" fmla="*/ 1555887 h 2569936"/>
                <a:gd name="connsiteX7" fmla="*/ 1986107 w 2040331"/>
                <a:gd name="connsiteY7" fmla="*/ 1632727 h 2569936"/>
                <a:gd name="connsiteX8" fmla="*/ 1939120 w 2040331"/>
                <a:gd name="connsiteY8" fmla="*/ 2261790 h 2569936"/>
                <a:gd name="connsiteX9" fmla="*/ 1209987 w 2040331"/>
                <a:gd name="connsiteY9" fmla="*/ 2167389 h 2569936"/>
                <a:gd name="connsiteX10" fmla="*/ 1229860 w 2040331"/>
                <a:gd name="connsiteY10" fmla="*/ 2275687 h 2569936"/>
                <a:gd name="connsiteX11" fmla="*/ 678160 w 2040331"/>
                <a:gd name="connsiteY11" fmla="*/ 2294294 h 2569936"/>
                <a:gd name="connsiteX12" fmla="*/ 687762 w 2040331"/>
                <a:gd name="connsiteY12" fmla="*/ 2134934 h 2569936"/>
                <a:gd name="connsiteX13" fmla="*/ 116812 w 2040331"/>
                <a:gd name="connsiteY13" fmla="*/ 2200546 h 2569936"/>
                <a:gd name="connsiteX14" fmla="*/ 800 w 2040331"/>
                <a:gd name="connsiteY14" fmla="*/ 1657917 h 2569936"/>
                <a:gd name="connsiteX15" fmla="*/ 249590 w 2040331"/>
                <a:gd name="connsiteY15" fmla="*/ 1540058 h 2569936"/>
                <a:gd name="connsiteX16" fmla="*/ 238168 w 2040331"/>
                <a:gd name="connsiteY16" fmla="*/ 1084624 h 2569936"/>
                <a:gd name="connsiteX17" fmla="*/ 16900 w 2040331"/>
                <a:gd name="connsiteY17" fmla="*/ 1005856 h 2569936"/>
                <a:gd name="connsiteX18" fmla="*/ 169596 w 2040331"/>
                <a:gd name="connsiteY18" fmla="*/ 353568 h 2569936"/>
                <a:gd name="connsiteX19" fmla="*/ 814708 w 2040331"/>
                <a:gd name="connsiteY19" fmla="*/ 389389 h 2569936"/>
                <a:gd name="connsiteX20" fmla="*/ 779804 w 2040331"/>
                <a:gd name="connsiteY20" fmla="*/ 284057 h 2569936"/>
                <a:gd name="connsiteX21" fmla="*/ 1015547 w 2040331"/>
                <a:gd name="connsiteY21" fmla="*/ 390 h 2569936"/>
                <a:gd name="connsiteX0" fmla="*/ 1015547 w 2040331"/>
                <a:gd name="connsiteY0" fmla="*/ 390 h 2569936"/>
                <a:gd name="connsiteX1" fmla="*/ 1250195 w 2040331"/>
                <a:gd name="connsiteY1" fmla="*/ 329709 h 2569936"/>
                <a:gd name="connsiteX2" fmla="*/ 1221280 w 2040331"/>
                <a:gd name="connsiteY2" fmla="*/ 389389 h 2569936"/>
                <a:gd name="connsiteX3" fmla="*/ 1899619 w 2040331"/>
                <a:gd name="connsiteY3" fmla="*/ 326998 h 2569936"/>
                <a:gd name="connsiteX4" fmla="*/ 2037060 w 2040331"/>
                <a:gd name="connsiteY4" fmla="*/ 927054 h 2569936"/>
                <a:gd name="connsiteX5" fmla="*/ 1850552 w 2040331"/>
                <a:gd name="connsiteY5" fmla="*/ 1060516 h 2569936"/>
                <a:gd name="connsiteX6" fmla="*/ 1771899 w 2040331"/>
                <a:gd name="connsiteY6" fmla="*/ 1555887 h 2569936"/>
                <a:gd name="connsiteX7" fmla="*/ 1986107 w 2040331"/>
                <a:gd name="connsiteY7" fmla="*/ 1632727 h 2569936"/>
                <a:gd name="connsiteX8" fmla="*/ 1939120 w 2040331"/>
                <a:gd name="connsiteY8" fmla="*/ 2261790 h 2569936"/>
                <a:gd name="connsiteX9" fmla="*/ 1209987 w 2040331"/>
                <a:gd name="connsiteY9" fmla="*/ 2167389 h 2569936"/>
                <a:gd name="connsiteX10" fmla="*/ 1229860 w 2040331"/>
                <a:gd name="connsiteY10" fmla="*/ 2275687 h 2569936"/>
                <a:gd name="connsiteX11" fmla="*/ 678160 w 2040331"/>
                <a:gd name="connsiteY11" fmla="*/ 2294294 h 2569936"/>
                <a:gd name="connsiteX12" fmla="*/ 687762 w 2040331"/>
                <a:gd name="connsiteY12" fmla="*/ 2134934 h 2569936"/>
                <a:gd name="connsiteX13" fmla="*/ 116812 w 2040331"/>
                <a:gd name="connsiteY13" fmla="*/ 2200546 h 2569936"/>
                <a:gd name="connsiteX14" fmla="*/ 800 w 2040331"/>
                <a:gd name="connsiteY14" fmla="*/ 1657917 h 2569936"/>
                <a:gd name="connsiteX15" fmla="*/ 249590 w 2040331"/>
                <a:gd name="connsiteY15" fmla="*/ 1540058 h 2569936"/>
                <a:gd name="connsiteX16" fmla="*/ 238168 w 2040331"/>
                <a:gd name="connsiteY16" fmla="*/ 1084624 h 2569936"/>
                <a:gd name="connsiteX17" fmla="*/ 16900 w 2040331"/>
                <a:gd name="connsiteY17" fmla="*/ 1005856 h 2569936"/>
                <a:gd name="connsiteX18" fmla="*/ 169596 w 2040331"/>
                <a:gd name="connsiteY18" fmla="*/ 353568 h 2569936"/>
                <a:gd name="connsiteX19" fmla="*/ 814708 w 2040331"/>
                <a:gd name="connsiteY19" fmla="*/ 389389 h 2569936"/>
                <a:gd name="connsiteX20" fmla="*/ 779804 w 2040331"/>
                <a:gd name="connsiteY20" fmla="*/ 284057 h 2569936"/>
                <a:gd name="connsiteX21" fmla="*/ 1015547 w 2040331"/>
                <a:gd name="connsiteY21" fmla="*/ 390 h 2569936"/>
                <a:gd name="connsiteX0" fmla="*/ 1015550 w 2040331"/>
                <a:gd name="connsiteY0" fmla="*/ 410 h 2564547"/>
                <a:gd name="connsiteX1" fmla="*/ 1250195 w 2040331"/>
                <a:gd name="connsiteY1" fmla="*/ 324320 h 2564547"/>
                <a:gd name="connsiteX2" fmla="*/ 1221280 w 2040331"/>
                <a:gd name="connsiteY2" fmla="*/ 384000 h 2564547"/>
                <a:gd name="connsiteX3" fmla="*/ 1899619 w 2040331"/>
                <a:gd name="connsiteY3" fmla="*/ 321609 h 2564547"/>
                <a:gd name="connsiteX4" fmla="*/ 2037060 w 2040331"/>
                <a:gd name="connsiteY4" fmla="*/ 921665 h 2564547"/>
                <a:gd name="connsiteX5" fmla="*/ 1850552 w 2040331"/>
                <a:gd name="connsiteY5" fmla="*/ 1055127 h 2564547"/>
                <a:gd name="connsiteX6" fmla="*/ 1771899 w 2040331"/>
                <a:gd name="connsiteY6" fmla="*/ 1550498 h 2564547"/>
                <a:gd name="connsiteX7" fmla="*/ 1986107 w 2040331"/>
                <a:gd name="connsiteY7" fmla="*/ 1627338 h 2564547"/>
                <a:gd name="connsiteX8" fmla="*/ 1939120 w 2040331"/>
                <a:gd name="connsiteY8" fmla="*/ 2256401 h 2564547"/>
                <a:gd name="connsiteX9" fmla="*/ 1209987 w 2040331"/>
                <a:gd name="connsiteY9" fmla="*/ 2162000 h 2564547"/>
                <a:gd name="connsiteX10" fmla="*/ 1229860 w 2040331"/>
                <a:gd name="connsiteY10" fmla="*/ 2270298 h 2564547"/>
                <a:gd name="connsiteX11" fmla="*/ 678160 w 2040331"/>
                <a:gd name="connsiteY11" fmla="*/ 2288905 h 2564547"/>
                <a:gd name="connsiteX12" fmla="*/ 687762 w 2040331"/>
                <a:gd name="connsiteY12" fmla="*/ 2129545 h 2564547"/>
                <a:gd name="connsiteX13" fmla="*/ 116812 w 2040331"/>
                <a:gd name="connsiteY13" fmla="*/ 2195157 h 2564547"/>
                <a:gd name="connsiteX14" fmla="*/ 800 w 2040331"/>
                <a:gd name="connsiteY14" fmla="*/ 1652528 h 2564547"/>
                <a:gd name="connsiteX15" fmla="*/ 249590 w 2040331"/>
                <a:gd name="connsiteY15" fmla="*/ 1534669 h 2564547"/>
                <a:gd name="connsiteX16" fmla="*/ 238168 w 2040331"/>
                <a:gd name="connsiteY16" fmla="*/ 1079235 h 2564547"/>
                <a:gd name="connsiteX17" fmla="*/ 16900 w 2040331"/>
                <a:gd name="connsiteY17" fmla="*/ 1000467 h 2564547"/>
                <a:gd name="connsiteX18" fmla="*/ 169596 w 2040331"/>
                <a:gd name="connsiteY18" fmla="*/ 348179 h 2564547"/>
                <a:gd name="connsiteX19" fmla="*/ 814708 w 2040331"/>
                <a:gd name="connsiteY19" fmla="*/ 384000 h 2564547"/>
                <a:gd name="connsiteX20" fmla="*/ 779804 w 2040331"/>
                <a:gd name="connsiteY20" fmla="*/ 278668 h 2564547"/>
                <a:gd name="connsiteX21" fmla="*/ 1015550 w 2040331"/>
                <a:gd name="connsiteY21" fmla="*/ 410 h 2564547"/>
                <a:gd name="connsiteX0" fmla="*/ 1015550 w 2040331"/>
                <a:gd name="connsiteY0" fmla="*/ 703 h 2564840"/>
                <a:gd name="connsiteX1" fmla="*/ 1250195 w 2040331"/>
                <a:gd name="connsiteY1" fmla="*/ 324613 h 2564840"/>
                <a:gd name="connsiteX2" fmla="*/ 1221280 w 2040331"/>
                <a:gd name="connsiteY2" fmla="*/ 384293 h 2564840"/>
                <a:gd name="connsiteX3" fmla="*/ 1899619 w 2040331"/>
                <a:gd name="connsiteY3" fmla="*/ 321902 h 2564840"/>
                <a:gd name="connsiteX4" fmla="*/ 2037060 w 2040331"/>
                <a:gd name="connsiteY4" fmla="*/ 921958 h 2564840"/>
                <a:gd name="connsiteX5" fmla="*/ 1850552 w 2040331"/>
                <a:gd name="connsiteY5" fmla="*/ 1055420 h 2564840"/>
                <a:gd name="connsiteX6" fmla="*/ 1771899 w 2040331"/>
                <a:gd name="connsiteY6" fmla="*/ 1550791 h 2564840"/>
                <a:gd name="connsiteX7" fmla="*/ 1986107 w 2040331"/>
                <a:gd name="connsiteY7" fmla="*/ 1627631 h 2564840"/>
                <a:gd name="connsiteX8" fmla="*/ 1939120 w 2040331"/>
                <a:gd name="connsiteY8" fmla="*/ 2256694 h 2564840"/>
                <a:gd name="connsiteX9" fmla="*/ 1209987 w 2040331"/>
                <a:gd name="connsiteY9" fmla="*/ 2162293 h 2564840"/>
                <a:gd name="connsiteX10" fmla="*/ 1229860 w 2040331"/>
                <a:gd name="connsiteY10" fmla="*/ 2270591 h 2564840"/>
                <a:gd name="connsiteX11" fmla="*/ 678160 w 2040331"/>
                <a:gd name="connsiteY11" fmla="*/ 2289198 h 2564840"/>
                <a:gd name="connsiteX12" fmla="*/ 687762 w 2040331"/>
                <a:gd name="connsiteY12" fmla="*/ 2129838 h 2564840"/>
                <a:gd name="connsiteX13" fmla="*/ 116812 w 2040331"/>
                <a:gd name="connsiteY13" fmla="*/ 2195450 h 2564840"/>
                <a:gd name="connsiteX14" fmla="*/ 800 w 2040331"/>
                <a:gd name="connsiteY14" fmla="*/ 1652821 h 2564840"/>
                <a:gd name="connsiteX15" fmla="*/ 249590 w 2040331"/>
                <a:gd name="connsiteY15" fmla="*/ 1534962 h 2564840"/>
                <a:gd name="connsiteX16" fmla="*/ 238168 w 2040331"/>
                <a:gd name="connsiteY16" fmla="*/ 1079528 h 2564840"/>
                <a:gd name="connsiteX17" fmla="*/ 16900 w 2040331"/>
                <a:gd name="connsiteY17" fmla="*/ 1000760 h 2564840"/>
                <a:gd name="connsiteX18" fmla="*/ 169596 w 2040331"/>
                <a:gd name="connsiteY18" fmla="*/ 348472 h 2564840"/>
                <a:gd name="connsiteX19" fmla="*/ 814708 w 2040331"/>
                <a:gd name="connsiteY19" fmla="*/ 384293 h 2564840"/>
                <a:gd name="connsiteX20" fmla="*/ 779804 w 2040331"/>
                <a:gd name="connsiteY20" fmla="*/ 278961 h 2564840"/>
                <a:gd name="connsiteX21" fmla="*/ 1015550 w 2040331"/>
                <a:gd name="connsiteY21" fmla="*/ 703 h 256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40331" h="2564840">
                  <a:moveTo>
                    <a:pt x="1015550" y="703"/>
                  </a:moveTo>
                  <a:cubicBezTo>
                    <a:pt x="1141383" y="-13324"/>
                    <a:pt x="1408179" y="185446"/>
                    <a:pt x="1250195" y="324613"/>
                  </a:cubicBezTo>
                  <a:cubicBezTo>
                    <a:pt x="1234085" y="354245"/>
                    <a:pt x="1215524" y="343392"/>
                    <a:pt x="1221280" y="384293"/>
                  </a:cubicBezTo>
                  <a:cubicBezTo>
                    <a:pt x="1226348" y="523552"/>
                    <a:pt x="1661854" y="403385"/>
                    <a:pt x="1899619" y="321902"/>
                  </a:cubicBezTo>
                  <a:cubicBezTo>
                    <a:pt x="1937939" y="452327"/>
                    <a:pt x="2061945" y="778910"/>
                    <a:pt x="2037060" y="921958"/>
                  </a:cubicBezTo>
                  <a:cubicBezTo>
                    <a:pt x="2027966" y="1019351"/>
                    <a:pt x="1971276" y="1148580"/>
                    <a:pt x="1850552" y="1055420"/>
                  </a:cubicBezTo>
                  <a:cubicBezTo>
                    <a:pt x="1476268" y="848915"/>
                    <a:pt x="1447688" y="1668956"/>
                    <a:pt x="1771899" y="1550791"/>
                  </a:cubicBezTo>
                  <a:cubicBezTo>
                    <a:pt x="1883897" y="1489147"/>
                    <a:pt x="1937187" y="1411929"/>
                    <a:pt x="1986107" y="1627631"/>
                  </a:cubicBezTo>
                  <a:cubicBezTo>
                    <a:pt x="2001114" y="1742308"/>
                    <a:pt x="1957195" y="2128095"/>
                    <a:pt x="1939120" y="2256694"/>
                  </a:cubicBezTo>
                  <a:cubicBezTo>
                    <a:pt x="1651016" y="2197713"/>
                    <a:pt x="1360192" y="2003140"/>
                    <a:pt x="1209987" y="2162293"/>
                  </a:cubicBezTo>
                  <a:cubicBezTo>
                    <a:pt x="1196506" y="2188743"/>
                    <a:pt x="1199308" y="2225565"/>
                    <a:pt x="1229860" y="2270591"/>
                  </a:cubicBezTo>
                  <a:cubicBezTo>
                    <a:pt x="1470366" y="2655558"/>
                    <a:pt x="466227" y="2663849"/>
                    <a:pt x="678160" y="2289198"/>
                  </a:cubicBezTo>
                  <a:cubicBezTo>
                    <a:pt x="717135" y="2234897"/>
                    <a:pt x="700002" y="2226601"/>
                    <a:pt x="687762" y="2129838"/>
                  </a:cubicBezTo>
                  <a:cubicBezTo>
                    <a:pt x="675858" y="2035734"/>
                    <a:pt x="365470" y="2142399"/>
                    <a:pt x="116812" y="2195450"/>
                  </a:cubicBezTo>
                  <a:cubicBezTo>
                    <a:pt x="58742" y="2069287"/>
                    <a:pt x="1776" y="1790069"/>
                    <a:pt x="800" y="1652821"/>
                  </a:cubicBezTo>
                  <a:cubicBezTo>
                    <a:pt x="24369" y="1394838"/>
                    <a:pt x="143448" y="1471039"/>
                    <a:pt x="249590" y="1534962"/>
                  </a:cubicBezTo>
                  <a:cubicBezTo>
                    <a:pt x="513750" y="1469742"/>
                    <a:pt x="462362" y="1036933"/>
                    <a:pt x="238168" y="1079528"/>
                  </a:cubicBezTo>
                  <a:cubicBezTo>
                    <a:pt x="143105" y="1097589"/>
                    <a:pt x="46521" y="1194288"/>
                    <a:pt x="16900" y="1000760"/>
                  </a:cubicBezTo>
                  <a:cubicBezTo>
                    <a:pt x="-32193" y="860025"/>
                    <a:pt x="27755" y="408952"/>
                    <a:pt x="169596" y="348472"/>
                  </a:cubicBezTo>
                  <a:cubicBezTo>
                    <a:pt x="565802" y="481100"/>
                    <a:pt x="776597" y="483764"/>
                    <a:pt x="814708" y="384293"/>
                  </a:cubicBezTo>
                  <a:cubicBezTo>
                    <a:pt x="825029" y="360718"/>
                    <a:pt x="815457" y="328633"/>
                    <a:pt x="779804" y="278961"/>
                  </a:cubicBezTo>
                  <a:cubicBezTo>
                    <a:pt x="673838" y="91635"/>
                    <a:pt x="889717" y="14730"/>
                    <a:pt x="1015550" y="703"/>
                  </a:cubicBezTo>
                  <a:close/>
                </a:path>
              </a:pathLst>
            </a:custGeom>
            <a:grpFill/>
            <a:ln>
              <a:noFill/>
            </a:ln>
            <a:effectLst/>
            <a:scene3d>
              <a:camera prst="orthographicFront"/>
              <a:lightRig rig="threePt" dir="t"/>
            </a:scene3d>
            <a:sp3d prstMaterial="dkEdge">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64" name="TextBox 15"/>
            <p:cNvSpPr txBox="1"/>
            <p:nvPr/>
          </p:nvSpPr>
          <p:spPr>
            <a:xfrm>
              <a:off x="3557071" y="2163531"/>
              <a:ext cx="2021726" cy="1154162"/>
            </a:xfrm>
            <a:prstGeom prst="rect">
              <a:avLst/>
            </a:prstGeom>
            <a:solidFill>
              <a:srgbClr val="FF0000">
                <a:alpha val="1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300" b="1" dirty="0">
                  <a:effectLst>
                    <a:outerShdw blurRad="38100" dist="38100" dir="2700000" algn="tl">
                      <a:srgbClr val="000000">
                        <a:alpha val="43137"/>
                      </a:srgbClr>
                    </a:outerShdw>
                  </a:effectLst>
                </a:rPr>
                <a:t>Privileged Proactive Pay </a:t>
              </a:r>
              <a:r>
                <a:rPr lang="en-US" sz="2300" b="1" dirty="0" smtClean="0">
                  <a:effectLst>
                    <a:outerShdw blurRad="38100" dist="38100" dir="2700000" algn="tl">
                      <a:srgbClr val="000000">
                        <a:alpha val="43137"/>
                      </a:srgbClr>
                    </a:outerShdw>
                  </a:effectLst>
                </a:rPr>
                <a:t>Audit</a:t>
              </a:r>
              <a:endParaRPr lang="en-US" sz="2300" b="1" dirty="0">
                <a:effectLst>
                  <a:outerShdw blurRad="38100" dist="38100" dir="2700000" algn="tl">
                    <a:srgbClr val="000000">
                      <a:alpha val="43137"/>
                    </a:srgbClr>
                  </a:outerShdw>
                </a:effectLst>
              </a:endParaRPr>
            </a:p>
          </p:txBody>
        </p:sp>
      </p:grpSp>
      <p:grpSp>
        <p:nvGrpSpPr>
          <p:cNvPr id="5" name="Group 4"/>
          <p:cNvGrpSpPr/>
          <p:nvPr/>
        </p:nvGrpSpPr>
        <p:grpSpPr>
          <a:xfrm>
            <a:off x="8102796" y="4125324"/>
            <a:ext cx="2792675" cy="1648565"/>
            <a:chOff x="5097467" y="4326491"/>
            <a:chExt cx="2792675" cy="1648565"/>
          </a:xfrm>
        </p:grpSpPr>
        <p:grpSp>
          <p:nvGrpSpPr>
            <p:cNvPr id="59" name="Group 58"/>
            <p:cNvGrpSpPr/>
            <p:nvPr/>
          </p:nvGrpSpPr>
          <p:grpSpPr>
            <a:xfrm>
              <a:off x="5097467" y="4326491"/>
              <a:ext cx="2792675" cy="1648565"/>
              <a:chOff x="5063897" y="3428484"/>
              <a:chExt cx="2792675" cy="1648565"/>
            </a:xfrm>
          </p:grpSpPr>
          <p:sp>
            <p:nvSpPr>
              <p:cNvPr id="60" name="Rectangle 5"/>
              <p:cNvSpPr/>
              <p:nvPr/>
            </p:nvSpPr>
            <p:spPr>
              <a:xfrm rot="5400000">
                <a:off x="5635952" y="2856429"/>
                <a:ext cx="1648565" cy="2792675"/>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58483 w 2069564"/>
                  <a:gd name="connsiteY15" fmla="*/ 1557347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58483 w 2069564"/>
                  <a:gd name="connsiteY15" fmla="*/ 1557347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362 w 2069164"/>
                  <a:gd name="connsiteY0" fmla="*/ 3 h 2561350"/>
                  <a:gd name="connsiteX1" fmla="*/ 1242675 w 2069164"/>
                  <a:gd name="connsiteY1" fmla="*/ 286050 h 2561350"/>
                  <a:gd name="connsiteX2" fmla="*/ 1220539 w 2069164"/>
                  <a:gd name="connsiteY2" fmla="*/ 389002 h 2561350"/>
                  <a:gd name="connsiteX3" fmla="*/ 1959393 w 2069164"/>
                  <a:gd name="connsiteY3" fmla="*/ 361648 h 2561350"/>
                  <a:gd name="connsiteX4" fmla="*/ 2067156 w 2069164"/>
                  <a:gd name="connsiteY4" fmla="*/ 961234 h 2561350"/>
                  <a:gd name="connsiteX5" fmla="*/ 1880648 w 2069164"/>
                  <a:gd name="connsiteY5" fmla="*/ 1030865 h 2561350"/>
                  <a:gd name="connsiteX6" fmla="*/ 1846973 w 2069164"/>
                  <a:gd name="connsiteY6" fmla="*/ 1535481 h 2561350"/>
                  <a:gd name="connsiteX7" fmla="*/ 2064670 w 2069164"/>
                  <a:gd name="connsiteY7" fmla="*/ 1597847 h 2561350"/>
                  <a:gd name="connsiteX8" fmla="*/ 1951933 w 2069164"/>
                  <a:gd name="connsiteY8" fmla="*/ 2180265 h 2561350"/>
                  <a:gd name="connsiteX9" fmla="*/ 1222802 w 2069164"/>
                  <a:gd name="connsiteY9" fmla="*/ 2167002 h 2561350"/>
                  <a:gd name="connsiteX10" fmla="*/ 1242675 w 2069164"/>
                  <a:gd name="connsiteY10" fmla="*/ 2275300 h 2561350"/>
                  <a:gd name="connsiteX11" fmla="*/ 792619 w 2069164"/>
                  <a:gd name="connsiteY11" fmla="*/ 2277680 h 2561350"/>
                  <a:gd name="connsiteX12" fmla="*/ 822552 w 2069164"/>
                  <a:gd name="connsiteY12" fmla="*/ 2167002 h 2561350"/>
                  <a:gd name="connsiteX13" fmla="*/ 129627 w 2069164"/>
                  <a:gd name="connsiteY13" fmla="*/ 2200159 h 2561350"/>
                  <a:gd name="connsiteX14" fmla="*/ 650 w 2069164"/>
                  <a:gd name="connsiteY14" fmla="*/ 1657531 h 2561350"/>
                  <a:gd name="connsiteX15" fmla="*/ 258083 w 2069164"/>
                  <a:gd name="connsiteY15" fmla="*/ 1557347 h 2561350"/>
                  <a:gd name="connsiteX16" fmla="*/ 270377 w 2069164"/>
                  <a:gd name="connsiteY16" fmla="*/ 1028015 h 2561350"/>
                  <a:gd name="connsiteX17" fmla="*/ 29715 w 2069164"/>
                  <a:gd name="connsiteY17" fmla="*/ 1005469 h 2561350"/>
                  <a:gd name="connsiteX18" fmla="*/ 109733 w 2069164"/>
                  <a:gd name="connsiteY18" fmla="*/ 382371 h 2561350"/>
                  <a:gd name="connsiteX19" fmla="*/ 827523 w 2069164"/>
                  <a:gd name="connsiteY19" fmla="*/ 389002 h 2561350"/>
                  <a:gd name="connsiteX20" fmla="*/ 792619 w 2069164"/>
                  <a:gd name="connsiteY20" fmla="*/ 283670 h 2561350"/>
                  <a:gd name="connsiteX21" fmla="*/ 1028362 w 206916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69727 w 2068514"/>
                  <a:gd name="connsiteY16" fmla="*/ 1028015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69727 w 2068514"/>
                  <a:gd name="connsiteY16" fmla="*/ 1028015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64020 w 2066875"/>
                  <a:gd name="connsiteY7" fmla="*/ 1597847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952"/>
                  <a:gd name="connsiteY0" fmla="*/ 3 h 2561350"/>
                  <a:gd name="connsiteX1" fmla="*/ 1242025 w 2066952"/>
                  <a:gd name="connsiteY1" fmla="*/ 286050 h 2561350"/>
                  <a:gd name="connsiteX2" fmla="*/ 1219889 w 2066952"/>
                  <a:gd name="connsiteY2" fmla="*/ 389002 h 2561350"/>
                  <a:gd name="connsiteX3" fmla="*/ 1963063 w 2066952"/>
                  <a:gd name="connsiteY3" fmla="*/ 357327 h 2561350"/>
                  <a:gd name="connsiteX4" fmla="*/ 2066506 w 2066952"/>
                  <a:gd name="connsiteY4" fmla="*/ 961234 h 2561350"/>
                  <a:gd name="connsiteX5" fmla="*/ 1862717 w 2066952"/>
                  <a:gd name="connsiteY5" fmla="*/ 1056790 h 2561350"/>
                  <a:gd name="connsiteX6" fmla="*/ 1824721 w 2066952"/>
                  <a:gd name="connsiteY6" fmla="*/ 1531159 h 2561350"/>
                  <a:gd name="connsiteX7" fmla="*/ 2042416 w 2066952"/>
                  <a:gd name="connsiteY7" fmla="*/ 1619452 h 2561350"/>
                  <a:gd name="connsiteX8" fmla="*/ 1951283 w 2066952"/>
                  <a:gd name="connsiteY8" fmla="*/ 2180265 h 2561350"/>
                  <a:gd name="connsiteX9" fmla="*/ 1222152 w 2066952"/>
                  <a:gd name="connsiteY9" fmla="*/ 2167002 h 2561350"/>
                  <a:gd name="connsiteX10" fmla="*/ 1242025 w 2066952"/>
                  <a:gd name="connsiteY10" fmla="*/ 2275300 h 2561350"/>
                  <a:gd name="connsiteX11" fmla="*/ 791969 w 2066952"/>
                  <a:gd name="connsiteY11" fmla="*/ 2277680 h 2561350"/>
                  <a:gd name="connsiteX12" fmla="*/ 821902 w 2066952"/>
                  <a:gd name="connsiteY12" fmla="*/ 2167002 h 2561350"/>
                  <a:gd name="connsiteX13" fmla="*/ 128977 w 2066952"/>
                  <a:gd name="connsiteY13" fmla="*/ 2200159 h 2561350"/>
                  <a:gd name="connsiteX14" fmla="*/ 0 w 2066952"/>
                  <a:gd name="connsiteY14" fmla="*/ 1657531 h 2561350"/>
                  <a:gd name="connsiteX15" fmla="*/ 257433 w 2066952"/>
                  <a:gd name="connsiteY15" fmla="*/ 1557347 h 2561350"/>
                  <a:gd name="connsiteX16" fmla="*/ 239483 w 2066952"/>
                  <a:gd name="connsiteY16" fmla="*/ 1049619 h 2561350"/>
                  <a:gd name="connsiteX17" fmla="*/ 29065 w 2066952"/>
                  <a:gd name="connsiteY17" fmla="*/ 1005469 h 2561350"/>
                  <a:gd name="connsiteX18" fmla="*/ 100444 w 2066952"/>
                  <a:gd name="connsiteY18" fmla="*/ 369408 h 2561350"/>
                  <a:gd name="connsiteX19" fmla="*/ 826873 w 2066952"/>
                  <a:gd name="connsiteY19" fmla="*/ 389002 h 2561350"/>
                  <a:gd name="connsiteX20" fmla="*/ 791969 w 2066952"/>
                  <a:gd name="connsiteY20" fmla="*/ 283670 h 2561350"/>
                  <a:gd name="connsiteX21" fmla="*/ 1027712 w 2066952"/>
                  <a:gd name="connsiteY21" fmla="*/ 3 h 2561350"/>
                  <a:gd name="connsiteX0" fmla="*/ 1027712 w 2067063"/>
                  <a:gd name="connsiteY0" fmla="*/ 3 h 2561350"/>
                  <a:gd name="connsiteX1" fmla="*/ 1242025 w 2067063"/>
                  <a:gd name="connsiteY1" fmla="*/ 286050 h 2561350"/>
                  <a:gd name="connsiteX2" fmla="*/ 1219889 w 2067063"/>
                  <a:gd name="connsiteY2" fmla="*/ 389002 h 2561350"/>
                  <a:gd name="connsiteX3" fmla="*/ 1967384 w 2067063"/>
                  <a:gd name="connsiteY3" fmla="*/ 344364 h 2561350"/>
                  <a:gd name="connsiteX4" fmla="*/ 2066506 w 2067063"/>
                  <a:gd name="connsiteY4" fmla="*/ 961234 h 2561350"/>
                  <a:gd name="connsiteX5" fmla="*/ 1862717 w 2067063"/>
                  <a:gd name="connsiteY5" fmla="*/ 1056790 h 2561350"/>
                  <a:gd name="connsiteX6" fmla="*/ 1824721 w 2067063"/>
                  <a:gd name="connsiteY6" fmla="*/ 1531159 h 2561350"/>
                  <a:gd name="connsiteX7" fmla="*/ 2042416 w 2067063"/>
                  <a:gd name="connsiteY7" fmla="*/ 1619452 h 2561350"/>
                  <a:gd name="connsiteX8" fmla="*/ 1951283 w 2067063"/>
                  <a:gd name="connsiteY8" fmla="*/ 2180265 h 2561350"/>
                  <a:gd name="connsiteX9" fmla="*/ 1222152 w 2067063"/>
                  <a:gd name="connsiteY9" fmla="*/ 2167002 h 2561350"/>
                  <a:gd name="connsiteX10" fmla="*/ 1242025 w 2067063"/>
                  <a:gd name="connsiteY10" fmla="*/ 2275300 h 2561350"/>
                  <a:gd name="connsiteX11" fmla="*/ 791969 w 2067063"/>
                  <a:gd name="connsiteY11" fmla="*/ 2277680 h 2561350"/>
                  <a:gd name="connsiteX12" fmla="*/ 821902 w 2067063"/>
                  <a:gd name="connsiteY12" fmla="*/ 2167002 h 2561350"/>
                  <a:gd name="connsiteX13" fmla="*/ 128977 w 2067063"/>
                  <a:gd name="connsiteY13" fmla="*/ 2200159 h 2561350"/>
                  <a:gd name="connsiteX14" fmla="*/ 0 w 2067063"/>
                  <a:gd name="connsiteY14" fmla="*/ 1657531 h 2561350"/>
                  <a:gd name="connsiteX15" fmla="*/ 257433 w 2067063"/>
                  <a:gd name="connsiteY15" fmla="*/ 1557347 h 2561350"/>
                  <a:gd name="connsiteX16" fmla="*/ 239483 w 2067063"/>
                  <a:gd name="connsiteY16" fmla="*/ 1049619 h 2561350"/>
                  <a:gd name="connsiteX17" fmla="*/ 29065 w 2067063"/>
                  <a:gd name="connsiteY17" fmla="*/ 1005469 h 2561350"/>
                  <a:gd name="connsiteX18" fmla="*/ 100444 w 2067063"/>
                  <a:gd name="connsiteY18" fmla="*/ 369408 h 2561350"/>
                  <a:gd name="connsiteX19" fmla="*/ 826873 w 2067063"/>
                  <a:gd name="connsiteY19" fmla="*/ 389002 h 2561350"/>
                  <a:gd name="connsiteX20" fmla="*/ 791969 w 2067063"/>
                  <a:gd name="connsiteY20" fmla="*/ 283670 h 2561350"/>
                  <a:gd name="connsiteX21" fmla="*/ 1027712 w 2067063"/>
                  <a:gd name="connsiteY21" fmla="*/ 3 h 2561350"/>
                  <a:gd name="connsiteX0" fmla="*/ 1027712 w 2067063"/>
                  <a:gd name="connsiteY0" fmla="*/ 3 h 2561350"/>
                  <a:gd name="connsiteX1" fmla="*/ 1242025 w 2067063"/>
                  <a:gd name="connsiteY1" fmla="*/ 286050 h 2561350"/>
                  <a:gd name="connsiteX2" fmla="*/ 1219889 w 2067063"/>
                  <a:gd name="connsiteY2" fmla="*/ 389002 h 2561350"/>
                  <a:gd name="connsiteX3" fmla="*/ 1967384 w 2067063"/>
                  <a:gd name="connsiteY3" fmla="*/ 344364 h 2561350"/>
                  <a:gd name="connsiteX4" fmla="*/ 2066506 w 2067063"/>
                  <a:gd name="connsiteY4" fmla="*/ 961234 h 2561350"/>
                  <a:gd name="connsiteX5" fmla="*/ 1862717 w 2067063"/>
                  <a:gd name="connsiteY5" fmla="*/ 1056790 h 2561350"/>
                  <a:gd name="connsiteX6" fmla="*/ 1824721 w 2067063"/>
                  <a:gd name="connsiteY6" fmla="*/ 1531159 h 2561350"/>
                  <a:gd name="connsiteX7" fmla="*/ 2042416 w 2067063"/>
                  <a:gd name="connsiteY7" fmla="*/ 1619452 h 2561350"/>
                  <a:gd name="connsiteX8" fmla="*/ 1951283 w 2067063"/>
                  <a:gd name="connsiteY8" fmla="*/ 2180265 h 2561350"/>
                  <a:gd name="connsiteX9" fmla="*/ 1222152 w 2067063"/>
                  <a:gd name="connsiteY9" fmla="*/ 2167002 h 2561350"/>
                  <a:gd name="connsiteX10" fmla="*/ 1242025 w 2067063"/>
                  <a:gd name="connsiteY10" fmla="*/ 2275300 h 2561350"/>
                  <a:gd name="connsiteX11" fmla="*/ 791969 w 2067063"/>
                  <a:gd name="connsiteY11" fmla="*/ 2277680 h 2561350"/>
                  <a:gd name="connsiteX12" fmla="*/ 821902 w 2067063"/>
                  <a:gd name="connsiteY12" fmla="*/ 2167002 h 2561350"/>
                  <a:gd name="connsiteX13" fmla="*/ 128977 w 2067063"/>
                  <a:gd name="connsiteY13" fmla="*/ 2200159 h 2561350"/>
                  <a:gd name="connsiteX14" fmla="*/ 0 w 2067063"/>
                  <a:gd name="connsiteY14" fmla="*/ 1657531 h 2561350"/>
                  <a:gd name="connsiteX15" fmla="*/ 257433 w 2067063"/>
                  <a:gd name="connsiteY15" fmla="*/ 1557347 h 2561350"/>
                  <a:gd name="connsiteX16" fmla="*/ 239483 w 2067063"/>
                  <a:gd name="connsiteY16" fmla="*/ 1049619 h 2561350"/>
                  <a:gd name="connsiteX17" fmla="*/ 29065 w 2067063"/>
                  <a:gd name="connsiteY17" fmla="*/ 1005469 h 2561350"/>
                  <a:gd name="connsiteX18" fmla="*/ 100444 w 2067063"/>
                  <a:gd name="connsiteY18" fmla="*/ 369408 h 2561350"/>
                  <a:gd name="connsiteX19" fmla="*/ 826873 w 2067063"/>
                  <a:gd name="connsiteY19" fmla="*/ 389002 h 2561350"/>
                  <a:gd name="connsiteX20" fmla="*/ 791969 w 2067063"/>
                  <a:gd name="connsiteY20" fmla="*/ 283670 h 2561350"/>
                  <a:gd name="connsiteX21" fmla="*/ 1027712 w 2067063"/>
                  <a:gd name="connsiteY21" fmla="*/ 3 h 2561350"/>
                  <a:gd name="connsiteX0" fmla="*/ 1027712 w 2066650"/>
                  <a:gd name="connsiteY0" fmla="*/ 3 h 2561350"/>
                  <a:gd name="connsiteX1" fmla="*/ 1242025 w 2066650"/>
                  <a:gd name="connsiteY1" fmla="*/ 286050 h 2561350"/>
                  <a:gd name="connsiteX2" fmla="*/ 1219889 w 2066650"/>
                  <a:gd name="connsiteY2" fmla="*/ 389002 h 2561350"/>
                  <a:gd name="connsiteX3" fmla="*/ 1967384 w 2066650"/>
                  <a:gd name="connsiteY3" fmla="*/ 344364 h 2561350"/>
                  <a:gd name="connsiteX4" fmla="*/ 2066506 w 2066650"/>
                  <a:gd name="connsiteY4" fmla="*/ 961234 h 2561350"/>
                  <a:gd name="connsiteX5" fmla="*/ 1862717 w 2066650"/>
                  <a:gd name="connsiteY5" fmla="*/ 1056790 h 2561350"/>
                  <a:gd name="connsiteX6" fmla="*/ 1824721 w 2066650"/>
                  <a:gd name="connsiteY6" fmla="*/ 1531159 h 2561350"/>
                  <a:gd name="connsiteX7" fmla="*/ 2042416 w 2066650"/>
                  <a:gd name="connsiteY7" fmla="*/ 1619452 h 2561350"/>
                  <a:gd name="connsiteX8" fmla="*/ 1951283 w 2066650"/>
                  <a:gd name="connsiteY8" fmla="*/ 2180265 h 2561350"/>
                  <a:gd name="connsiteX9" fmla="*/ 1222152 w 2066650"/>
                  <a:gd name="connsiteY9" fmla="*/ 2167002 h 2561350"/>
                  <a:gd name="connsiteX10" fmla="*/ 1242025 w 2066650"/>
                  <a:gd name="connsiteY10" fmla="*/ 2275300 h 2561350"/>
                  <a:gd name="connsiteX11" fmla="*/ 791969 w 2066650"/>
                  <a:gd name="connsiteY11" fmla="*/ 2277680 h 2561350"/>
                  <a:gd name="connsiteX12" fmla="*/ 821902 w 2066650"/>
                  <a:gd name="connsiteY12" fmla="*/ 2167002 h 2561350"/>
                  <a:gd name="connsiteX13" fmla="*/ 128977 w 2066650"/>
                  <a:gd name="connsiteY13" fmla="*/ 2200159 h 2561350"/>
                  <a:gd name="connsiteX14" fmla="*/ 0 w 2066650"/>
                  <a:gd name="connsiteY14" fmla="*/ 1657531 h 2561350"/>
                  <a:gd name="connsiteX15" fmla="*/ 257433 w 2066650"/>
                  <a:gd name="connsiteY15" fmla="*/ 1557347 h 2561350"/>
                  <a:gd name="connsiteX16" fmla="*/ 239483 w 2066650"/>
                  <a:gd name="connsiteY16" fmla="*/ 1049619 h 2561350"/>
                  <a:gd name="connsiteX17" fmla="*/ 29065 w 2066650"/>
                  <a:gd name="connsiteY17" fmla="*/ 1005469 h 2561350"/>
                  <a:gd name="connsiteX18" fmla="*/ 100444 w 2066650"/>
                  <a:gd name="connsiteY18" fmla="*/ 369408 h 2561350"/>
                  <a:gd name="connsiteX19" fmla="*/ 826873 w 2066650"/>
                  <a:gd name="connsiteY19" fmla="*/ 389002 h 2561350"/>
                  <a:gd name="connsiteX20" fmla="*/ 791969 w 2066650"/>
                  <a:gd name="connsiteY20" fmla="*/ 283670 h 2561350"/>
                  <a:gd name="connsiteX21" fmla="*/ 1027712 w 2066650"/>
                  <a:gd name="connsiteY21" fmla="*/ 3 h 2561350"/>
                  <a:gd name="connsiteX0" fmla="*/ 1027712 w 2049409"/>
                  <a:gd name="connsiteY0" fmla="*/ 3 h 2561350"/>
                  <a:gd name="connsiteX1" fmla="*/ 1242025 w 2049409"/>
                  <a:gd name="connsiteY1" fmla="*/ 286050 h 2561350"/>
                  <a:gd name="connsiteX2" fmla="*/ 1219889 w 2049409"/>
                  <a:gd name="connsiteY2" fmla="*/ 389002 h 2561350"/>
                  <a:gd name="connsiteX3" fmla="*/ 1967384 w 2049409"/>
                  <a:gd name="connsiteY3" fmla="*/ 344364 h 2561350"/>
                  <a:gd name="connsiteX4" fmla="*/ 2049225 w 2049409"/>
                  <a:gd name="connsiteY4" fmla="*/ 926667 h 2561350"/>
                  <a:gd name="connsiteX5" fmla="*/ 1862717 w 2049409"/>
                  <a:gd name="connsiteY5" fmla="*/ 1056790 h 2561350"/>
                  <a:gd name="connsiteX6" fmla="*/ 1824721 w 2049409"/>
                  <a:gd name="connsiteY6" fmla="*/ 1531159 h 2561350"/>
                  <a:gd name="connsiteX7" fmla="*/ 2042416 w 2049409"/>
                  <a:gd name="connsiteY7" fmla="*/ 1619452 h 2561350"/>
                  <a:gd name="connsiteX8" fmla="*/ 1951283 w 2049409"/>
                  <a:gd name="connsiteY8" fmla="*/ 2180265 h 2561350"/>
                  <a:gd name="connsiteX9" fmla="*/ 1222152 w 2049409"/>
                  <a:gd name="connsiteY9" fmla="*/ 2167002 h 2561350"/>
                  <a:gd name="connsiteX10" fmla="*/ 1242025 w 2049409"/>
                  <a:gd name="connsiteY10" fmla="*/ 2275300 h 2561350"/>
                  <a:gd name="connsiteX11" fmla="*/ 791969 w 2049409"/>
                  <a:gd name="connsiteY11" fmla="*/ 2277680 h 2561350"/>
                  <a:gd name="connsiteX12" fmla="*/ 821902 w 2049409"/>
                  <a:gd name="connsiteY12" fmla="*/ 2167002 h 2561350"/>
                  <a:gd name="connsiteX13" fmla="*/ 128977 w 2049409"/>
                  <a:gd name="connsiteY13" fmla="*/ 2200159 h 2561350"/>
                  <a:gd name="connsiteX14" fmla="*/ 0 w 2049409"/>
                  <a:gd name="connsiteY14" fmla="*/ 1657531 h 2561350"/>
                  <a:gd name="connsiteX15" fmla="*/ 257433 w 2049409"/>
                  <a:gd name="connsiteY15" fmla="*/ 1557347 h 2561350"/>
                  <a:gd name="connsiteX16" fmla="*/ 239483 w 2049409"/>
                  <a:gd name="connsiteY16" fmla="*/ 1049619 h 2561350"/>
                  <a:gd name="connsiteX17" fmla="*/ 29065 w 2049409"/>
                  <a:gd name="connsiteY17" fmla="*/ 1005469 h 2561350"/>
                  <a:gd name="connsiteX18" fmla="*/ 100444 w 2049409"/>
                  <a:gd name="connsiteY18" fmla="*/ 369408 h 2561350"/>
                  <a:gd name="connsiteX19" fmla="*/ 826873 w 2049409"/>
                  <a:gd name="connsiteY19" fmla="*/ 389002 h 2561350"/>
                  <a:gd name="connsiteX20" fmla="*/ 791969 w 2049409"/>
                  <a:gd name="connsiteY20" fmla="*/ 283670 h 2561350"/>
                  <a:gd name="connsiteX21" fmla="*/ 1027712 w 2049409"/>
                  <a:gd name="connsiteY21" fmla="*/ 3 h 2561350"/>
                  <a:gd name="connsiteX0" fmla="*/ 1027712 w 2049338"/>
                  <a:gd name="connsiteY0" fmla="*/ 3 h 2561350"/>
                  <a:gd name="connsiteX1" fmla="*/ 1242025 w 2049338"/>
                  <a:gd name="connsiteY1" fmla="*/ 286050 h 2561350"/>
                  <a:gd name="connsiteX2" fmla="*/ 1219889 w 2049338"/>
                  <a:gd name="connsiteY2" fmla="*/ 389002 h 2561350"/>
                  <a:gd name="connsiteX3" fmla="*/ 1967384 w 2049338"/>
                  <a:gd name="connsiteY3" fmla="*/ 344364 h 2561350"/>
                  <a:gd name="connsiteX4" fmla="*/ 2049225 w 2049338"/>
                  <a:gd name="connsiteY4" fmla="*/ 926667 h 2561350"/>
                  <a:gd name="connsiteX5" fmla="*/ 1862717 w 2049338"/>
                  <a:gd name="connsiteY5" fmla="*/ 1056790 h 2561350"/>
                  <a:gd name="connsiteX6" fmla="*/ 1824721 w 2049338"/>
                  <a:gd name="connsiteY6" fmla="*/ 1531159 h 2561350"/>
                  <a:gd name="connsiteX7" fmla="*/ 2042416 w 2049338"/>
                  <a:gd name="connsiteY7" fmla="*/ 1619452 h 2561350"/>
                  <a:gd name="connsiteX8" fmla="*/ 1951283 w 2049338"/>
                  <a:gd name="connsiteY8" fmla="*/ 2180265 h 2561350"/>
                  <a:gd name="connsiteX9" fmla="*/ 1222152 w 2049338"/>
                  <a:gd name="connsiteY9" fmla="*/ 2167002 h 2561350"/>
                  <a:gd name="connsiteX10" fmla="*/ 1242025 w 2049338"/>
                  <a:gd name="connsiteY10" fmla="*/ 2275300 h 2561350"/>
                  <a:gd name="connsiteX11" fmla="*/ 791969 w 2049338"/>
                  <a:gd name="connsiteY11" fmla="*/ 2277680 h 2561350"/>
                  <a:gd name="connsiteX12" fmla="*/ 821902 w 2049338"/>
                  <a:gd name="connsiteY12" fmla="*/ 2167002 h 2561350"/>
                  <a:gd name="connsiteX13" fmla="*/ 128977 w 2049338"/>
                  <a:gd name="connsiteY13" fmla="*/ 2200159 h 2561350"/>
                  <a:gd name="connsiteX14" fmla="*/ 0 w 2049338"/>
                  <a:gd name="connsiteY14" fmla="*/ 1657531 h 2561350"/>
                  <a:gd name="connsiteX15" fmla="*/ 257433 w 2049338"/>
                  <a:gd name="connsiteY15" fmla="*/ 1557347 h 2561350"/>
                  <a:gd name="connsiteX16" fmla="*/ 239483 w 2049338"/>
                  <a:gd name="connsiteY16" fmla="*/ 1049619 h 2561350"/>
                  <a:gd name="connsiteX17" fmla="*/ 29065 w 2049338"/>
                  <a:gd name="connsiteY17" fmla="*/ 1005469 h 2561350"/>
                  <a:gd name="connsiteX18" fmla="*/ 100444 w 2049338"/>
                  <a:gd name="connsiteY18" fmla="*/ 369408 h 2561350"/>
                  <a:gd name="connsiteX19" fmla="*/ 826873 w 2049338"/>
                  <a:gd name="connsiteY19" fmla="*/ 389002 h 2561350"/>
                  <a:gd name="connsiteX20" fmla="*/ 791969 w 2049338"/>
                  <a:gd name="connsiteY20" fmla="*/ 283670 h 2561350"/>
                  <a:gd name="connsiteX21" fmla="*/ 1027712 w 2049338"/>
                  <a:gd name="connsiteY21" fmla="*/ 3 h 2561350"/>
                  <a:gd name="connsiteX0" fmla="*/ 1027712 w 2053522"/>
                  <a:gd name="connsiteY0" fmla="*/ 3 h 2561350"/>
                  <a:gd name="connsiteX1" fmla="*/ 1242025 w 2053522"/>
                  <a:gd name="connsiteY1" fmla="*/ 286050 h 2561350"/>
                  <a:gd name="connsiteX2" fmla="*/ 1219889 w 2053522"/>
                  <a:gd name="connsiteY2" fmla="*/ 389002 h 2561350"/>
                  <a:gd name="connsiteX3" fmla="*/ 1967384 w 2053522"/>
                  <a:gd name="connsiteY3" fmla="*/ 344364 h 2561350"/>
                  <a:gd name="connsiteX4" fmla="*/ 2049225 w 2053522"/>
                  <a:gd name="connsiteY4" fmla="*/ 926667 h 2561350"/>
                  <a:gd name="connsiteX5" fmla="*/ 1862717 w 2053522"/>
                  <a:gd name="connsiteY5" fmla="*/ 1056790 h 2561350"/>
                  <a:gd name="connsiteX6" fmla="*/ 1824721 w 2053522"/>
                  <a:gd name="connsiteY6" fmla="*/ 1531159 h 2561350"/>
                  <a:gd name="connsiteX7" fmla="*/ 2042416 w 2053522"/>
                  <a:gd name="connsiteY7" fmla="*/ 1619452 h 2561350"/>
                  <a:gd name="connsiteX8" fmla="*/ 1951283 w 2053522"/>
                  <a:gd name="connsiteY8" fmla="*/ 2180265 h 2561350"/>
                  <a:gd name="connsiteX9" fmla="*/ 1222152 w 2053522"/>
                  <a:gd name="connsiteY9" fmla="*/ 2167002 h 2561350"/>
                  <a:gd name="connsiteX10" fmla="*/ 1242025 w 2053522"/>
                  <a:gd name="connsiteY10" fmla="*/ 2275300 h 2561350"/>
                  <a:gd name="connsiteX11" fmla="*/ 791969 w 2053522"/>
                  <a:gd name="connsiteY11" fmla="*/ 2277680 h 2561350"/>
                  <a:gd name="connsiteX12" fmla="*/ 821902 w 2053522"/>
                  <a:gd name="connsiteY12" fmla="*/ 2167002 h 2561350"/>
                  <a:gd name="connsiteX13" fmla="*/ 128977 w 2053522"/>
                  <a:gd name="connsiteY13" fmla="*/ 2200159 h 2561350"/>
                  <a:gd name="connsiteX14" fmla="*/ 0 w 2053522"/>
                  <a:gd name="connsiteY14" fmla="*/ 1657531 h 2561350"/>
                  <a:gd name="connsiteX15" fmla="*/ 257433 w 2053522"/>
                  <a:gd name="connsiteY15" fmla="*/ 1557347 h 2561350"/>
                  <a:gd name="connsiteX16" fmla="*/ 239483 w 2053522"/>
                  <a:gd name="connsiteY16" fmla="*/ 1049619 h 2561350"/>
                  <a:gd name="connsiteX17" fmla="*/ 29065 w 2053522"/>
                  <a:gd name="connsiteY17" fmla="*/ 1005469 h 2561350"/>
                  <a:gd name="connsiteX18" fmla="*/ 100444 w 2053522"/>
                  <a:gd name="connsiteY18" fmla="*/ 369408 h 2561350"/>
                  <a:gd name="connsiteX19" fmla="*/ 826873 w 2053522"/>
                  <a:gd name="connsiteY19" fmla="*/ 389002 h 2561350"/>
                  <a:gd name="connsiteX20" fmla="*/ 791969 w 2053522"/>
                  <a:gd name="connsiteY20" fmla="*/ 283670 h 2561350"/>
                  <a:gd name="connsiteX21" fmla="*/ 1027712 w 2053522"/>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6166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42900 w 2040556"/>
                  <a:gd name="connsiteY13" fmla="*/ 2119690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277324 w 2040556"/>
                  <a:gd name="connsiteY13" fmla="*/ 2164395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277324 w 2040556"/>
                  <a:gd name="connsiteY13" fmla="*/ 2164395 h 2561350"/>
                  <a:gd name="connsiteX14" fmla="*/ 0 w 2040556"/>
                  <a:gd name="connsiteY14" fmla="*/ 1657530 h 2561350"/>
                  <a:gd name="connsiteX15" fmla="*/ 235351 w 2040556"/>
                  <a:gd name="connsiteY15" fmla="*/ 1450260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5 w 2040554"/>
                  <a:gd name="connsiteY0" fmla="*/ 3 h 2561350"/>
                  <a:gd name="connsiteX1" fmla="*/ 1229058 w 2040554"/>
                  <a:gd name="connsiteY1" fmla="*/ 286050 h 2561350"/>
                  <a:gd name="connsiteX2" fmla="*/ 1206922 w 2040554"/>
                  <a:gd name="connsiteY2" fmla="*/ 389002 h 2561350"/>
                  <a:gd name="connsiteX3" fmla="*/ 1954417 w 2040554"/>
                  <a:gd name="connsiteY3" fmla="*/ 344364 h 2561350"/>
                  <a:gd name="connsiteX4" fmla="*/ 2036258 w 2040554"/>
                  <a:gd name="connsiteY4" fmla="*/ 926667 h 2561350"/>
                  <a:gd name="connsiteX5" fmla="*/ 1849750 w 2040554"/>
                  <a:gd name="connsiteY5" fmla="*/ 1060129 h 2561350"/>
                  <a:gd name="connsiteX6" fmla="*/ 1811754 w 2040554"/>
                  <a:gd name="connsiteY6" fmla="*/ 1531159 h 2561350"/>
                  <a:gd name="connsiteX7" fmla="*/ 2036127 w 2040554"/>
                  <a:gd name="connsiteY7" fmla="*/ 1616113 h 2561350"/>
                  <a:gd name="connsiteX8" fmla="*/ 1938316 w 2040554"/>
                  <a:gd name="connsiteY8" fmla="*/ 2180265 h 2561350"/>
                  <a:gd name="connsiteX9" fmla="*/ 1209185 w 2040554"/>
                  <a:gd name="connsiteY9" fmla="*/ 2167002 h 2561350"/>
                  <a:gd name="connsiteX10" fmla="*/ 1229058 w 2040554"/>
                  <a:gd name="connsiteY10" fmla="*/ 2275300 h 2561350"/>
                  <a:gd name="connsiteX11" fmla="*/ 779002 w 2040554"/>
                  <a:gd name="connsiteY11" fmla="*/ 2277680 h 2561350"/>
                  <a:gd name="connsiteX12" fmla="*/ 808935 w 2040554"/>
                  <a:gd name="connsiteY12" fmla="*/ 2167002 h 2561350"/>
                  <a:gd name="connsiteX13" fmla="*/ 277322 w 2040554"/>
                  <a:gd name="connsiteY13" fmla="*/ 2164395 h 2561350"/>
                  <a:gd name="connsiteX14" fmla="*/ 0 w 2040554"/>
                  <a:gd name="connsiteY14" fmla="*/ 1586001 h 2561350"/>
                  <a:gd name="connsiteX15" fmla="*/ 235349 w 2040554"/>
                  <a:gd name="connsiteY15" fmla="*/ 1450260 h 2561350"/>
                  <a:gd name="connsiteX16" fmla="*/ 226516 w 2040554"/>
                  <a:gd name="connsiteY16" fmla="*/ 1049619 h 2561350"/>
                  <a:gd name="connsiteX17" fmla="*/ 16098 w 2040554"/>
                  <a:gd name="connsiteY17" fmla="*/ 1005469 h 2561350"/>
                  <a:gd name="connsiteX18" fmla="*/ 87477 w 2040554"/>
                  <a:gd name="connsiteY18" fmla="*/ 369408 h 2561350"/>
                  <a:gd name="connsiteX19" fmla="*/ 813906 w 2040554"/>
                  <a:gd name="connsiteY19" fmla="*/ 389002 h 2561350"/>
                  <a:gd name="connsiteX20" fmla="*/ 779002 w 2040554"/>
                  <a:gd name="connsiteY20" fmla="*/ 283670 h 2561350"/>
                  <a:gd name="connsiteX21" fmla="*/ 1014745 w 2040554"/>
                  <a:gd name="connsiteY21" fmla="*/ 3 h 2561350"/>
                  <a:gd name="connsiteX0" fmla="*/ 1014745 w 2040554"/>
                  <a:gd name="connsiteY0" fmla="*/ 3 h 2565885"/>
                  <a:gd name="connsiteX1" fmla="*/ 1229058 w 2040554"/>
                  <a:gd name="connsiteY1" fmla="*/ 286050 h 2565885"/>
                  <a:gd name="connsiteX2" fmla="*/ 1206922 w 2040554"/>
                  <a:gd name="connsiteY2" fmla="*/ 389002 h 2565885"/>
                  <a:gd name="connsiteX3" fmla="*/ 1954417 w 2040554"/>
                  <a:gd name="connsiteY3" fmla="*/ 344364 h 2565885"/>
                  <a:gd name="connsiteX4" fmla="*/ 2036258 w 2040554"/>
                  <a:gd name="connsiteY4" fmla="*/ 926667 h 2565885"/>
                  <a:gd name="connsiteX5" fmla="*/ 1849750 w 2040554"/>
                  <a:gd name="connsiteY5" fmla="*/ 1060129 h 2565885"/>
                  <a:gd name="connsiteX6" fmla="*/ 1811754 w 2040554"/>
                  <a:gd name="connsiteY6" fmla="*/ 1531159 h 2565885"/>
                  <a:gd name="connsiteX7" fmla="*/ 2036127 w 2040554"/>
                  <a:gd name="connsiteY7" fmla="*/ 1616113 h 2565885"/>
                  <a:gd name="connsiteX8" fmla="*/ 1938316 w 2040554"/>
                  <a:gd name="connsiteY8" fmla="*/ 2180265 h 2565885"/>
                  <a:gd name="connsiteX9" fmla="*/ 1209185 w 2040554"/>
                  <a:gd name="connsiteY9" fmla="*/ 2167002 h 2565885"/>
                  <a:gd name="connsiteX10" fmla="*/ 1296272 w 2040554"/>
                  <a:gd name="connsiteY10" fmla="*/ 2284241 h 2565885"/>
                  <a:gd name="connsiteX11" fmla="*/ 779002 w 2040554"/>
                  <a:gd name="connsiteY11" fmla="*/ 2277680 h 2565885"/>
                  <a:gd name="connsiteX12" fmla="*/ 808935 w 2040554"/>
                  <a:gd name="connsiteY12" fmla="*/ 2167002 h 2565885"/>
                  <a:gd name="connsiteX13" fmla="*/ 277322 w 2040554"/>
                  <a:gd name="connsiteY13" fmla="*/ 2164395 h 2565885"/>
                  <a:gd name="connsiteX14" fmla="*/ 0 w 2040554"/>
                  <a:gd name="connsiteY14" fmla="*/ 1586001 h 2565885"/>
                  <a:gd name="connsiteX15" fmla="*/ 235349 w 2040554"/>
                  <a:gd name="connsiteY15" fmla="*/ 1450260 h 2565885"/>
                  <a:gd name="connsiteX16" fmla="*/ 226516 w 2040554"/>
                  <a:gd name="connsiteY16" fmla="*/ 1049619 h 2565885"/>
                  <a:gd name="connsiteX17" fmla="*/ 16098 w 2040554"/>
                  <a:gd name="connsiteY17" fmla="*/ 1005469 h 2565885"/>
                  <a:gd name="connsiteX18" fmla="*/ 87477 w 2040554"/>
                  <a:gd name="connsiteY18" fmla="*/ 369408 h 2565885"/>
                  <a:gd name="connsiteX19" fmla="*/ 813906 w 2040554"/>
                  <a:gd name="connsiteY19" fmla="*/ 389002 h 2565885"/>
                  <a:gd name="connsiteX20" fmla="*/ 779002 w 2040554"/>
                  <a:gd name="connsiteY20" fmla="*/ 283670 h 2565885"/>
                  <a:gd name="connsiteX21" fmla="*/ 1014745 w 2040554"/>
                  <a:gd name="connsiteY21" fmla="*/ 3 h 2565885"/>
                  <a:gd name="connsiteX0" fmla="*/ 1014745 w 2040554"/>
                  <a:gd name="connsiteY0" fmla="*/ 3 h 2565885"/>
                  <a:gd name="connsiteX1" fmla="*/ 1229058 w 2040554"/>
                  <a:gd name="connsiteY1" fmla="*/ 286050 h 2565885"/>
                  <a:gd name="connsiteX2" fmla="*/ 1206922 w 2040554"/>
                  <a:gd name="connsiteY2" fmla="*/ 389002 h 2565885"/>
                  <a:gd name="connsiteX3" fmla="*/ 1954417 w 2040554"/>
                  <a:gd name="connsiteY3" fmla="*/ 344364 h 2565885"/>
                  <a:gd name="connsiteX4" fmla="*/ 2036258 w 2040554"/>
                  <a:gd name="connsiteY4" fmla="*/ 926667 h 2565885"/>
                  <a:gd name="connsiteX5" fmla="*/ 1849750 w 2040554"/>
                  <a:gd name="connsiteY5" fmla="*/ 1060129 h 2565885"/>
                  <a:gd name="connsiteX6" fmla="*/ 1811754 w 2040554"/>
                  <a:gd name="connsiteY6" fmla="*/ 1531159 h 2565885"/>
                  <a:gd name="connsiteX7" fmla="*/ 2036127 w 2040554"/>
                  <a:gd name="connsiteY7" fmla="*/ 1616113 h 2565885"/>
                  <a:gd name="connsiteX8" fmla="*/ 1938316 w 2040554"/>
                  <a:gd name="connsiteY8" fmla="*/ 2180265 h 2565885"/>
                  <a:gd name="connsiteX9" fmla="*/ 1236070 w 2040554"/>
                  <a:gd name="connsiteY9" fmla="*/ 2184884 h 2565885"/>
                  <a:gd name="connsiteX10" fmla="*/ 1296272 w 2040554"/>
                  <a:gd name="connsiteY10" fmla="*/ 2284241 h 2565885"/>
                  <a:gd name="connsiteX11" fmla="*/ 779002 w 2040554"/>
                  <a:gd name="connsiteY11" fmla="*/ 2277680 h 2565885"/>
                  <a:gd name="connsiteX12" fmla="*/ 808935 w 2040554"/>
                  <a:gd name="connsiteY12" fmla="*/ 2167002 h 2565885"/>
                  <a:gd name="connsiteX13" fmla="*/ 277322 w 2040554"/>
                  <a:gd name="connsiteY13" fmla="*/ 2164395 h 2565885"/>
                  <a:gd name="connsiteX14" fmla="*/ 0 w 2040554"/>
                  <a:gd name="connsiteY14" fmla="*/ 1586001 h 2565885"/>
                  <a:gd name="connsiteX15" fmla="*/ 235349 w 2040554"/>
                  <a:gd name="connsiteY15" fmla="*/ 1450260 h 2565885"/>
                  <a:gd name="connsiteX16" fmla="*/ 226516 w 2040554"/>
                  <a:gd name="connsiteY16" fmla="*/ 1049619 h 2565885"/>
                  <a:gd name="connsiteX17" fmla="*/ 16098 w 2040554"/>
                  <a:gd name="connsiteY17" fmla="*/ 1005469 h 2565885"/>
                  <a:gd name="connsiteX18" fmla="*/ 87477 w 2040554"/>
                  <a:gd name="connsiteY18" fmla="*/ 369408 h 2565885"/>
                  <a:gd name="connsiteX19" fmla="*/ 813906 w 2040554"/>
                  <a:gd name="connsiteY19" fmla="*/ 389002 h 2565885"/>
                  <a:gd name="connsiteX20" fmla="*/ 779002 w 2040554"/>
                  <a:gd name="connsiteY20" fmla="*/ 283670 h 2565885"/>
                  <a:gd name="connsiteX21" fmla="*/ 1014745 w 2040554"/>
                  <a:gd name="connsiteY21" fmla="*/ 3 h 2565885"/>
                  <a:gd name="connsiteX0" fmla="*/ 1014745 w 2040554"/>
                  <a:gd name="connsiteY0" fmla="*/ 3 h 2565885"/>
                  <a:gd name="connsiteX1" fmla="*/ 1229058 w 2040554"/>
                  <a:gd name="connsiteY1" fmla="*/ 286050 h 2565885"/>
                  <a:gd name="connsiteX2" fmla="*/ 1206922 w 2040554"/>
                  <a:gd name="connsiteY2" fmla="*/ 389002 h 2565885"/>
                  <a:gd name="connsiteX3" fmla="*/ 1954417 w 2040554"/>
                  <a:gd name="connsiteY3" fmla="*/ 344364 h 2565885"/>
                  <a:gd name="connsiteX4" fmla="*/ 2036258 w 2040554"/>
                  <a:gd name="connsiteY4" fmla="*/ 926667 h 2565885"/>
                  <a:gd name="connsiteX5" fmla="*/ 1849750 w 2040554"/>
                  <a:gd name="connsiteY5" fmla="*/ 1060129 h 2565885"/>
                  <a:gd name="connsiteX6" fmla="*/ 1811754 w 2040554"/>
                  <a:gd name="connsiteY6" fmla="*/ 1531159 h 2565885"/>
                  <a:gd name="connsiteX7" fmla="*/ 2036127 w 2040554"/>
                  <a:gd name="connsiteY7" fmla="*/ 1616113 h 2565885"/>
                  <a:gd name="connsiteX8" fmla="*/ 1924874 w 2040554"/>
                  <a:gd name="connsiteY8" fmla="*/ 2189206 h 2565885"/>
                  <a:gd name="connsiteX9" fmla="*/ 1236070 w 2040554"/>
                  <a:gd name="connsiteY9" fmla="*/ 2184884 h 2565885"/>
                  <a:gd name="connsiteX10" fmla="*/ 1296272 w 2040554"/>
                  <a:gd name="connsiteY10" fmla="*/ 2284241 h 2565885"/>
                  <a:gd name="connsiteX11" fmla="*/ 779002 w 2040554"/>
                  <a:gd name="connsiteY11" fmla="*/ 2277680 h 2565885"/>
                  <a:gd name="connsiteX12" fmla="*/ 808935 w 2040554"/>
                  <a:gd name="connsiteY12" fmla="*/ 2167002 h 2565885"/>
                  <a:gd name="connsiteX13" fmla="*/ 277322 w 2040554"/>
                  <a:gd name="connsiteY13" fmla="*/ 2164395 h 2565885"/>
                  <a:gd name="connsiteX14" fmla="*/ 0 w 2040554"/>
                  <a:gd name="connsiteY14" fmla="*/ 1586001 h 2565885"/>
                  <a:gd name="connsiteX15" fmla="*/ 235349 w 2040554"/>
                  <a:gd name="connsiteY15" fmla="*/ 1450260 h 2565885"/>
                  <a:gd name="connsiteX16" fmla="*/ 226516 w 2040554"/>
                  <a:gd name="connsiteY16" fmla="*/ 1049619 h 2565885"/>
                  <a:gd name="connsiteX17" fmla="*/ 16098 w 2040554"/>
                  <a:gd name="connsiteY17" fmla="*/ 1005469 h 2565885"/>
                  <a:gd name="connsiteX18" fmla="*/ 87477 w 2040554"/>
                  <a:gd name="connsiteY18" fmla="*/ 369408 h 2565885"/>
                  <a:gd name="connsiteX19" fmla="*/ 813906 w 2040554"/>
                  <a:gd name="connsiteY19" fmla="*/ 389002 h 2565885"/>
                  <a:gd name="connsiteX20" fmla="*/ 779002 w 2040554"/>
                  <a:gd name="connsiteY20" fmla="*/ 283670 h 2565885"/>
                  <a:gd name="connsiteX21" fmla="*/ 1014745 w 2040554"/>
                  <a:gd name="connsiteY21" fmla="*/ 3 h 2565885"/>
                  <a:gd name="connsiteX0" fmla="*/ 1014745 w 2040554"/>
                  <a:gd name="connsiteY0" fmla="*/ 3 h 2565885"/>
                  <a:gd name="connsiteX1" fmla="*/ 1229058 w 2040554"/>
                  <a:gd name="connsiteY1" fmla="*/ 286050 h 2565885"/>
                  <a:gd name="connsiteX2" fmla="*/ 1206922 w 2040554"/>
                  <a:gd name="connsiteY2" fmla="*/ 389002 h 2565885"/>
                  <a:gd name="connsiteX3" fmla="*/ 1954417 w 2040554"/>
                  <a:gd name="connsiteY3" fmla="*/ 344364 h 2565885"/>
                  <a:gd name="connsiteX4" fmla="*/ 2036258 w 2040554"/>
                  <a:gd name="connsiteY4" fmla="*/ 926667 h 2565885"/>
                  <a:gd name="connsiteX5" fmla="*/ 1849750 w 2040554"/>
                  <a:gd name="connsiteY5" fmla="*/ 1060129 h 2565885"/>
                  <a:gd name="connsiteX6" fmla="*/ 1811754 w 2040554"/>
                  <a:gd name="connsiteY6" fmla="*/ 1531159 h 2565885"/>
                  <a:gd name="connsiteX7" fmla="*/ 2036127 w 2040554"/>
                  <a:gd name="connsiteY7" fmla="*/ 1616113 h 2565885"/>
                  <a:gd name="connsiteX8" fmla="*/ 1924874 w 2040554"/>
                  <a:gd name="connsiteY8" fmla="*/ 2189206 h 2565885"/>
                  <a:gd name="connsiteX9" fmla="*/ 1236070 w 2040554"/>
                  <a:gd name="connsiteY9" fmla="*/ 2184884 h 2565885"/>
                  <a:gd name="connsiteX10" fmla="*/ 1296272 w 2040554"/>
                  <a:gd name="connsiteY10" fmla="*/ 2284241 h 2565885"/>
                  <a:gd name="connsiteX11" fmla="*/ 779002 w 2040554"/>
                  <a:gd name="connsiteY11" fmla="*/ 2277680 h 2565885"/>
                  <a:gd name="connsiteX12" fmla="*/ 808935 w 2040554"/>
                  <a:gd name="connsiteY12" fmla="*/ 2167002 h 2565885"/>
                  <a:gd name="connsiteX13" fmla="*/ 277322 w 2040554"/>
                  <a:gd name="connsiteY13" fmla="*/ 2164395 h 2565885"/>
                  <a:gd name="connsiteX14" fmla="*/ 0 w 2040554"/>
                  <a:gd name="connsiteY14" fmla="*/ 1586001 h 2565885"/>
                  <a:gd name="connsiteX15" fmla="*/ 235349 w 2040554"/>
                  <a:gd name="connsiteY15" fmla="*/ 1450260 h 2565885"/>
                  <a:gd name="connsiteX16" fmla="*/ 226516 w 2040554"/>
                  <a:gd name="connsiteY16" fmla="*/ 1049619 h 2565885"/>
                  <a:gd name="connsiteX17" fmla="*/ 16098 w 2040554"/>
                  <a:gd name="connsiteY17" fmla="*/ 1005469 h 2565885"/>
                  <a:gd name="connsiteX18" fmla="*/ 87477 w 2040554"/>
                  <a:gd name="connsiteY18" fmla="*/ 369408 h 2565885"/>
                  <a:gd name="connsiteX19" fmla="*/ 813906 w 2040554"/>
                  <a:gd name="connsiteY19" fmla="*/ 389002 h 2565885"/>
                  <a:gd name="connsiteX20" fmla="*/ 779002 w 2040554"/>
                  <a:gd name="connsiteY20" fmla="*/ 283670 h 2565885"/>
                  <a:gd name="connsiteX21" fmla="*/ 1014745 w 2040554"/>
                  <a:gd name="connsiteY21" fmla="*/ 3 h 2565885"/>
                  <a:gd name="connsiteX0" fmla="*/ 1014745 w 2040554"/>
                  <a:gd name="connsiteY0" fmla="*/ 3 h 2565885"/>
                  <a:gd name="connsiteX1" fmla="*/ 1229058 w 2040554"/>
                  <a:gd name="connsiteY1" fmla="*/ 286050 h 2565885"/>
                  <a:gd name="connsiteX2" fmla="*/ 1206922 w 2040554"/>
                  <a:gd name="connsiteY2" fmla="*/ 389002 h 2565885"/>
                  <a:gd name="connsiteX3" fmla="*/ 1954417 w 2040554"/>
                  <a:gd name="connsiteY3" fmla="*/ 344364 h 2565885"/>
                  <a:gd name="connsiteX4" fmla="*/ 2036258 w 2040554"/>
                  <a:gd name="connsiteY4" fmla="*/ 926667 h 2565885"/>
                  <a:gd name="connsiteX5" fmla="*/ 1849750 w 2040554"/>
                  <a:gd name="connsiteY5" fmla="*/ 1060129 h 2565885"/>
                  <a:gd name="connsiteX6" fmla="*/ 1811754 w 2040554"/>
                  <a:gd name="connsiteY6" fmla="*/ 1531159 h 2565885"/>
                  <a:gd name="connsiteX7" fmla="*/ 2036127 w 2040554"/>
                  <a:gd name="connsiteY7" fmla="*/ 1616113 h 2565885"/>
                  <a:gd name="connsiteX8" fmla="*/ 1924874 w 2040554"/>
                  <a:gd name="connsiteY8" fmla="*/ 2189206 h 2565885"/>
                  <a:gd name="connsiteX9" fmla="*/ 1236070 w 2040554"/>
                  <a:gd name="connsiteY9" fmla="*/ 2184884 h 2565885"/>
                  <a:gd name="connsiteX10" fmla="*/ 1296272 w 2040554"/>
                  <a:gd name="connsiteY10" fmla="*/ 2284241 h 2565885"/>
                  <a:gd name="connsiteX11" fmla="*/ 779002 w 2040554"/>
                  <a:gd name="connsiteY11" fmla="*/ 2277680 h 2565885"/>
                  <a:gd name="connsiteX12" fmla="*/ 808935 w 2040554"/>
                  <a:gd name="connsiteY12" fmla="*/ 2167002 h 2565885"/>
                  <a:gd name="connsiteX13" fmla="*/ 277322 w 2040554"/>
                  <a:gd name="connsiteY13" fmla="*/ 2164395 h 2565885"/>
                  <a:gd name="connsiteX14" fmla="*/ 0 w 2040554"/>
                  <a:gd name="connsiteY14" fmla="*/ 1586001 h 2565885"/>
                  <a:gd name="connsiteX15" fmla="*/ 235349 w 2040554"/>
                  <a:gd name="connsiteY15" fmla="*/ 1450260 h 2565885"/>
                  <a:gd name="connsiteX16" fmla="*/ 226516 w 2040554"/>
                  <a:gd name="connsiteY16" fmla="*/ 1049619 h 2565885"/>
                  <a:gd name="connsiteX17" fmla="*/ 16098 w 2040554"/>
                  <a:gd name="connsiteY17" fmla="*/ 1005469 h 2565885"/>
                  <a:gd name="connsiteX18" fmla="*/ 87477 w 2040554"/>
                  <a:gd name="connsiteY18" fmla="*/ 369408 h 2565885"/>
                  <a:gd name="connsiteX19" fmla="*/ 813906 w 2040554"/>
                  <a:gd name="connsiteY19" fmla="*/ 389002 h 2565885"/>
                  <a:gd name="connsiteX20" fmla="*/ 779002 w 2040554"/>
                  <a:gd name="connsiteY20" fmla="*/ 283670 h 2565885"/>
                  <a:gd name="connsiteX21" fmla="*/ 1014745 w 2040554"/>
                  <a:gd name="connsiteY21" fmla="*/ 3 h 2565885"/>
                  <a:gd name="connsiteX0" fmla="*/ 1014745 w 2040554"/>
                  <a:gd name="connsiteY0" fmla="*/ 3 h 2565885"/>
                  <a:gd name="connsiteX1" fmla="*/ 1229058 w 2040554"/>
                  <a:gd name="connsiteY1" fmla="*/ 286050 h 2565885"/>
                  <a:gd name="connsiteX2" fmla="*/ 1206922 w 2040554"/>
                  <a:gd name="connsiteY2" fmla="*/ 389002 h 2565885"/>
                  <a:gd name="connsiteX3" fmla="*/ 1954417 w 2040554"/>
                  <a:gd name="connsiteY3" fmla="*/ 344364 h 2565885"/>
                  <a:gd name="connsiteX4" fmla="*/ 2036258 w 2040554"/>
                  <a:gd name="connsiteY4" fmla="*/ 926667 h 2565885"/>
                  <a:gd name="connsiteX5" fmla="*/ 1849750 w 2040554"/>
                  <a:gd name="connsiteY5" fmla="*/ 1060129 h 2565885"/>
                  <a:gd name="connsiteX6" fmla="*/ 2036127 w 2040554"/>
                  <a:gd name="connsiteY6" fmla="*/ 1616113 h 2565885"/>
                  <a:gd name="connsiteX7" fmla="*/ 1924874 w 2040554"/>
                  <a:gd name="connsiteY7" fmla="*/ 2189206 h 2565885"/>
                  <a:gd name="connsiteX8" fmla="*/ 1236070 w 2040554"/>
                  <a:gd name="connsiteY8" fmla="*/ 2184884 h 2565885"/>
                  <a:gd name="connsiteX9" fmla="*/ 1296272 w 2040554"/>
                  <a:gd name="connsiteY9" fmla="*/ 2284241 h 2565885"/>
                  <a:gd name="connsiteX10" fmla="*/ 779002 w 2040554"/>
                  <a:gd name="connsiteY10" fmla="*/ 2277680 h 2565885"/>
                  <a:gd name="connsiteX11" fmla="*/ 808935 w 2040554"/>
                  <a:gd name="connsiteY11" fmla="*/ 2167002 h 2565885"/>
                  <a:gd name="connsiteX12" fmla="*/ 277322 w 2040554"/>
                  <a:gd name="connsiteY12" fmla="*/ 2164395 h 2565885"/>
                  <a:gd name="connsiteX13" fmla="*/ 0 w 2040554"/>
                  <a:gd name="connsiteY13" fmla="*/ 1586001 h 2565885"/>
                  <a:gd name="connsiteX14" fmla="*/ 235349 w 2040554"/>
                  <a:gd name="connsiteY14" fmla="*/ 1450260 h 2565885"/>
                  <a:gd name="connsiteX15" fmla="*/ 226516 w 2040554"/>
                  <a:gd name="connsiteY15" fmla="*/ 1049619 h 2565885"/>
                  <a:gd name="connsiteX16" fmla="*/ 16098 w 2040554"/>
                  <a:gd name="connsiteY16" fmla="*/ 1005469 h 2565885"/>
                  <a:gd name="connsiteX17" fmla="*/ 87477 w 2040554"/>
                  <a:gd name="connsiteY17" fmla="*/ 369408 h 2565885"/>
                  <a:gd name="connsiteX18" fmla="*/ 813906 w 2040554"/>
                  <a:gd name="connsiteY18" fmla="*/ 389002 h 2565885"/>
                  <a:gd name="connsiteX19" fmla="*/ 779002 w 2040554"/>
                  <a:gd name="connsiteY19" fmla="*/ 283670 h 2565885"/>
                  <a:gd name="connsiteX20" fmla="*/ 1014745 w 2040554"/>
                  <a:gd name="connsiteY20" fmla="*/ 3 h 2565885"/>
                  <a:gd name="connsiteX0" fmla="*/ 1014745 w 2048323"/>
                  <a:gd name="connsiteY0" fmla="*/ 3 h 2565885"/>
                  <a:gd name="connsiteX1" fmla="*/ 1229058 w 2048323"/>
                  <a:gd name="connsiteY1" fmla="*/ 286050 h 2565885"/>
                  <a:gd name="connsiteX2" fmla="*/ 1206922 w 2048323"/>
                  <a:gd name="connsiteY2" fmla="*/ 389002 h 2565885"/>
                  <a:gd name="connsiteX3" fmla="*/ 1954417 w 2048323"/>
                  <a:gd name="connsiteY3" fmla="*/ 344364 h 2565885"/>
                  <a:gd name="connsiteX4" fmla="*/ 2036258 w 2048323"/>
                  <a:gd name="connsiteY4" fmla="*/ 926667 h 2565885"/>
                  <a:gd name="connsiteX5" fmla="*/ 2036127 w 2048323"/>
                  <a:gd name="connsiteY5" fmla="*/ 1616113 h 2565885"/>
                  <a:gd name="connsiteX6" fmla="*/ 1924874 w 2048323"/>
                  <a:gd name="connsiteY6" fmla="*/ 2189206 h 2565885"/>
                  <a:gd name="connsiteX7" fmla="*/ 1236070 w 2048323"/>
                  <a:gd name="connsiteY7" fmla="*/ 2184884 h 2565885"/>
                  <a:gd name="connsiteX8" fmla="*/ 1296272 w 2048323"/>
                  <a:gd name="connsiteY8" fmla="*/ 2284241 h 2565885"/>
                  <a:gd name="connsiteX9" fmla="*/ 779002 w 2048323"/>
                  <a:gd name="connsiteY9" fmla="*/ 2277680 h 2565885"/>
                  <a:gd name="connsiteX10" fmla="*/ 808935 w 2048323"/>
                  <a:gd name="connsiteY10" fmla="*/ 2167002 h 2565885"/>
                  <a:gd name="connsiteX11" fmla="*/ 277322 w 2048323"/>
                  <a:gd name="connsiteY11" fmla="*/ 2164395 h 2565885"/>
                  <a:gd name="connsiteX12" fmla="*/ 0 w 2048323"/>
                  <a:gd name="connsiteY12" fmla="*/ 1586001 h 2565885"/>
                  <a:gd name="connsiteX13" fmla="*/ 235349 w 2048323"/>
                  <a:gd name="connsiteY13" fmla="*/ 1450260 h 2565885"/>
                  <a:gd name="connsiteX14" fmla="*/ 226516 w 2048323"/>
                  <a:gd name="connsiteY14" fmla="*/ 1049619 h 2565885"/>
                  <a:gd name="connsiteX15" fmla="*/ 16098 w 2048323"/>
                  <a:gd name="connsiteY15" fmla="*/ 1005469 h 2565885"/>
                  <a:gd name="connsiteX16" fmla="*/ 87477 w 2048323"/>
                  <a:gd name="connsiteY16" fmla="*/ 369408 h 2565885"/>
                  <a:gd name="connsiteX17" fmla="*/ 813906 w 2048323"/>
                  <a:gd name="connsiteY17" fmla="*/ 389002 h 2565885"/>
                  <a:gd name="connsiteX18" fmla="*/ 779002 w 2048323"/>
                  <a:gd name="connsiteY18" fmla="*/ 283670 h 2565885"/>
                  <a:gd name="connsiteX19" fmla="*/ 1014745 w 2048323"/>
                  <a:gd name="connsiteY19" fmla="*/ 3 h 2565885"/>
                  <a:gd name="connsiteX0" fmla="*/ 1014745 w 2049579"/>
                  <a:gd name="connsiteY0" fmla="*/ 3 h 2565885"/>
                  <a:gd name="connsiteX1" fmla="*/ 1229058 w 2049579"/>
                  <a:gd name="connsiteY1" fmla="*/ 286050 h 2565885"/>
                  <a:gd name="connsiteX2" fmla="*/ 1206922 w 2049579"/>
                  <a:gd name="connsiteY2" fmla="*/ 389002 h 2565885"/>
                  <a:gd name="connsiteX3" fmla="*/ 1954417 w 2049579"/>
                  <a:gd name="connsiteY3" fmla="*/ 344364 h 2565885"/>
                  <a:gd name="connsiteX4" fmla="*/ 2036127 w 2049579"/>
                  <a:gd name="connsiteY4" fmla="*/ 1616113 h 2565885"/>
                  <a:gd name="connsiteX5" fmla="*/ 1924874 w 2049579"/>
                  <a:gd name="connsiteY5" fmla="*/ 2189206 h 2565885"/>
                  <a:gd name="connsiteX6" fmla="*/ 1236070 w 2049579"/>
                  <a:gd name="connsiteY6" fmla="*/ 2184884 h 2565885"/>
                  <a:gd name="connsiteX7" fmla="*/ 1296272 w 2049579"/>
                  <a:gd name="connsiteY7" fmla="*/ 2284241 h 2565885"/>
                  <a:gd name="connsiteX8" fmla="*/ 779002 w 2049579"/>
                  <a:gd name="connsiteY8" fmla="*/ 2277680 h 2565885"/>
                  <a:gd name="connsiteX9" fmla="*/ 808935 w 2049579"/>
                  <a:gd name="connsiteY9" fmla="*/ 2167002 h 2565885"/>
                  <a:gd name="connsiteX10" fmla="*/ 277322 w 2049579"/>
                  <a:gd name="connsiteY10" fmla="*/ 2164395 h 2565885"/>
                  <a:gd name="connsiteX11" fmla="*/ 0 w 2049579"/>
                  <a:gd name="connsiteY11" fmla="*/ 1586001 h 2565885"/>
                  <a:gd name="connsiteX12" fmla="*/ 235349 w 2049579"/>
                  <a:gd name="connsiteY12" fmla="*/ 1450260 h 2565885"/>
                  <a:gd name="connsiteX13" fmla="*/ 226516 w 2049579"/>
                  <a:gd name="connsiteY13" fmla="*/ 1049619 h 2565885"/>
                  <a:gd name="connsiteX14" fmla="*/ 16098 w 2049579"/>
                  <a:gd name="connsiteY14" fmla="*/ 1005469 h 2565885"/>
                  <a:gd name="connsiteX15" fmla="*/ 87477 w 2049579"/>
                  <a:gd name="connsiteY15" fmla="*/ 369408 h 2565885"/>
                  <a:gd name="connsiteX16" fmla="*/ 813906 w 2049579"/>
                  <a:gd name="connsiteY16" fmla="*/ 389002 h 2565885"/>
                  <a:gd name="connsiteX17" fmla="*/ 779002 w 2049579"/>
                  <a:gd name="connsiteY17" fmla="*/ 283670 h 2565885"/>
                  <a:gd name="connsiteX18" fmla="*/ 1014745 w 2049579"/>
                  <a:gd name="connsiteY18" fmla="*/ 3 h 2565885"/>
                  <a:gd name="connsiteX0" fmla="*/ 1014745 w 2030764"/>
                  <a:gd name="connsiteY0" fmla="*/ 3 h 2565885"/>
                  <a:gd name="connsiteX1" fmla="*/ 1229058 w 2030764"/>
                  <a:gd name="connsiteY1" fmla="*/ 286050 h 2565885"/>
                  <a:gd name="connsiteX2" fmla="*/ 1206922 w 2030764"/>
                  <a:gd name="connsiteY2" fmla="*/ 389002 h 2565885"/>
                  <a:gd name="connsiteX3" fmla="*/ 1954417 w 2030764"/>
                  <a:gd name="connsiteY3" fmla="*/ 344364 h 2565885"/>
                  <a:gd name="connsiteX4" fmla="*/ 1924874 w 2030764"/>
                  <a:gd name="connsiteY4" fmla="*/ 2189206 h 2565885"/>
                  <a:gd name="connsiteX5" fmla="*/ 1236070 w 2030764"/>
                  <a:gd name="connsiteY5" fmla="*/ 2184884 h 2565885"/>
                  <a:gd name="connsiteX6" fmla="*/ 1296272 w 2030764"/>
                  <a:gd name="connsiteY6" fmla="*/ 2284241 h 2565885"/>
                  <a:gd name="connsiteX7" fmla="*/ 779002 w 2030764"/>
                  <a:gd name="connsiteY7" fmla="*/ 2277680 h 2565885"/>
                  <a:gd name="connsiteX8" fmla="*/ 808935 w 2030764"/>
                  <a:gd name="connsiteY8" fmla="*/ 2167002 h 2565885"/>
                  <a:gd name="connsiteX9" fmla="*/ 277322 w 2030764"/>
                  <a:gd name="connsiteY9" fmla="*/ 2164395 h 2565885"/>
                  <a:gd name="connsiteX10" fmla="*/ 0 w 2030764"/>
                  <a:gd name="connsiteY10" fmla="*/ 1586001 h 2565885"/>
                  <a:gd name="connsiteX11" fmla="*/ 235349 w 2030764"/>
                  <a:gd name="connsiteY11" fmla="*/ 1450260 h 2565885"/>
                  <a:gd name="connsiteX12" fmla="*/ 226516 w 2030764"/>
                  <a:gd name="connsiteY12" fmla="*/ 1049619 h 2565885"/>
                  <a:gd name="connsiteX13" fmla="*/ 16098 w 2030764"/>
                  <a:gd name="connsiteY13" fmla="*/ 1005469 h 2565885"/>
                  <a:gd name="connsiteX14" fmla="*/ 87477 w 2030764"/>
                  <a:gd name="connsiteY14" fmla="*/ 369408 h 2565885"/>
                  <a:gd name="connsiteX15" fmla="*/ 813906 w 2030764"/>
                  <a:gd name="connsiteY15" fmla="*/ 389002 h 2565885"/>
                  <a:gd name="connsiteX16" fmla="*/ 779002 w 2030764"/>
                  <a:gd name="connsiteY16" fmla="*/ 283670 h 2565885"/>
                  <a:gd name="connsiteX17" fmla="*/ 1014745 w 2030764"/>
                  <a:gd name="connsiteY17" fmla="*/ 3 h 2565885"/>
                  <a:gd name="connsiteX0" fmla="*/ 1014745 w 2030764"/>
                  <a:gd name="connsiteY0" fmla="*/ 3 h 2565885"/>
                  <a:gd name="connsiteX1" fmla="*/ 1229058 w 2030764"/>
                  <a:gd name="connsiteY1" fmla="*/ 286050 h 2565885"/>
                  <a:gd name="connsiteX2" fmla="*/ 1206922 w 2030764"/>
                  <a:gd name="connsiteY2" fmla="*/ 389002 h 2565885"/>
                  <a:gd name="connsiteX3" fmla="*/ 1954417 w 2030764"/>
                  <a:gd name="connsiteY3" fmla="*/ 344364 h 2565885"/>
                  <a:gd name="connsiteX4" fmla="*/ 1924874 w 2030764"/>
                  <a:gd name="connsiteY4" fmla="*/ 2189206 h 2565885"/>
                  <a:gd name="connsiteX5" fmla="*/ 1236070 w 2030764"/>
                  <a:gd name="connsiteY5" fmla="*/ 2184884 h 2565885"/>
                  <a:gd name="connsiteX6" fmla="*/ 1296272 w 2030764"/>
                  <a:gd name="connsiteY6" fmla="*/ 2284241 h 2565885"/>
                  <a:gd name="connsiteX7" fmla="*/ 779002 w 2030764"/>
                  <a:gd name="connsiteY7" fmla="*/ 2277680 h 2565885"/>
                  <a:gd name="connsiteX8" fmla="*/ 808935 w 2030764"/>
                  <a:gd name="connsiteY8" fmla="*/ 2167002 h 2565885"/>
                  <a:gd name="connsiteX9" fmla="*/ 277322 w 2030764"/>
                  <a:gd name="connsiteY9" fmla="*/ 2164395 h 2565885"/>
                  <a:gd name="connsiteX10" fmla="*/ 0 w 2030764"/>
                  <a:gd name="connsiteY10" fmla="*/ 1586001 h 2565885"/>
                  <a:gd name="connsiteX11" fmla="*/ 235349 w 2030764"/>
                  <a:gd name="connsiteY11" fmla="*/ 1450260 h 2565885"/>
                  <a:gd name="connsiteX12" fmla="*/ 226516 w 2030764"/>
                  <a:gd name="connsiteY12" fmla="*/ 1049619 h 2565885"/>
                  <a:gd name="connsiteX13" fmla="*/ 16098 w 2030764"/>
                  <a:gd name="connsiteY13" fmla="*/ 1005469 h 2565885"/>
                  <a:gd name="connsiteX14" fmla="*/ 87477 w 2030764"/>
                  <a:gd name="connsiteY14" fmla="*/ 369408 h 2565885"/>
                  <a:gd name="connsiteX15" fmla="*/ 813906 w 2030764"/>
                  <a:gd name="connsiteY15" fmla="*/ 389002 h 2565885"/>
                  <a:gd name="connsiteX16" fmla="*/ 779002 w 2030764"/>
                  <a:gd name="connsiteY16" fmla="*/ 283670 h 2565885"/>
                  <a:gd name="connsiteX17" fmla="*/ 1014745 w 2030764"/>
                  <a:gd name="connsiteY17" fmla="*/ 3 h 2565885"/>
                  <a:gd name="connsiteX0" fmla="*/ 1014745 w 2030764"/>
                  <a:gd name="connsiteY0" fmla="*/ 3 h 2565885"/>
                  <a:gd name="connsiteX1" fmla="*/ 1229058 w 2030764"/>
                  <a:gd name="connsiteY1" fmla="*/ 286050 h 2565885"/>
                  <a:gd name="connsiteX2" fmla="*/ 1954417 w 2030764"/>
                  <a:gd name="connsiteY2" fmla="*/ 344364 h 2565885"/>
                  <a:gd name="connsiteX3" fmla="*/ 1924874 w 2030764"/>
                  <a:gd name="connsiteY3" fmla="*/ 2189206 h 2565885"/>
                  <a:gd name="connsiteX4" fmla="*/ 1236070 w 2030764"/>
                  <a:gd name="connsiteY4" fmla="*/ 2184884 h 2565885"/>
                  <a:gd name="connsiteX5" fmla="*/ 1296272 w 2030764"/>
                  <a:gd name="connsiteY5" fmla="*/ 2284241 h 2565885"/>
                  <a:gd name="connsiteX6" fmla="*/ 779002 w 2030764"/>
                  <a:gd name="connsiteY6" fmla="*/ 2277680 h 2565885"/>
                  <a:gd name="connsiteX7" fmla="*/ 808935 w 2030764"/>
                  <a:gd name="connsiteY7" fmla="*/ 2167002 h 2565885"/>
                  <a:gd name="connsiteX8" fmla="*/ 277322 w 2030764"/>
                  <a:gd name="connsiteY8" fmla="*/ 2164395 h 2565885"/>
                  <a:gd name="connsiteX9" fmla="*/ 0 w 2030764"/>
                  <a:gd name="connsiteY9" fmla="*/ 1586001 h 2565885"/>
                  <a:gd name="connsiteX10" fmla="*/ 235349 w 2030764"/>
                  <a:gd name="connsiteY10" fmla="*/ 1450260 h 2565885"/>
                  <a:gd name="connsiteX11" fmla="*/ 226516 w 2030764"/>
                  <a:gd name="connsiteY11" fmla="*/ 1049619 h 2565885"/>
                  <a:gd name="connsiteX12" fmla="*/ 16098 w 2030764"/>
                  <a:gd name="connsiteY12" fmla="*/ 1005469 h 2565885"/>
                  <a:gd name="connsiteX13" fmla="*/ 87477 w 2030764"/>
                  <a:gd name="connsiteY13" fmla="*/ 369408 h 2565885"/>
                  <a:gd name="connsiteX14" fmla="*/ 813906 w 2030764"/>
                  <a:gd name="connsiteY14" fmla="*/ 389002 h 2565885"/>
                  <a:gd name="connsiteX15" fmla="*/ 779002 w 2030764"/>
                  <a:gd name="connsiteY15" fmla="*/ 283670 h 2565885"/>
                  <a:gd name="connsiteX16" fmla="*/ 1014745 w 2030764"/>
                  <a:gd name="connsiteY16" fmla="*/ 3 h 2565885"/>
                  <a:gd name="connsiteX0" fmla="*/ 1014745 w 2030764"/>
                  <a:gd name="connsiteY0" fmla="*/ 0 h 2565882"/>
                  <a:gd name="connsiteX1" fmla="*/ 1954417 w 2030764"/>
                  <a:gd name="connsiteY1" fmla="*/ 344361 h 2565882"/>
                  <a:gd name="connsiteX2" fmla="*/ 1924874 w 2030764"/>
                  <a:gd name="connsiteY2" fmla="*/ 2189203 h 2565882"/>
                  <a:gd name="connsiteX3" fmla="*/ 1236070 w 2030764"/>
                  <a:gd name="connsiteY3" fmla="*/ 2184881 h 2565882"/>
                  <a:gd name="connsiteX4" fmla="*/ 1296272 w 2030764"/>
                  <a:gd name="connsiteY4" fmla="*/ 2284238 h 2565882"/>
                  <a:gd name="connsiteX5" fmla="*/ 779002 w 2030764"/>
                  <a:gd name="connsiteY5" fmla="*/ 2277677 h 2565882"/>
                  <a:gd name="connsiteX6" fmla="*/ 808935 w 2030764"/>
                  <a:gd name="connsiteY6" fmla="*/ 2166999 h 2565882"/>
                  <a:gd name="connsiteX7" fmla="*/ 277322 w 2030764"/>
                  <a:gd name="connsiteY7" fmla="*/ 2164392 h 2565882"/>
                  <a:gd name="connsiteX8" fmla="*/ 0 w 2030764"/>
                  <a:gd name="connsiteY8" fmla="*/ 1585998 h 2565882"/>
                  <a:gd name="connsiteX9" fmla="*/ 235349 w 2030764"/>
                  <a:gd name="connsiteY9" fmla="*/ 1450257 h 2565882"/>
                  <a:gd name="connsiteX10" fmla="*/ 226516 w 2030764"/>
                  <a:gd name="connsiteY10" fmla="*/ 1049616 h 2565882"/>
                  <a:gd name="connsiteX11" fmla="*/ 16098 w 2030764"/>
                  <a:gd name="connsiteY11" fmla="*/ 1005466 h 2565882"/>
                  <a:gd name="connsiteX12" fmla="*/ 87477 w 2030764"/>
                  <a:gd name="connsiteY12" fmla="*/ 369405 h 2565882"/>
                  <a:gd name="connsiteX13" fmla="*/ 813906 w 2030764"/>
                  <a:gd name="connsiteY13" fmla="*/ 388999 h 2565882"/>
                  <a:gd name="connsiteX14" fmla="*/ 779002 w 2030764"/>
                  <a:gd name="connsiteY14" fmla="*/ 283667 h 2565882"/>
                  <a:gd name="connsiteX15" fmla="*/ 1014745 w 2030764"/>
                  <a:gd name="connsiteY15" fmla="*/ 0 h 2565882"/>
                  <a:gd name="connsiteX0" fmla="*/ 779002 w 2030764"/>
                  <a:gd name="connsiteY0" fmla="*/ 100144 h 2382359"/>
                  <a:gd name="connsiteX1" fmla="*/ 1954417 w 2030764"/>
                  <a:gd name="connsiteY1" fmla="*/ 160838 h 2382359"/>
                  <a:gd name="connsiteX2" fmla="*/ 1924874 w 2030764"/>
                  <a:gd name="connsiteY2" fmla="*/ 2005680 h 2382359"/>
                  <a:gd name="connsiteX3" fmla="*/ 1236070 w 2030764"/>
                  <a:gd name="connsiteY3" fmla="*/ 2001358 h 2382359"/>
                  <a:gd name="connsiteX4" fmla="*/ 1296272 w 2030764"/>
                  <a:gd name="connsiteY4" fmla="*/ 2100715 h 2382359"/>
                  <a:gd name="connsiteX5" fmla="*/ 779002 w 2030764"/>
                  <a:gd name="connsiteY5" fmla="*/ 2094154 h 2382359"/>
                  <a:gd name="connsiteX6" fmla="*/ 808935 w 2030764"/>
                  <a:gd name="connsiteY6" fmla="*/ 1983476 h 2382359"/>
                  <a:gd name="connsiteX7" fmla="*/ 277322 w 2030764"/>
                  <a:gd name="connsiteY7" fmla="*/ 1980869 h 2382359"/>
                  <a:gd name="connsiteX8" fmla="*/ 0 w 2030764"/>
                  <a:gd name="connsiteY8" fmla="*/ 1402475 h 2382359"/>
                  <a:gd name="connsiteX9" fmla="*/ 235349 w 2030764"/>
                  <a:gd name="connsiteY9" fmla="*/ 1266734 h 2382359"/>
                  <a:gd name="connsiteX10" fmla="*/ 226516 w 2030764"/>
                  <a:gd name="connsiteY10" fmla="*/ 866093 h 2382359"/>
                  <a:gd name="connsiteX11" fmla="*/ 16098 w 2030764"/>
                  <a:gd name="connsiteY11" fmla="*/ 821943 h 2382359"/>
                  <a:gd name="connsiteX12" fmla="*/ 87477 w 2030764"/>
                  <a:gd name="connsiteY12" fmla="*/ 185882 h 2382359"/>
                  <a:gd name="connsiteX13" fmla="*/ 813906 w 2030764"/>
                  <a:gd name="connsiteY13" fmla="*/ 205476 h 2382359"/>
                  <a:gd name="connsiteX14" fmla="*/ 779002 w 2030764"/>
                  <a:gd name="connsiteY14" fmla="*/ 100144 h 2382359"/>
                  <a:gd name="connsiteX0" fmla="*/ 813906 w 2030764"/>
                  <a:gd name="connsiteY0" fmla="*/ 168129 h 2345012"/>
                  <a:gd name="connsiteX1" fmla="*/ 1954417 w 2030764"/>
                  <a:gd name="connsiteY1" fmla="*/ 123491 h 2345012"/>
                  <a:gd name="connsiteX2" fmla="*/ 1924874 w 2030764"/>
                  <a:gd name="connsiteY2" fmla="*/ 1968333 h 2345012"/>
                  <a:gd name="connsiteX3" fmla="*/ 1236070 w 2030764"/>
                  <a:gd name="connsiteY3" fmla="*/ 1964011 h 2345012"/>
                  <a:gd name="connsiteX4" fmla="*/ 1296272 w 2030764"/>
                  <a:gd name="connsiteY4" fmla="*/ 2063368 h 2345012"/>
                  <a:gd name="connsiteX5" fmla="*/ 779002 w 2030764"/>
                  <a:gd name="connsiteY5" fmla="*/ 2056807 h 2345012"/>
                  <a:gd name="connsiteX6" fmla="*/ 808935 w 2030764"/>
                  <a:gd name="connsiteY6" fmla="*/ 1946129 h 2345012"/>
                  <a:gd name="connsiteX7" fmla="*/ 277322 w 2030764"/>
                  <a:gd name="connsiteY7" fmla="*/ 1943522 h 2345012"/>
                  <a:gd name="connsiteX8" fmla="*/ 0 w 2030764"/>
                  <a:gd name="connsiteY8" fmla="*/ 1365128 h 2345012"/>
                  <a:gd name="connsiteX9" fmla="*/ 235349 w 2030764"/>
                  <a:gd name="connsiteY9" fmla="*/ 1229387 h 2345012"/>
                  <a:gd name="connsiteX10" fmla="*/ 226516 w 2030764"/>
                  <a:gd name="connsiteY10" fmla="*/ 828746 h 2345012"/>
                  <a:gd name="connsiteX11" fmla="*/ 16098 w 2030764"/>
                  <a:gd name="connsiteY11" fmla="*/ 784596 h 2345012"/>
                  <a:gd name="connsiteX12" fmla="*/ 87477 w 2030764"/>
                  <a:gd name="connsiteY12" fmla="*/ 148535 h 2345012"/>
                  <a:gd name="connsiteX13" fmla="*/ 813906 w 2030764"/>
                  <a:gd name="connsiteY13" fmla="*/ 168129 h 2345012"/>
                  <a:gd name="connsiteX0" fmla="*/ 87477 w 2030764"/>
                  <a:gd name="connsiteY0" fmla="*/ 179459 h 2375936"/>
                  <a:gd name="connsiteX1" fmla="*/ 1954417 w 2030764"/>
                  <a:gd name="connsiteY1" fmla="*/ 154415 h 2375936"/>
                  <a:gd name="connsiteX2" fmla="*/ 1924874 w 2030764"/>
                  <a:gd name="connsiteY2" fmla="*/ 1999257 h 2375936"/>
                  <a:gd name="connsiteX3" fmla="*/ 1236070 w 2030764"/>
                  <a:gd name="connsiteY3" fmla="*/ 1994935 h 2375936"/>
                  <a:gd name="connsiteX4" fmla="*/ 1296272 w 2030764"/>
                  <a:gd name="connsiteY4" fmla="*/ 2094292 h 2375936"/>
                  <a:gd name="connsiteX5" fmla="*/ 779002 w 2030764"/>
                  <a:gd name="connsiteY5" fmla="*/ 2087731 h 2375936"/>
                  <a:gd name="connsiteX6" fmla="*/ 808935 w 2030764"/>
                  <a:gd name="connsiteY6" fmla="*/ 1977053 h 2375936"/>
                  <a:gd name="connsiteX7" fmla="*/ 277322 w 2030764"/>
                  <a:gd name="connsiteY7" fmla="*/ 1974446 h 2375936"/>
                  <a:gd name="connsiteX8" fmla="*/ 0 w 2030764"/>
                  <a:gd name="connsiteY8" fmla="*/ 1396052 h 2375936"/>
                  <a:gd name="connsiteX9" fmla="*/ 235349 w 2030764"/>
                  <a:gd name="connsiteY9" fmla="*/ 1260311 h 2375936"/>
                  <a:gd name="connsiteX10" fmla="*/ 226516 w 2030764"/>
                  <a:gd name="connsiteY10" fmla="*/ 859670 h 2375936"/>
                  <a:gd name="connsiteX11" fmla="*/ 16098 w 2030764"/>
                  <a:gd name="connsiteY11" fmla="*/ 815520 h 2375936"/>
                  <a:gd name="connsiteX12" fmla="*/ 87477 w 2030764"/>
                  <a:gd name="connsiteY12" fmla="*/ 179459 h 2375936"/>
                  <a:gd name="connsiteX0" fmla="*/ 87477 w 2030764"/>
                  <a:gd name="connsiteY0" fmla="*/ 155858 h 2388099"/>
                  <a:gd name="connsiteX1" fmla="*/ 1954417 w 2030764"/>
                  <a:gd name="connsiteY1" fmla="*/ 166578 h 2388099"/>
                  <a:gd name="connsiteX2" fmla="*/ 1924874 w 2030764"/>
                  <a:gd name="connsiteY2" fmla="*/ 2011420 h 2388099"/>
                  <a:gd name="connsiteX3" fmla="*/ 1236070 w 2030764"/>
                  <a:gd name="connsiteY3" fmla="*/ 2007098 h 2388099"/>
                  <a:gd name="connsiteX4" fmla="*/ 1296272 w 2030764"/>
                  <a:gd name="connsiteY4" fmla="*/ 2106455 h 2388099"/>
                  <a:gd name="connsiteX5" fmla="*/ 779002 w 2030764"/>
                  <a:gd name="connsiteY5" fmla="*/ 2099894 h 2388099"/>
                  <a:gd name="connsiteX6" fmla="*/ 808935 w 2030764"/>
                  <a:gd name="connsiteY6" fmla="*/ 1989216 h 2388099"/>
                  <a:gd name="connsiteX7" fmla="*/ 277322 w 2030764"/>
                  <a:gd name="connsiteY7" fmla="*/ 1986609 h 2388099"/>
                  <a:gd name="connsiteX8" fmla="*/ 0 w 2030764"/>
                  <a:gd name="connsiteY8" fmla="*/ 1408215 h 2388099"/>
                  <a:gd name="connsiteX9" fmla="*/ 235349 w 2030764"/>
                  <a:gd name="connsiteY9" fmla="*/ 1272474 h 2388099"/>
                  <a:gd name="connsiteX10" fmla="*/ 226516 w 2030764"/>
                  <a:gd name="connsiteY10" fmla="*/ 871833 h 2388099"/>
                  <a:gd name="connsiteX11" fmla="*/ 16098 w 2030764"/>
                  <a:gd name="connsiteY11" fmla="*/ 827683 h 2388099"/>
                  <a:gd name="connsiteX12" fmla="*/ 87477 w 2030764"/>
                  <a:gd name="connsiteY12" fmla="*/ 155858 h 2388099"/>
                  <a:gd name="connsiteX0" fmla="*/ 219472 w 2162759"/>
                  <a:gd name="connsiteY0" fmla="*/ 129682 h 2361923"/>
                  <a:gd name="connsiteX1" fmla="*/ 2086412 w 2162759"/>
                  <a:gd name="connsiteY1" fmla="*/ 140402 h 2361923"/>
                  <a:gd name="connsiteX2" fmla="*/ 2056869 w 2162759"/>
                  <a:gd name="connsiteY2" fmla="*/ 1985244 h 2361923"/>
                  <a:gd name="connsiteX3" fmla="*/ 1368065 w 2162759"/>
                  <a:gd name="connsiteY3" fmla="*/ 1980922 h 2361923"/>
                  <a:gd name="connsiteX4" fmla="*/ 1428267 w 2162759"/>
                  <a:gd name="connsiteY4" fmla="*/ 2080279 h 2361923"/>
                  <a:gd name="connsiteX5" fmla="*/ 910997 w 2162759"/>
                  <a:gd name="connsiteY5" fmla="*/ 2073718 h 2361923"/>
                  <a:gd name="connsiteX6" fmla="*/ 940930 w 2162759"/>
                  <a:gd name="connsiteY6" fmla="*/ 1963040 h 2361923"/>
                  <a:gd name="connsiteX7" fmla="*/ 409317 w 2162759"/>
                  <a:gd name="connsiteY7" fmla="*/ 1960433 h 2361923"/>
                  <a:gd name="connsiteX8" fmla="*/ 131995 w 2162759"/>
                  <a:gd name="connsiteY8" fmla="*/ 1382039 h 2361923"/>
                  <a:gd name="connsiteX9" fmla="*/ 367344 w 2162759"/>
                  <a:gd name="connsiteY9" fmla="*/ 1246298 h 2361923"/>
                  <a:gd name="connsiteX10" fmla="*/ 358511 w 2162759"/>
                  <a:gd name="connsiteY10" fmla="*/ 845657 h 2361923"/>
                  <a:gd name="connsiteX11" fmla="*/ 148093 w 2162759"/>
                  <a:gd name="connsiteY11" fmla="*/ 801507 h 2361923"/>
                  <a:gd name="connsiteX12" fmla="*/ 219472 w 2162759"/>
                  <a:gd name="connsiteY12" fmla="*/ 129682 h 2361923"/>
                  <a:gd name="connsiteX0" fmla="*/ 219472 w 2155091"/>
                  <a:gd name="connsiteY0" fmla="*/ 104642 h 2336883"/>
                  <a:gd name="connsiteX1" fmla="*/ 2072971 w 2155091"/>
                  <a:gd name="connsiteY1" fmla="*/ 151126 h 2336883"/>
                  <a:gd name="connsiteX2" fmla="*/ 2056869 w 2155091"/>
                  <a:gd name="connsiteY2" fmla="*/ 1960204 h 2336883"/>
                  <a:gd name="connsiteX3" fmla="*/ 1368065 w 2155091"/>
                  <a:gd name="connsiteY3" fmla="*/ 1955882 h 2336883"/>
                  <a:gd name="connsiteX4" fmla="*/ 1428267 w 2155091"/>
                  <a:gd name="connsiteY4" fmla="*/ 2055239 h 2336883"/>
                  <a:gd name="connsiteX5" fmla="*/ 910997 w 2155091"/>
                  <a:gd name="connsiteY5" fmla="*/ 2048678 h 2336883"/>
                  <a:gd name="connsiteX6" fmla="*/ 940930 w 2155091"/>
                  <a:gd name="connsiteY6" fmla="*/ 1938000 h 2336883"/>
                  <a:gd name="connsiteX7" fmla="*/ 409317 w 2155091"/>
                  <a:gd name="connsiteY7" fmla="*/ 1935393 h 2336883"/>
                  <a:gd name="connsiteX8" fmla="*/ 131995 w 2155091"/>
                  <a:gd name="connsiteY8" fmla="*/ 1356999 h 2336883"/>
                  <a:gd name="connsiteX9" fmla="*/ 367344 w 2155091"/>
                  <a:gd name="connsiteY9" fmla="*/ 1221258 h 2336883"/>
                  <a:gd name="connsiteX10" fmla="*/ 358511 w 2155091"/>
                  <a:gd name="connsiteY10" fmla="*/ 820617 h 2336883"/>
                  <a:gd name="connsiteX11" fmla="*/ 148093 w 2155091"/>
                  <a:gd name="connsiteY11" fmla="*/ 776467 h 2336883"/>
                  <a:gd name="connsiteX12" fmla="*/ 219472 w 2155091"/>
                  <a:gd name="connsiteY12" fmla="*/ 104642 h 2336883"/>
                  <a:gd name="connsiteX0" fmla="*/ 219472 w 2155091"/>
                  <a:gd name="connsiteY0" fmla="*/ 24606 h 2256847"/>
                  <a:gd name="connsiteX1" fmla="*/ 2072971 w 2155091"/>
                  <a:gd name="connsiteY1" fmla="*/ 71090 h 2256847"/>
                  <a:gd name="connsiteX2" fmla="*/ 2056869 w 2155091"/>
                  <a:gd name="connsiteY2" fmla="*/ 1880168 h 2256847"/>
                  <a:gd name="connsiteX3" fmla="*/ 1368065 w 2155091"/>
                  <a:gd name="connsiteY3" fmla="*/ 1875846 h 2256847"/>
                  <a:gd name="connsiteX4" fmla="*/ 1428267 w 2155091"/>
                  <a:gd name="connsiteY4" fmla="*/ 1975203 h 2256847"/>
                  <a:gd name="connsiteX5" fmla="*/ 910997 w 2155091"/>
                  <a:gd name="connsiteY5" fmla="*/ 1968642 h 2256847"/>
                  <a:gd name="connsiteX6" fmla="*/ 940930 w 2155091"/>
                  <a:gd name="connsiteY6" fmla="*/ 1857964 h 2256847"/>
                  <a:gd name="connsiteX7" fmla="*/ 409317 w 2155091"/>
                  <a:gd name="connsiteY7" fmla="*/ 1855357 h 2256847"/>
                  <a:gd name="connsiteX8" fmla="*/ 131995 w 2155091"/>
                  <a:gd name="connsiteY8" fmla="*/ 1276963 h 2256847"/>
                  <a:gd name="connsiteX9" fmla="*/ 367344 w 2155091"/>
                  <a:gd name="connsiteY9" fmla="*/ 1141222 h 2256847"/>
                  <a:gd name="connsiteX10" fmla="*/ 358511 w 2155091"/>
                  <a:gd name="connsiteY10" fmla="*/ 740581 h 2256847"/>
                  <a:gd name="connsiteX11" fmla="*/ 148093 w 2155091"/>
                  <a:gd name="connsiteY11" fmla="*/ 696431 h 2256847"/>
                  <a:gd name="connsiteX12" fmla="*/ 219472 w 2155091"/>
                  <a:gd name="connsiteY12" fmla="*/ 24606 h 2256847"/>
                  <a:gd name="connsiteX0" fmla="*/ 219472 w 2098404"/>
                  <a:gd name="connsiteY0" fmla="*/ 24606 h 2256847"/>
                  <a:gd name="connsiteX1" fmla="*/ 2072971 w 2098404"/>
                  <a:gd name="connsiteY1" fmla="*/ 71090 h 2256847"/>
                  <a:gd name="connsiteX2" fmla="*/ 2056869 w 2098404"/>
                  <a:gd name="connsiteY2" fmla="*/ 1880168 h 2256847"/>
                  <a:gd name="connsiteX3" fmla="*/ 1368065 w 2098404"/>
                  <a:gd name="connsiteY3" fmla="*/ 1875846 h 2256847"/>
                  <a:gd name="connsiteX4" fmla="*/ 1428267 w 2098404"/>
                  <a:gd name="connsiteY4" fmla="*/ 1975203 h 2256847"/>
                  <a:gd name="connsiteX5" fmla="*/ 910997 w 2098404"/>
                  <a:gd name="connsiteY5" fmla="*/ 1968642 h 2256847"/>
                  <a:gd name="connsiteX6" fmla="*/ 940930 w 2098404"/>
                  <a:gd name="connsiteY6" fmla="*/ 1857964 h 2256847"/>
                  <a:gd name="connsiteX7" fmla="*/ 409317 w 2098404"/>
                  <a:gd name="connsiteY7" fmla="*/ 1855357 h 2256847"/>
                  <a:gd name="connsiteX8" fmla="*/ 131995 w 2098404"/>
                  <a:gd name="connsiteY8" fmla="*/ 1276963 h 2256847"/>
                  <a:gd name="connsiteX9" fmla="*/ 367344 w 2098404"/>
                  <a:gd name="connsiteY9" fmla="*/ 1141222 h 2256847"/>
                  <a:gd name="connsiteX10" fmla="*/ 358511 w 2098404"/>
                  <a:gd name="connsiteY10" fmla="*/ 740581 h 2256847"/>
                  <a:gd name="connsiteX11" fmla="*/ 148093 w 2098404"/>
                  <a:gd name="connsiteY11" fmla="*/ 696431 h 2256847"/>
                  <a:gd name="connsiteX12" fmla="*/ 219472 w 2098404"/>
                  <a:gd name="connsiteY12" fmla="*/ 24606 h 2256847"/>
                  <a:gd name="connsiteX0" fmla="*/ 219472 w 2117808"/>
                  <a:gd name="connsiteY0" fmla="*/ 24606 h 2256847"/>
                  <a:gd name="connsiteX1" fmla="*/ 2072971 w 2117808"/>
                  <a:gd name="connsiteY1" fmla="*/ 71090 h 2256847"/>
                  <a:gd name="connsiteX2" fmla="*/ 2056869 w 2117808"/>
                  <a:gd name="connsiteY2" fmla="*/ 1880168 h 2256847"/>
                  <a:gd name="connsiteX3" fmla="*/ 1368065 w 2117808"/>
                  <a:gd name="connsiteY3" fmla="*/ 1875846 h 2256847"/>
                  <a:gd name="connsiteX4" fmla="*/ 1428267 w 2117808"/>
                  <a:gd name="connsiteY4" fmla="*/ 1975203 h 2256847"/>
                  <a:gd name="connsiteX5" fmla="*/ 910997 w 2117808"/>
                  <a:gd name="connsiteY5" fmla="*/ 1968642 h 2256847"/>
                  <a:gd name="connsiteX6" fmla="*/ 940930 w 2117808"/>
                  <a:gd name="connsiteY6" fmla="*/ 1857964 h 2256847"/>
                  <a:gd name="connsiteX7" fmla="*/ 409317 w 2117808"/>
                  <a:gd name="connsiteY7" fmla="*/ 1855357 h 2256847"/>
                  <a:gd name="connsiteX8" fmla="*/ 131995 w 2117808"/>
                  <a:gd name="connsiteY8" fmla="*/ 1276963 h 2256847"/>
                  <a:gd name="connsiteX9" fmla="*/ 367344 w 2117808"/>
                  <a:gd name="connsiteY9" fmla="*/ 1141222 h 2256847"/>
                  <a:gd name="connsiteX10" fmla="*/ 358511 w 2117808"/>
                  <a:gd name="connsiteY10" fmla="*/ 740581 h 2256847"/>
                  <a:gd name="connsiteX11" fmla="*/ 148093 w 2117808"/>
                  <a:gd name="connsiteY11" fmla="*/ 696431 h 2256847"/>
                  <a:gd name="connsiteX12" fmla="*/ 219472 w 2117808"/>
                  <a:gd name="connsiteY12" fmla="*/ 24606 h 2256847"/>
                  <a:gd name="connsiteX0" fmla="*/ 219472 w 2117808"/>
                  <a:gd name="connsiteY0" fmla="*/ 24606 h 2256847"/>
                  <a:gd name="connsiteX1" fmla="*/ 2072971 w 2117808"/>
                  <a:gd name="connsiteY1" fmla="*/ 71090 h 2256847"/>
                  <a:gd name="connsiteX2" fmla="*/ 2056869 w 2117808"/>
                  <a:gd name="connsiteY2" fmla="*/ 1880168 h 2256847"/>
                  <a:gd name="connsiteX3" fmla="*/ 1368065 w 2117808"/>
                  <a:gd name="connsiteY3" fmla="*/ 1875846 h 2256847"/>
                  <a:gd name="connsiteX4" fmla="*/ 1428267 w 2117808"/>
                  <a:gd name="connsiteY4" fmla="*/ 1975203 h 2256847"/>
                  <a:gd name="connsiteX5" fmla="*/ 910997 w 2117808"/>
                  <a:gd name="connsiteY5" fmla="*/ 1968642 h 2256847"/>
                  <a:gd name="connsiteX6" fmla="*/ 940930 w 2117808"/>
                  <a:gd name="connsiteY6" fmla="*/ 1857964 h 2256847"/>
                  <a:gd name="connsiteX7" fmla="*/ 409317 w 2117808"/>
                  <a:gd name="connsiteY7" fmla="*/ 1855357 h 2256847"/>
                  <a:gd name="connsiteX8" fmla="*/ 131995 w 2117808"/>
                  <a:gd name="connsiteY8" fmla="*/ 1276963 h 2256847"/>
                  <a:gd name="connsiteX9" fmla="*/ 367344 w 2117808"/>
                  <a:gd name="connsiteY9" fmla="*/ 1141222 h 2256847"/>
                  <a:gd name="connsiteX10" fmla="*/ 573588 w 2117808"/>
                  <a:gd name="connsiteY10" fmla="*/ 731640 h 2256847"/>
                  <a:gd name="connsiteX11" fmla="*/ 148093 w 2117808"/>
                  <a:gd name="connsiteY11" fmla="*/ 696431 h 2256847"/>
                  <a:gd name="connsiteX12" fmla="*/ 219472 w 2117808"/>
                  <a:gd name="connsiteY12" fmla="*/ 24606 h 2256847"/>
                  <a:gd name="connsiteX0" fmla="*/ 219472 w 2117808"/>
                  <a:gd name="connsiteY0" fmla="*/ 24606 h 2256847"/>
                  <a:gd name="connsiteX1" fmla="*/ 2072971 w 2117808"/>
                  <a:gd name="connsiteY1" fmla="*/ 71090 h 2256847"/>
                  <a:gd name="connsiteX2" fmla="*/ 2056869 w 2117808"/>
                  <a:gd name="connsiteY2" fmla="*/ 1880168 h 2256847"/>
                  <a:gd name="connsiteX3" fmla="*/ 1368065 w 2117808"/>
                  <a:gd name="connsiteY3" fmla="*/ 1875846 h 2256847"/>
                  <a:gd name="connsiteX4" fmla="*/ 1428267 w 2117808"/>
                  <a:gd name="connsiteY4" fmla="*/ 1975203 h 2256847"/>
                  <a:gd name="connsiteX5" fmla="*/ 910997 w 2117808"/>
                  <a:gd name="connsiteY5" fmla="*/ 1968642 h 2256847"/>
                  <a:gd name="connsiteX6" fmla="*/ 940930 w 2117808"/>
                  <a:gd name="connsiteY6" fmla="*/ 1857964 h 2256847"/>
                  <a:gd name="connsiteX7" fmla="*/ 409317 w 2117808"/>
                  <a:gd name="connsiteY7" fmla="*/ 1855357 h 2256847"/>
                  <a:gd name="connsiteX8" fmla="*/ 131995 w 2117808"/>
                  <a:gd name="connsiteY8" fmla="*/ 1276963 h 2256847"/>
                  <a:gd name="connsiteX9" fmla="*/ 367344 w 2117808"/>
                  <a:gd name="connsiteY9" fmla="*/ 1141222 h 2256847"/>
                  <a:gd name="connsiteX10" fmla="*/ 613915 w 2117808"/>
                  <a:gd name="connsiteY10" fmla="*/ 821051 h 2256847"/>
                  <a:gd name="connsiteX11" fmla="*/ 148093 w 2117808"/>
                  <a:gd name="connsiteY11" fmla="*/ 696431 h 2256847"/>
                  <a:gd name="connsiteX12" fmla="*/ 219472 w 2117808"/>
                  <a:gd name="connsiteY12" fmla="*/ 24606 h 2256847"/>
                  <a:gd name="connsiteX0" fmla="*/ 219472 w 2117808"/>
                  <a:gd name="connsiteY0" fmla="*/ 24606 h 2256847"/>
                  <a:gd name="connsiteX1" fmla="*/ 2072971 w 2117808"/>
                  <a:gd name="connsiteY1" fmla="*/ 71090 h 2256847"/>
                  <a:gd name="connsiteX2" fmla="*/ 2056869 w 2117808"/>
                  <a:gd name="connsiteY2" fmla="*/ 1880168 h 2256847"/>
                  <a:gd name="connsiteX3" fmla="*/ 1368065 w 2117808"/>
                  <a:gd name="connsiteY3" fmla="*/ 1875846 h 2256847"/>
                  <a:gd name="connsiteX4" fmla="*/ 1428267 w 2117808"/>
                  <a:gd name="connsiteY4" fmla="*/ 1975203 h 2256847"/>
                  <a:gd name="connsiteX5" fmla="*/ 910997 w 2117808"/>
                  <a:gd name="connsiteY5" fmla="*/ 1968642 h 2256847"/>
                  <a:gd name="connsiteX6" fmla="*/ 940930 w 2117808"/>
                  <a:gd name="connsiteY6" fmla="*/ 1857964 h 2256847"/>
                  <a:gd name="connsiteX7" fmla="*/ 409317 w 2117808"/>
                  <a:gd name="connsiteY7" fmla="*/ 1855357 h 2256847"/>
                  <a:gd name="connsiteX8" fmla="*/ 131995 w 2117808"/>
                  <a:gd name="connsiteY8" fmla="*/ 1276963 h 2256847"/>
                  <a:gd name="connsiteX9" fmla="*/ 394229 w 2117808"/>
                  <a:gd name="connsiteY9" fmla="*/ 1105458 h 2256847"/>
                  <a:gd name="connsiteX10" fmla="*/ 613915 w 2117808"/>
                  <a:gd name="connsiteY10" fmla="*/ 821051 h 2256847"/>
                  <a:gd name="connsiteX11" fmla="*/ 148093 w 2117808"/>
                  <a:gd name="connsiteY11" fmla="*/ 696431 h 2256847"/>
                  <a:gd name="connsiteX12" fmla="*/ 219472 w 2117808"/>
                  <a:gd name="connsiteY12" fmla="*/ 24606 h 2256847"/>
                  <a:gd name="connsiteX0" fmla="*/ 219472 w 2117808"/>
                  <a:gd name="connsiteY0" fmla="*/ 24606 h 2256847"/>
                  <a:gd name="connsiteX1" fmla="*/ 2072971 w 2117808"/>
                  <a:gd name="connsiteY1" fmla="*/ 71090 h 2256847"/>
                  <a:gd name="connsiteX2" fmla="*/ 2056869 w 2117808"/>
                  <a:gd name="connsiteY2" fmla="*/ 1880168 h 2256847"/>
                  <a:gd name="connsiteX3" fmla="*/ 1368065 w 2117808"/>
                  <a:gd name="connsiteY3" fmla="*/ 1875846 h 2256847"/>
                  <a:gd name="connsiteX4" fmla="*/ 1428267 w 2117808"/>
                  <a:gd name="connsiteY4" fmla="*/ 1975203 h 2256847"/>
                  <a:gd name="connsiteX5" fmla="*/ 910997 w 2117808"/>
                  <a:gd name="connsiteY5" fmla="*/ 1968642 h 2256847"/>
                  <a:gd name="connsiteX6" fmla="*/ 940930 w 2117808"/>
                  <a:gd name="connsiteY6" fmla="*/ 1857964 h 2256847"/>
                  <a:gd name="connsiteX7" fmla="*/ 409317 w 2117808"/>
                  <a:gd name="connsiteY7" fmla="*/ 1855357 h 2256847"/>
                  <a:gd name="connsiteX8" fmla="*/ 131995 w 2117808"/>
                  <a:gd name="connsiteY8" fmla="*/ 1276963 h 2256847"/>
                  <a:gd name="connsiteX9" fmla="*/ 394229 w 2117808"/>
                  <a:gd name="connsiteY9" fmla="*/ 1105458 h 2256847"/>
                  <a:gd name="connsiteX10" fmla="*/ 613915 w 2117808"/>
                  <a:gd name="connsiteY10" fmla="*/ 821051 h 2256847"/>
                  <a:gd name="connsiteX11" fmla="*/ 148093 w 2117808"/>
                  <a:gd name="connsiteY11" fmla="*/ 696431 h 2256847"/>
                  <a:gd name="connsiteX12" fmla="*/ 219472 w 2117808"/>
                  <a:gd name="connsiteY12" fmla="*/ 24606 h 2256847"/>
                  <a:gd name="connsiteX0" fmla="*/ 219472 w 2117808"/>
                  <a:gd name="connsiteY0" fmla="*/ 24606 h 2270807"/>
                  <a:gd name="connsiteX1" fmla="*/ 2072971 w 2117808"/>
                  <a:gd name="connsiteY1" fmla="*/ 71090 h 2270807"/>
                  <a:gd name="connsiteX2" fmla="*/ 2056869 w 2117808"/>
                  <a:gd name="connsiteY2" fmla="*/ 1880168 h 2270807"/>
                  <a:gd name="connsiteX3" fmla="*/ 1368065 w 2117808"/>
                  <a:gd name="connsiteY3" fmla="*/ 1875846 h 2270807"/>
                  <a:gd name="connsiteX4" fmla="*/ 1428267 w 2117808"/>
                  <a:gd name="connsiteY4" fmla="*/ 1975203 h 2270807"/>
                  <a:gd name="connsiteX5" fmla="*/ 910997 w 2117808"/>
                  <a:gd name="connsiteY5" fmla="*/ 1968642 h 2270807"/>
                  <a:gd name="connsiteX6" fmla="*/ 940930 w 2117808"/>
                  <a:gd name="connsiteY6" fmla="*/ 1857964 h 2270807"/>
                  <a:gd name="connsiteX7" fmla="*/ 409317 w 2117808"/>
                  <a:gd name="connsiteY7" fmla="*/ 1855357 h 2270807"/>
                  <a:gd name="connsiteX8" fmla="*/ 131995 w 2117808"/>
                  <a:gd name="connsiteY8" fmla="*/ 1276963 h 2270807"/>
                  <a:gd name="connsiteX9" fmla="*/ 394229 w 2117808"/>
                  <a:gd name="connsiteY9" fmla="*/ 1105458 h 2270807"/>
                  <a:gd name="connsiteX10" fmla="*/ 613915 w 2117808"/>
                  <a:gd name="connsiteY10" fmla="*/ 821051 h 2270807"/>
                  <a:gd name="connsiteX11" fmla="*/ 148093 w 2117808"/>
                  <a:gd name="connsiteY11" fmla="*/ 696431 h 2270807"/>
                  <a:gd name="connsiteX12" fmla="*/ 219472 w 2117808"/>
                  <a:gd name="connsiteY12" fmla="*/ 24606 h 2270807"/>
                  <a:gd name="connsiteX0" fmla="*/ 219472 w 2117811"/>
                  <a:gd name="connsiteY0" fmla="*/ 24606 h 2270807"/>
                  <a:gd name="connsiteX1" fmla="*/ 2072971 w 2117811"/>
                  <a:gd name="connsiteY1" fmla="*/ 71090 h 2270807"/>
                  <a:gd name="connsiteX2" fmla="*/ 2056872 w 2117811"/>
                  <a:gd name="connsiteY2" fmla="*/ 1870830 h 2270807"/>
                  <a:gd name="connsiteX3" fmla="*/ 1368065 w 2117811"/>
                  <a:gd name="connsiteY3" fmla="*/ 1875846 h 2270807"/>
                  <a:gd name="connsiteX4" fmla="*/ 1428267 w 2117811"/>
                  <a:gd name="connsiteY4" fmla="*/ 1975203 h 2270807"/>
                  <a:gd name="connsiteX5" fmla="*/ 910997 w 2117811"/>
                  <a:gd name="connsiteY5" fmla="*/ 1968642 h 2270807"/>
                  <a:gd name="connsiteX6" fmla="*/ 940930 w 2117811"/>
                  <a:gd name="connsiteY6" fmla="*/ 1857964 h 2270807"/>
                  <a:gd name="connsiteX7" fmla="*/ 409317 w 2117811"/>
                  <a:gd name="connsiteY7" fmla="*/ 1855357 h 2270807"/>
                  <a:gd name="connsiteX8" fmla="*/ 131995 w 2117811"/>
                  <a:gd name="connsiteY8" fmla="*/ 1276963 h 2270807"/>
                  <a:gd name="connsiteX9" fmla="*/ 394229 w 2117811"/>
                  <a:gd name="connsiteY9" fmla="*/ 1105458 h 2270807"/>
                  <a:gd name="connsiteX10" fmla="*/ 613915 w 2117811"/>
                  <a:gd name="connsiteY10" fmla="*/ 821051 h 2270807"/>
                  <a:gd name="connsiteX11" fmla="*/ 148093 w 2117811"/>
                  <a:gd name="connsiteY11" fmla="*/ 696431 h 2270807"/>
                  <a:gd name="connsiteX12" fmla="*/ 219472 w 2117811"/>
                  <a:gd name="connsiteY12" fmla="*/ 24606 h 2270807"/>
                  <a:gd name="connsiteX0" fmla="*/ 219472 w 2117810"/>
                  <a:gd name="connsiteY0" fmla="*/ 24606 h 2270807"/>
                  <a:gd name="connsiteX1" fmla="*/ 2072971 w 2117810"/>
                  <a:gd name="connsiteY1" fmla="*/ 71090 h 2270807"/>
                  <a:gd name="connsiteX2" fmla="*/ 2056872 w 2117810"/>
                  <a:gd name="connsiteY2" fmla="*/ 1870830 h 2270807"/>
                  <a:gd name="connsiteX3" fmla="*/ 1368065 w 2117810"/>
                  <a:gd name="connsiteY3" fmla="*/ 1875846 h 2270807"/>
                  <a:gd name="connsiteX4" fmla="*/ 1428267 w 2117810"/>
                  <a:gd name="connsiteY4" fmla="*/ 1975203 h 2270807"/>
                  <a:gd name="connsiteX5" fmla="*/ 910997 w 2117810"/>
                  <a:gd name="connsiteY5" fmla="*/ 1968642 h 2270807"/>
                  <a:gd name="connsiteX6" fmla="*/ 940930 w 2117810"/>
                  <a:gd name="connsiteY6" fmla="*/ 1857964 h 2270807"/>
                  <a:gd name="connsiteX7" fmla="*/ 409317 w 2117810"/>
                  <a:gd name="connsiteY7" fmla="*/ 1855357 h 2270807"/>
                  <a:gd name="connsiteX8" fmla="*/ 131995 w 2117810"/>
                  <a:gd name="connsiteY8" fmla="*/ 1276963 h 2270807"/>
                  <a:gd name="connsiteX9" fmla="*/ 394229 w 2117810"/>
                  <a:gd name="connsiteY9" fmla="*/ 1105458 h 2270807"/>
                  <a:gd name="connsiteX10" fmla="*/ 613915 w 2117810"/>
                  <a:gd name="connsiteY10" fmla="*/ 821051 h 2270807"/>
                  <a:gd name="connsiteX11" fmla="*/ 148093 w 2117810"/>
                  <a:gd name="connsiteY11" fmla="*/ 696431 h 2270807"/>
                  <a:gd name="connsiteX12" fmla="*/ 219472 w 2117810"/>
                  <a:gd name="connsiteY12" fmla="*/ 24606 h 2270807"/>
                  <a:gd name="connsiteX0" fmla="*/ 219472 w 2117810"/>
                  <a:gd name="connsiteY0" fmla="*/ 24606 h 2270807"/>
                  <a:gd name="connsiteX1" fmla="*/ 2072971 w 2117810"/>
                  <a:gd name="connsiteY1" fmla="*/ 71090 h 2270807"/>
                  <a:gd name="connsiteX2" fmla="*/ 2056872 w 2117810"/>
                  <a:gd name="connsiteY2" fmla="*/ 1870830 h 2270807"/>
                  <a:gd name="connsiteX3" fmla="*/ 1368065 w 2117810"/>
                  <a:gd name="connsiteY3" fmla="*/ 1875846 h 2270807"/>
                  <a:gd name="connsiteX4" fmla="*/ 1428267 w 2117810"/>
                  <a:gd name="connsiteY4" fmla="*/ 1975203 h 2270807"/>
                  <a:gd name="connsiteX5" fmla="*/ 910997 w 2117810"/>
                  <a:gd name="connsiteY5" fmla="*/ 1968642 h 2270807"/>
                  <a:gd name="connsiteX6" fmla="*/ 940930 w 2117810"/>
                  <a:gd name="connsiteY6" fmla="*/ 1857964 h 2270807"/>
                  <a:gd name="connsiteX7" fmla="*/ 409317 w 2117810"/>
                  <a:gd name="connsiteY7" fmla="*/ 1855357 h 2270807"/>
                  <a:gd name="connsiteX8" fmla="*/ 131995 w 2117810"/>
                  <a:gd name="connsiteY8" fmla="*/ 1276963 h 2270807"/>
                  <a:gd name="connsiteX9" fmla="*/ 394229 w 2117810"/>
                  <a:gd name="connsiteY9" fmla="*/ 1105458 h 2270807"/>
                  <a:gd name="connsiteX10" fmla="*/ 613915 w 2117810"/>
                  <a:gd name="connsiteY10" fmla="*/ 821051 h 2270807"/>
                  <a:gd name="connsiteX11" fmla="*/ 148093 w 2117810"/>
                  <a:gd name="connsiteY11" fmla="*/ 696431 h 2270807"/>
                  <a:gd name="connsiteX12" fmla="*/ 219472 w 2117810"/>
                  <a:gd name="connsiteY12" fmla="*/ 24606 h 2270807"/>
                  <a:gd name="connsiteX0" fmla="*/ 219472 w 2075407"/>
                  <a:gd name="connsiteY0" fmla="*/ 24606 h 2270807"/>
                  <a:gd name="connsiteX1" fmla="*/ 2072971 w 2075407"/>
                  <a:gd name="connsiteY1" fmla="*/ 71090 h 2270807"/>
                  <a:gd name="connsiteX2" fmla="*/ 2056872 w 2075407"/>
                  <a:gd name="connsiteY2" fmla="*/ 1870830 h 2270807"/>
                  <a:gd name="connsiteX3" fmla="*/ 1368065 w 2075407"/>
                  <a:gd name="connsiteY3" fmla="*/ 1875846 h 2270807"/>
                  <a:gd name="connsiteX4" fmla="*/ 1428267 w 2075407"/>
                  <a:gd name="connsiteY4" fmla="*/ 1975203 h 2270807"/>
                  <a:gd name="connsiteX5" fmla="*/ 910997 w 2075407"/>
                  <a:gd name="connsiteY5" fmla="*/ 1968642 h 2270807"/>
                  <a:gd name="connsiteX6" fmla="*/ 940930 w 2075407"/>
                  <a:gd name="connsiteY6" fmla="*/ 1857964 h 2270807"/>
                  <a:gd name="connsiteX7" fmla="*/ 409317 w 2075407"/>
                  <a:gd name="connsiteY7" fmla="*/ 1855357 h 2270807"/>
                  <a:gd name="connsiteX8" fmla="*/ 131995 w 2075407"/>
                  <a:gd name="connsiteY8" fmla="*/ 1276963 h 2270807"/>
                  <a:gd name="connsiteX9" fmla="*/ 394229 w 2075407"/>
                  <a:gd name="connsiteY9" fmla="*/ 1105458 h 2270807"/>
                  <a:gd name="connsiteX10" fmla="*/ 613915 w 2075407"/>
                  <a:gd name="connsiteY10" fmla="*/ 821051 h 2270807"/>
                  <a:gd name="connsiteX11" fmla="*/ 148093 w 2075407"/>
                  <a:gd name="connsiteY11" fmla="*/ 696431 h 2270807"/>
                  <a:gd name="connsiteX12" fmla="*/ 219472 w 2075407"/>
                  <a:gd name="connsiteY12" fmla="*/ 24606 h 2270807"/>
                  <a:gd name="connsiteX0" fmla="*/ 219472 w 2075407"/>
                  <a:gd name="connsiteY0" fmla="*/ 24606 h 2270807"/>
                  <a:gd name="connsiteX1" fmla="*/ 2072971 w 2075407"/>
                  <a:gd name="connsiteY1" fmla="*/ 71090 h 2270807"/>
                  <a:gd name="connsiteX2" fmla="*/ 2056872 w 2075407"/>
                  <a:gd name="connsiteY2" fmla="*/ 1880167 h 2270807"/>
                  <a:gd name="connsiteX3" fmla="*/ 1368065 w 2075407"/>
                  <a:gd name="connsiteY3" fmla="*/ 1875846 h 2270807"/>
                  <a:gd name="connsiteX4" fmla="*/ 1428267 w 2075407"/>
                  <a:gd name="connsiteY4" fmla="*/ 1975203 h 2270807"/>
                  <a:gd name="connsiteX5" fmla="*/ 910997 w 2075407"/>
                  <a:gd name="connsiteY5" fmla="*/ 1968642 h 2270807"/>
                  <a:gd name="connsiteX6" fmla="*/ 940930 w 2075407"/>
                  <a:gd name="connsiteY6" fmla="*/ 1857964 h 2270807"/>
                  <a:gd name="connsiteX7" fmla="*/ 409317 w 2075407"/>
                  <a:gd name="connsiteY7" fmla="*/ 1855357 h 2270807"/>
                  <a:gd name="connsiteX8" fmla="*/ 131995 w 2075407"/>
                  <a:gd name="connsiteY8" fmla="*/ 1276963 h 2270807"/>
                  <a:gd name="connsiteX9" fmla="*/ 394229 w 2075407"/>
                  <a:gd name="connsiteY9" fmla="*/ 1105458 h 2270807"/>
                  <a:gd name="connsiteX10" fmla="*/ 613915 w 2075407"/>
                  <a:gd name="connsiteY10" fmla="*/ 821051 h 2270807"/>
                  <a:gd name="connsiteX11" fmla="*/ 148093 w 2075407"/>
                  <a:gd name="connsiteY11" fmla="*/ 696431 h 2270807"/>
                  <a:gd name="connsiteX12" fmla="*/ 219472 w 2075407"/>
                  <a:gd name="connsiteY12" fmla="*/ 24606 h 2270807"/>
                  <a:gd name="connsiteX0" fmla="*/ 175234 w 2012634"/>
                  <a:gd name="connsiteY0" fmla="*/ 66167 h 2312368"/>
                  <a:gd name="connsiteX1" fmla="*/ 1985717 w 2012634"/>
                  <a:gd name="connsiteY1" fmla="*/ 103314 h 2312368"/>
                  <a:gd name="connsiteX2" fmla="*/ 2012634 w 2012634"/>
                  <a:gd name="connsiteY2" fmla="*/ 1921728 h 2312368"/>
                  <a:gd name="connsiteX3" fmla="*/ 1323827 w 2012634"/>
                  <a:gd name="connsiteY3" fmla="*/ 1917407 h 2312368"/>
                  <a:gd name="connsiteX4" fmla="*/ 1384029 w 2012634"/>
                  <a:gd name="connsiteY4" fmla="*/ 2016764 h 2312368"/>
                  <a:gd name="connsiteX5" fmla="*/ 866759 w 2012634"/>
                  <a:gd name="connsiteY5" fmla="*/ 2010203 h 2312368"/>
                  <a:gd name="connsiteX6" fmla="*/ 896692 w 2012634"/>
                  <a:gd name="connsiteY6" fmla="*/ 1899525 h 2312368"/>
                  <a:gd name="connsiteX7" fmla="*/ 365079 w 2012634"/>
                  <a:gd name="connsiteY7" fmla="*/ 1896918 h 2312368"/>
                  <a:gd name="connsiteX8" fmla="*/ 87757 w 2012634"/>
                  <a:gd name="connsiteY8" fmla="*/ 1318524 h 2312368"/>
                  <a:gd name="connsiteX9" fmla="*/ 349991 w 2012634"/>
                  <a:gd name="connsiteY9" fmla="*/ 1147019 h 2312368"/>
                  <a:gd name="connsiteX10" fmla="*/ 569677 w 2012634"/>
                  <a:gd name="connsiteY10" fmla="*/ 862612 h 2312368"/>
                  <a:gd name="connsiteX11" fmla="*/ 103855 w 2012634"/>
                  <a:gd name="connsiteY11" fmla="*/ 737992 h 2312368"/>
                  <a:gd name="connsiteX12" fmla="*/ 175234 w 2012634"/>
                  <a:gd name="connsiteY12" fmla="*/ 66167 h 2312368"/>
                  <a:gd name="connsiteX0" fmla="*/ 175233 w 1989311"/>
                  <a:gd name="connsiteY0" fmla="*/ 66167 h 2312368"/>
                  <a:gd name="connsiteX1" fmla="*/ 1985716 w 1989311"/>
                  <a:gd name="connsiteY1" fmla="*/ 103314 h 2312368"/>
                  <a:gd name="connsiteX2" fmla="*/ 1983959 w 1989311"/>
                  <a:gd name="connsiteY2" fmla="*/ 1912391 h 2312368"/>
                  <a:gd name="connsiteX3" fmla="*/ 1323826 w 1989311"/>
                  <a:gd name="connsiteY3" fmla="*/ 1917407 h 2312368"/>
                  <a:gd name="connsiteX4" fmla="*/ 1384028 w 1989311"/>
                  <a:gd name="connsiteY4" fmla="*/ 2016764 h 2312368"/>
                  <a:gd name="connsiteX5" fmla="*/ 866758 w 1989311"/>
                  <a:gd name="connsiteY5" fmla="*/ 2010203 h 2312368"/>
                  <a:gd name="connsiteX6" fmla="*/ 896691 w 1989311"/>
                  <a:gd name="connsiteY6" fmla="*/ 1899525 h 2312368"/>
                  <a:gd name="connsiteX7" fmla="*/ 365078 w 1989311"/>
                  <a:gd name="connsiteY7" fmla="*/ 1896918 h 2312368"/>
                  <a:gd name="connsiteX8" fmla="*/ 87756 w 1989311"/>
                  <a:gd name="connsiteY8" fmla="*/ 1318524 h 2312368"/>
                  <a:gd name="connsiteX9" fmla="*/ 349990 w 1989311"/>
                  <a:gd name="connsiteY9" fmla="*/ 1147019 h 2312368"/>
                  <a:gd name="connsiteX10" fmla="*/ 569676 w 1989311"/>
                  <a:gd name="connsiteY10" fmla="*/ 862612 h 2312368"/>
                  <a:gd name="connsiteX11" fmla="*/ 103854 w 1989311"/>
                  <a:gd name="connsiteY11" fmla="*/ 737992 h 2312368"/>
                  <a:gd name="connsiteX12" fmla="*/ 175233 w 1989311"/>
                  <a:gd name="connsiteY12" fmla="*/ 66167 h 2312368"/>
                  <a:gd name="connsiteX0" fmla="*/ 175233 w 1988152"/>
                  <a:gd name="connsiteY0" fmla="*/ 66167 h 2312368"/>
                  <a:gd name="connsiteX1" fmla="*/ 1985716 w 1988152"/>
                  <a:gd name="connsiteY1" fmla="*/ 103314 h 2312368"/>
                  <a:gd name="connsiteX2" fmla="*/ 1969624 w 1988152"/>
                  <a:gd name="connsiteY2" fmla="*/ 1912391 h 2312368"/>
                  <a:gd name="connsiteX3" fmla="*/ 1323826 w 1988152"/>
                  <a:gd name="connsiteY3" fmla="*/ 1917407 h 2312368"/>
                  <a:gd name="connsiteX4" fmla="*/ 1384028 w 1988152"/>
                  <a:gd name="connsiteY4" fmla="*/ 2016764 h 2312368"/>
                  <a:gd name="connsiteX5" fmla="*/ 866758 w 1988152"/>
                  <a:gd name="connsiteY5" fmla="*/ 2010203 h 2312368"/>
                  <a:gd name="connsiteX6" fmla="*/ 896691 w 1988152"/>
                  <a:gd name="connsiteY6" fmla="*/ 1899525 h 2312368"/>
                  <a:gd name="connsiteX7" fmla="*/ 365078 w 1988152"/>
                  <a:gd name="connsiteY7" fmla="*/ 1896918 h 2312368"/>
                  <a:gd name="connsiteX8" fmla="*/ 87756 w 1988152"/>
                  <a:gd name="connsiteY8" fmla="*/ 1318524 h 2312368"/>
                  <a:gd name="connsiteX9" fmla="*/ 349990 w 1988152"/>
                  <a:gd name="connsiteY9" fmla="*/ 1147019 h 2312368"/>
                  <a:gd name="connsiteX10" fmla="*/ 569676 w 1988152"/>
                  <a:gd name="connsiteY10" fmla="*/ 862612 h 2312368"/>
                  <a:gd name="connsiteX11" fmla="*/ 103854 w 1988152"/>
                  <a:gd name="connsiteY11" fmla="*/ 737992 h 2312368"/>
                  <a:gd name="connsiteX12" fmla="*/ 175233 w 1988152"/>
                  <a:gd name="connsiteY12" fmla="*/ 66167 h 2312368"/>
                  <a:gd name="connsiteX0" fmla="*/ 175233 w 1988152"/>
                  <a:gd name="connsiteY0" fmla="*/ 66167 h 2312368"/>
                  <a:gd name="connsiteX1" fmla="*/ 1985716 w 1988152"/>
                  <a:gd name="connsiteY1" fmla="*/ 103314 h 2312368"/>
                  <a:gd name="connsiteX2" fmla="*/ 1969624 w 1988152"/>
                  <a:gd name="connsiteY2" fmla="*/ 1912391 h 2312368"/>
                  <a:gd name="connsiteX3" fmla="*/ 1323826 w 1988152"/>
                  <a:gd name="connsiteY3" fmla="*/ 1917407 h 2312368"/>
                  <a:gd name="connsiteX4" fmla="*/ 1384028 w 1988152"/>
                  <a:gd name="connsiteY4" fmla="*/ 2016764 h 2312368"/>
                  <a:gd name="connsiteX5" fmla="*/ 866758 w 1988152"/>
                  <a:gd name="connsiteY5" fmla="*/ 2010203 h 2312368"/>
                  <a:gd name="connsiteX6" fmla="*/ 896691 w 1988152"/>
                  <a:gd name="connsiteY6" fmla="*/ 1899525 h 2312368"/>
                  <a:gd name="connsiteX7" fmla="*/ 365078 w 1988152"/>
                  <a:gd name="connsiteY7" fmla="*/ 1896918 h 2312368"/>
                  <a:gd name="connsiteX8" fmla="*/ 87756 w 1988152"/>
                  <a:gd name="connsiteY8" fmla="*/ 1318524 h 2312368"/>
                  <a:gd name="connsiteX9" fmla="*/ 349990 w 1988152"/>
                  <a:gd name="connsiteY9" fmla="*/ 1147019 h 2312368"/>
                  <a:gd name="connsiteX10" fmla="*/ 569676 w 1988152"/>
                  <a:gd name="connsiteY10" fmla="*/ 862612 h 2312368"/>
                  <a:gd name="connsiteX11" fmla="*/ 103854 w 1988152"/>
                  <a:gd name="connsiteY11" fmla="*/ 737992 h 2312368"/>
                  <a:gd name="connsiteX12" fmla="*/ 175233 w 1988152"/>
                  <a:gd name="connsiteY12" fmla="*/ 66167 h 2312368"/>
                  <a:gd name="connsiteX0" fmla="*/ 172219 w 1966609"/>
                  <a:gd name="connsiteY0" fmla="*/ 66167 h 2312368"/>
                  <a:gd name="connsiteX1" fmla="*/ 1939690 w 1966609"/>
                  <a:gd name="connsiteY1" fmla="*/ 103314 h 2312368"/>
                  <a:gd name="connsiteX2" fmla="*/ 1966610 w 1966609"/>
                  <a:gd name="connsiteY2" fmla="*/ 1912391 h 2312368"/>
                  <a:gd name="connsiteX3" fmla="*/ 1320812 w 1966609"/>
                  <a:gd name="connsiteY3" fmla="*/ 1917407 h 2312368"/>
                  <a:gd name="connsiteX4" fmla="*/ 1381014 w 1966609"/>
                  <a:gd name="connsiteY4" fmla="*/ 2016764 h 2312368"/>
                  <a:gd name="connsiteX5" fmla="*/ 863744 w 1966609"/>
                  <a:gd name="connsiteY5" fmla="*/ 2010203 h 2312368"/>
                  <a:gd name="connsiteX6" fmla="*/ 893677 w 1966609"/>
                  <a:gd name="connsiteY6" fmla="*/ 1899525 h 2312368"/>
                  <a:gd name="connsiteX7" fmla="*/ 362064 w 1966609"/>
                  <a:gd name="connsiteY7" fmla="*/ 1896918 h 2312368"/>
                  <a:gd name="connsiteX8" fmla="*/ 84742 w 1966609"/>
                  <a:gd name="connsiteY8" fmla="*/ 1318524 h 2312368"/>
                  <a:gd name="connsiteX9" fmla="*/ 346976 w 1966609"/>
                  <a:gd name="connsiteY9" fmla="*/ 1147019 h 2312368"/>
                  <a:gd name="connsiteX10" fmla="*/ 566662 w 1966609"/>
                  <a:gd name="connsiteY10" fmla="*/ 862612 h 2312368"/>
                  <a:gd name="connsiteX11" fmla="*/ 100840 w 1966609"/>
                  <a:gd name="connsiteY11" fmla="*/ 737992 h 2312368"/>
                  <a:gd name="connsiteX12" fmla="*/ 172219 w 1966609"/>
                  <a:gd name="connsiteY12" fmla="*/ 66167 h 2312368"/>
                  <a:gd name="connsiteX0" fmla="*/ 172218 w 1966609"/>
                  <a:gd name="connsiteY0" fmla="*/ 48534 h 2294735"/>
                  <a:gd name="connsiteX1" fmla="*/ 1939689 w 1966609"/>
                  <a:gd name="connsiteY1" fmla="*/ 85681 h 2294735"/>
                  <a:gd name="connsiteX2" fmla="*/ 1966609 w 1966609"/>
                  <a:gd name="connsiteY2" fmla="*/ 1894758 h 2294735"/>
                  <a:gd name="connsiteX3" fmla="*/ 1320811 w 1966609"/>
                  <a:gd name="connsiteY3" fmla="*/ 1899774 h 2294735"/>
                  <a:gd name="connsiteX4" fmla="*/ 1381013 w 1966609"/>
                  <a:gd name="connsiteY4" fmla="*/ 1999131 h 2294735"/>
                  <a:gd name="connsiteX5" fmla="*/ 863743 w 1966609"/>
                  <a:gd name="connsiteY5" fmla="*/ 1992570 h 2294735"/>
                  <a:gd name="connsiteX6" fmla="*/ 893676 w 1966609"/>
                  <a:gd name="connsiteY6" fmla="*/ 1881892 h 2294735"/>
                  <a:gd name="connsiteX7" fmla="*/ 362063 w 1966609"/>
                  <a:gd name="connsiteY7" fmla="*/ 1879285 h 2294735"/>
                  <a:gd name="connsiteX8" fmla="*/ 84741 w 1966609"/>
                  <a:gd name="connsiteY8" fmla="*/ 1300891 h 2294735"/>
                  <a:gd name="connsiteX9" fmla="*/ 346975 w 1966609"/>
                  <a:gd name="connsiteY9" fmla="*/ 1129386 h 2294735"/>
                  <a:gd name="connsiteX10" fmla="*/ 566661 w 1966609"/>
                  <a:gd name="connsiteY10" fmla="*/ 844979 h 2294735"/>
                  <a:gd name="connsiteX11" fmla="*/ 100839 w 1966609"/>
                  <a:gd name="connsiteY11" fmla="*/ 720359 h 2294735"/>
                  <a:gd name="connsiteX12" fmla="*/ 172218 w 1966609"/>
                  <a:gd name="connsiteY12" fmla="*/ 48534 h 2294735"/>
                  <a:gd name="connsiteX0" fmla="*/ 172218 w 1966609"/>
                  <a:gd name="connsiteY0" fmla="*/ 52950 h 2299151"/>
                  <a:gd name="connsiteX1" fmla="*/ 1939689 w 1966609"/>
                  <a:gd name="connsiteY1" fmla="*/ 90097 h 2299151"/>
                  <a:gd name="connsiteX2" fmla="*/ 1966609 w 1966609"/>
                  <a:gd name="connsiteY2" fmla="*/ 1899174 h 2299151"/>
                  <a:gd name="connsiteX3" fmla="*/ 1320811 w 1966609"/>
                  <a:gd name="connsiteY3" fmla="*/ 1904190 h 2299151"/>
                  <a:gd name="connsiteX4" fmla="*/ 1381013 w 1966609"/>
                  <a:gd name="connsiteY4" fmla="*/ 2003547 h 2299151"/>
                  <a:gd name="connsiteX5" fmla="*/ 863743 w 1966609"/>
                  <a:gd name="connsiteY5" fmla="*/ 1996986 h 2299151"/>
                  <a:gd name="connsiteX6" fmla="*/ 893676 w 1966609"/>
                  <a:gd name="connsiteY6" fmla="*/ 1886308 h 2299151"/>
                  <a:gd name="connsiteX7" fmla="*/ 362063 w 1966609"/>
                  <a:gd name="connsiteY7" fmla="*/ 1883701 h 2299151"/>
                  <a:gd name="connsiteX8" fmla="*/ 84741 w 1966609"/>
                  <a:gd name="connsiteY8" fmla="*/ 1305307 h 2299151"/>
                  <a:gd name="connsiteX9" fmla="*/ 346975 w 1966609"/>
                  <a:gd name="connsiteY9" fmla="*/ 1133802 h 2299151"/>
                  <a:gd name="connsiteX10" fmla="*/ 566661 w 1966609"/>
                  <a:gd name="connsiteY10" fmla="*/ 849395 h 2299151"/>
                  <a:gd name="connsiteX11" fmla="*/ 100839 w 1966609"/>
                  <a:gd name="connsiteY11" fmla="*/ 724775 h 2299151"/>
                  <a:gd name="connsiteX12" fmla="*/ 172218 w 1966609"/>
                  <a:gd name="connsiteY12" fmla="*/ 52950 h 2299151"/>
                  <a:gd name="connsiteX0" fmla="*/ 169214 w 1963605"/>
                  <a:gd name="connsiteY0" fmla="*/ 38298 h 2284499"/>
                  <a:gd name="connsiteX1" fmla="*/ 1893673 w 1963605"/>
                  <a:gd name="connsiteY1" fmla="*/ 122131 h 2284499"/>
                  <a:gd name="connsiteX2" fmla="*/ 1963605 w 1963605"/>
                  <a:gd name="connsiteY2" fmla="*/ 1884522 h 2284499"/>
                  <a:gd name="connsiteX3" fmla="*/ 1317807 w 1963605"/>
                  <a:gd name="connsiteY3" fmla="*/ 1889538 h 2284499"/>
                  <a:gd name="connsiteX4" fmla="*/ 1378009 w 1963605"/>
                  <a:gd name="connsiteY4" fmla="*/ 1988895 h 2284499"/>
                  <a:gd name="connsiteX5" fmla="*/ 860739 w 1963605"/>
                  <a:gd name="connsiteY5" fmla="*/ 1982334 h 2284499"/>
                  <a:gd name="connsiteX6" fmla="*/ 890672 w 1963605"/>
                  <a:gd name="connsiteY6" fmla="*/ 1871656 h 2284499"/>
                  <a:gd name="connsiteX7" fmla="*/ 359059 w 1963605"/>
                  <a:gd name="connsiteY7" fmla="*/ 1869049 h 2284499"/>
                  <a:gd name="connsiteX8" fmla="*/ 81737 w 1963605"/>
                  <a:gd name="connsiteY8" fmla="*/ 1290655 h 2284499"/>
                  <a:gd name="connsiteX9" fmla="*/ 343971 w 1963605"/>
                  <a:gd name="connsiteY9" fmla="*/ 1119150 h 2284499"/>
                  <a:gd name="connsiteX10" fmla="*/ 563657 w 1963605"/>
                  <a:gd name="connsiteY10" fmla="*/ 834743 h 2284499"/>
                  <a:gd name="connsiteX11" fmla="*/ 97835 w 1963605"/>
                  <a:gd name="connsiteY11" fmla="*/ 710123 h 2284499"/>
                  <a:gd name="connsiteX12" fmla="*/ 169214 w 1963605"/>
                  <a:gd name="connsiteY12" fmla="*/ 38298 h 2284499"/>
                  <a:gd name="connsiteX0" fmla="*/ 169213 w 1963604"/>
                  <a:gd name="connsiteY0" fmla="*/ 45441 h 2291642"/>
                  <a:gd name="connsiteX1" fmla="*/ 1893672 w 1963604"/>
                  <a:gd name="connsiteY1" fmla="*/ 129274 h 2291642"/>
                  <a:gd name="connsiteX2" fmla="*/ 1963604 w 1963604"/>
                  <a:gd name="connsiteY2" fmla="*/ 1891665 h 2291642"/>
                  <a:gd name="connsiteX3" fmla="*/ 1317806 w 1963604"/>
                  <a:gd name="connsiteY3" fmla="*/ 1896681 h 2291642"/>
                  <a:gd name="connsiteX4" fmla="*/ 1378008 w 1963604"/>
                  <a:gd name="connsiteY4" fmla="*/ 1996038 h 2291642"/>
                  <a:gd name="connsiteX5" fmla="*/ 860738 w 1963604"/>
                  <a:gd name="connsiteY5" fmla="*/ 1989477 h 2291642"/>
                  <a:gd name="connsiteX6" fmla="*/ 890671 w 1963604"/>
                  <a:gd name="connsiteY6" fmla="*/ 1878799 h 2291642"/>
                  <a:gd name="connsiteX7" fmla="*/ 359058 w 1963604"/>
                  <a:gd name="connsiteY7" fmla="*/ 1876192 h 2291642"/>
                  <a:gd name="connsiteX8" fmla="*/ 81736 w 1963604"/>
                  <a:gd name="connsiteY8" fmla="*/ 1297798 h 2291642"/>
                  <a:gd name="connsiteX9" fmla="*/ 343970 w 1963604"/>
                  <a:gd name="connsiteY9" fmla="*/ 1126293 h 2291642"/>
                  <a:gd name="connsiteX10" fmla="*/ 563656 w 1963604"/>
                  <a:gd name="connsiteY10" fmla="*/ 841886 h 2291642"/>
                  <a:gd name="connsiteX11" fmla="*/ 97834 w 1963604"/>
                  <a:gd name="connsiteY11" fmla="*/ 717266 h 2291642"/>
                  <a:gd name="connsiteX12" fmla="*/ 169213 w 1963604"/>
                  <a:gd name="connsiteY12" fmla="*/ 45441 h 2291642"/>
                  <a:gd name="connsiteX0" fmla="*/ 167215 w 1961606"/>
                  <a:gd name="connsiteY0" fmla="*/ 51901 h 2298102"/>
                  <a:gd name="connsiteX1" fmla="*/ 1863000 w 1961606"/>
                  <a:gd name="connsiteY1" fmla="*/ 117059 h 2298102"/>
                  <a:gd name="connsiteX2" fmla="*/ 1961606 w 1961606"/>
                  <a:gd name="connsiteY2" fmla="*/ 1898125 h 2298102"/>
                  <a:gd name="connsiteX3" fmla="*/ 1315808 w 1961606"/>
                  <a:gd name="connsiteY3" fmla="*/ 1903141 h 2298102"/>
                  <a:gd name="connsiteX4" fmla="*/ 1376010 w 1961606"/>
                  <a:gd name="connsiteY4" fmla="*/ 2002498 h 2298102"/>
                  <a:gd name="connsiteX5" fmla="*/ 858740 w 1961606"/>
                  <a:gd name="connsiteY5" fmla="*/ 1995937 h 2298102"/>
                  <a:gd name="connsiteX6" fmla="*/ 888673 w 1961606"/>
                  <a:gd name="connsiteY6" fmla="*/ 1885259 h 2298102"/>
                  <a:gd name="connsiteX7" fmla="*/ 357060 w 1961606"/>
                  <a:gd name="connsiteY7" fmla="*/ 1882652 h 2298102"/>
                  <a:gd name="connsiteX8" fmla="*/ 79738 w 1961606"/>
                  <a:gd name="connsiteY8" fmla="*/ 1304258 h 2298102"/>
                  <a:gd name="connsiteX9" fmla="*/ 341972 w 1961606"/>
                  <a:gd name="connsiteY9" fmla="*/ 1132753 h 2298102"/>
                  <a:gd name="connsiteX10" fmla="*/ 561658 w 1961606"/>
                  <a:gd name="connsiteY10" fmla="*/ 848346 h 2298102"/>
                  <a:gd name="connsiteX11" fmla="*/ 95836 w 1961606"/>
                  <a:gd name="connsiteY11" fmla="*/ 723726 h 2298102"/>
                  <a:gd name="connsiteX12" fmla="*/ 167215 w 1961606"/>
                  <a:gd name="connsiteY12" fmla="*/ 51901 h 2298102"/>
                  <a:gd name="connsiteX0" fmla="*/ 167215 w 1967856"/>
                  <a:gd name="connsiteY0" fmla="*/ 51901 h 2298102"/>
                  <a:gd name="connsiteX1" fmla="*/ 1863000 w 1967856"/>
                  <a:gd name="connsiteY1" fmla="*/ 117059 h 2298102"/>
                  <a:gd name="connsiteX2" fmla="*/ 1961606 w 1967856"/>
                  <a:gd name="connsiteY2" fmla="*/ 1898125 h 2298102"/>
                  <a:gd name="connsiteX3" fmla="*/ 1315808 w 1967856"/>
                  <a:gd name="connsiteY3" fmla="*/ 1903141 h 2298102"/>
                  <a:gd name="connsiteX4" fmla="*/ 1376010 w 1967856"/>
                  <a:gd name="connsiteY4" fmla="*/ 2002498 h 2298102"/>
                  <a:gd name="connsiteX5" fmla="*/ 858740 w 1967856"/>
                  <a:gd name="connsiteY5" fmla="*/ 1995937 h 2298102"/>
                  <a:gd name="connsiteX6" fmla="*/ 888673 w 1967856"/>
                  <a:gd name="connsiteY6" fmla="*/ 1885259 h 2298102"/>
                  <a:gd name="connsiteX7" fmla="*/ 357060 w 1967856"/>
                  <a:gd name="connsiteY7" fmla="*/ 1882652 h 2298102"/>
                  <a:gd name="connsiteX8" fmla="*/ 79738 w 1967856"/>
                  <a:gd name="connsiteY8" fmla="*/ 1304258 h 2298102"/>
                  <a:gd name="connsiteX9" fmla="*/ 341972 w 1967856"/>
                  <a:gd name="connsiteY9" fmla="*/ 1132753 h 2298102"/>
                  <a:gd name="connsiteX10" fmla="*/ 561658 w 1967856"/>
                  <a:gd name="connsiteY10" fmla="*/ 848346 h 2298102"/>
                  <a:gd name="connsiteX11" fmla="*/ 95836 w 1967856"/>
                  <a:gd name="connsiteY11" fmla="*/ 723726 h 2298102"/>
                  <a:gd name="connsiteX12" fmla="*/ 167215 w 1967856"/>
                  <a:gd name="connsiteY12" fmla="*/ 51901 h 2298102"/>
                  <a:gd name="connsiteX0" fmla="*/ 170213 w 1993251"/>
                  <a:gd name="connsiteY0" fmla="*/ 63286 h 2309487"/>
                  <a:gd name="connsiteX1" fmla="*/ 1909013 w 1993251"/>
                  <a:gd name="connsiteY1" fmla="*/ 100433 h 2309487"/>
                  <a:gd name="connsiteX2" fmla="*/ 1964604 w 1993251"/>
                  <a:gd name="connsiteY2" fmla="*/ 1909510 h 2309487"/>
                  <a:gd name="connsiteX3" fmla="*/ 1318806 w 1993251"/>
                  <a:gd name="connsiteY3" fmla="*/ 1914526 h 2309487"/>
                  <a:gd name="connsiteX4" fmla="*/ 1379008 w 1993251"/>
                  <a:gd name="connsiteY4" fmla="*/ 2013883 h 2309487"/>
                  <a:gd name="connsiteX5" fmla="*/ 861738 w 1993251"/>
                  <a:gd name="connsiteY5" fmla="*/ 2007322 h 2309487"/>
                  <a:gd name="connsiteX6" fmla="*/ 891671 w 1993251"/>
                  <a:gd name="connsiteY6" fmla="*/ 1896644 h 2309487"/>
                  <a:gd name="connsiteX7" fmla="*/ 360058 w 1993251"/>
                  <a:gd name="connsiteY7" fmla="*/ 1894037 h 2309487"/>
                  <a:gd name="connsiteX8" fmla="*/ 82736 w 1993251"/>
                  <a:gd name="connsiteY8" fmla="*/ 1315643 h 2309487"/>
                  <a:gd name="connsiteX9" fmla="*/ 344970 w 1993251"/>
                  <a:gd name="connsiteY9" fmla="*/ 1144138 h 2309487"/>
                  <a:gd name="connsiteX10" fmla="*/ 564656 w 1993251"/>
                  <a:gd name="connsiteY10" fmla="*/ 859731 h 2309487"/>
                  <a:gd name="connsiteX11" fmla="*/ 98834 w 1993251"/>
                  <a:gd name="connsiteY11" fmla="*/ 735111 h 2309487"/>
                  <a:gd name="connsiteX12" fmla="*/ 170213 w 1993251"/>
                  <a:gd name="connsiteY12" fmla="*/ 63286 h 2309487"/>
                  <a:gd name="connsiteX0" fmla="*/ 170213 w 1993251"/>
                  <a:gd name="connsiteY0" fmla="*/ 46512 h 2292713"/>
                  <a:gd name="connsiteX1" fmla="*/ 1909013 w 1993251"/>
                  <a:gd name="connsiteY1" fmla="*/ 83659 h 2292713"/>
                  <a:gd name="connsiteX2" fmla="*/ 1964604 w 1993251"/>
                  <a:gd name="connsiteY2" fmla="*/ 1892736 h 2292713"/>
                  <a:gd name="connsiteX3" fmla="*/ 1318806 w 1993251"/>
                  <a:gd name="connsiteY3" fmla="*/ 1897752 h 2292713"/>
                  <a:gd name="connsiteX4" fmla="*/ 1379008 w 1993251"/>
                  <a:gd name="connsiteY4" fmla="*/ 1997109 h 2292713"/>
                  <a:gd name="connsiteX5" fmla="*/ 861738 w 1993251"/>
                  <a:gd name="connsiteY5" fmla="*/ 1990548 h 2292713"/>
                  <a:gd name="connsiteX6" fmla="*/ 891671 w 1993251"/>
                  <a:gd name="connsiteY6" fmla="*/ 1879870 h 2292713"/>
                  <a:gd name="connsiteX7" fmla="*/ 360058 w 1993251"/>
                  <a:gd name="connsiteY7" fmla="*/ 1877263 h 2292713"/>
                  <a:gd name="connsiteX8" fmla="*/ 82736 w 1993251"/>
                  <a:gd name="connsiteY8" fmla="*/ 1298869 h 2292713"/>
                  <a:gd name="connsiteX9" fmla="*/ 344970 w 1993251"/>
                  <a:gd name="connsiteY9" fmla="*/ 1127364 h 2292713"/>
                  <a:gd name="connsiteX10" fmla="*/ 564656 w 1993251"/>
                  <a:gd name="connsiteY10" fmla="*/ 842957 h 2292713"/>
                  <a:gd name="connsiteX11" fmla="*/ 98834 w 1993251"/>
                  <a:gd name="connsiteY11" fmla="*/ 718337 h 2292713"/>
                  <a:gd name="connsiteX12" fmla="*/ 170213 w 1993251"/>
                  <a:gd name="connsiteY12" fmla="*/ 46512 h 2292713"/>
                  <a:gd name="connsiteX0" fmla="*/ 170213 w 1999339"/>
                  <a:gd name="connsiteY0" fmla="*/ 46512 h 2292713"/>
                  <a:gd name="connsiteX1" fmla="*/ 1909013 w 1999339"/>
                  <a:gd name="connsiteY1" fmla="*/ 83659 h 2292713"/>
                  <a:gd name="connsiteX2" fmla="*/ 1964604 w 1999339"/>
                  <a:gd name="connsiteY2" fmla="*/ 1892736 h 2292713"/>
                  <a:gd name="connsiteX3" fmla="*/ 1318806 w 1999339"/>
                  <a:gd name="connsiteY3" fmla="*/ 1897752 h 2292713"/>
                  <a:gd name="connsiteX4" fmla="*/ 1379008 w 1999339"/>
                  <a:gd name="connsiteY4" fmla="*/ 1997109 h 2292713"/>
                  <a:gd name="connsiteX5" fmla="*/ 861738 w 1999339"/>
                  <a:gd name="connsiteY5" fmla="*/ 1990548 h 2292713"/>
                  <a:gd name="connsiteX6" fmla="*/ 891671 w 1999339"/>
                  <a:gd name="connsiteY6" fmla="*/ 1879870 h 2292713"/>
                  <a:gd name="connsiteX7" fmla="*/ 360058 w 1999339"/>
                  <a:gd name="connsiteY7" fmla="*/ 1877263 h 2292713"/>
                  <a:gd name="connsiteX8" fmla="*/ 82736 w 1999339"/>
                  <a:gd name="connsiteY8" fmla="*/ 1298869 h 2292713"/>
                  <a:gd name="connsiteX9" fmla="*/ 344970 w 1999339"/>
                  <a:gd name="connsiteY9" fmla="*/ 1127364 h 2292713"/>
                  <a:gd name="connsiteX10" fmla="*/ 564656 w 1999339"/>
                  <a:gd name="connsiteY10" fmla="*/ 842957 h 2292713"/>
                  <a:gd name="connsiteX11" fmla="*/ 98834 w 1999339"/>
                  <a:gd name="connsiteY11" fmla="*/ 718337 h 2292713"/>
                  <a:gd name="connsiteX12" fmla="*/ 170213 w 1999339"/>
                  <a:gd name="connsiteY12" fmla="*/ 46512 h 2292713"/>
                  <a:gd name="connsiteX0" fmla="*/ 170213 w 1981335"/>
                  <a:gd name="connsiteY0" fmla="*/ 46512 h 2292713"/>
                  <a:gd name="connsiteX1" fmla="*/ 1909013 w 1981335"/>
                  <a:gd name="connsiteY1" fmla="*/ 83659 h 2292713"/>
                  <a:gd name="connsiteX2" fmla="*/ 1964604 w 1981335"/>
                  <a:gd name="connsiteY2" fmla="*/ 1892736 h 2292713"/>
                  <a:gd name="connsiteX3" fmla="*/ 1318806 w 1981335"/>
                  <a:gd name="connsiteY3" fmla="*/ 1897752 h 2292713"/>
                  <a:gd name="connsiteX4" fmla="*/ 1379008 w 1981335"/>
                  <a:gd name="connsiteY4" fmla="*/ 1997109 h 2292713"/>
                  <a:gd name="connsiteX5" fmla="*/ 861738 w 1981335"/>
                  <a:gd name="connsiteY5" fmla="*/ 1990548 h 2292713"/>
                  <a:gd name="connsiteX6" fmla="*/ 891671 w 1981335"/>
                  <a:gd name="connsiteY6" fmla="*/ 1879870 h 2292713"/>
                  <a:gd name="connsiteX7" fmla="*/ 360058 w 1981335"/>
                  <a:gd name="connsiteY7" fmla="*/ 1877263 h 2292713"/>
                  <a:gd name="connsiteX8" fmla="*/ 82736 w 1981335"/>
                  <a:gd name="connsiteY8" fmla="*/ 1298869 h 2292713"/>
                  <a:gd name="connsiteX9" fmla="*/ 344970 w 1981335"/>
                  <a:gd name="connsiteY9" fmla="*/ 1127364 h 2292713"/>
                  <a:gd name="connsiteX10" fmla="*/ 564656 w 1981335"/>
                  <a:gd name="connsiteY10" fmla="*/ 842957 h 2292713"/>
                  <a:gd name="connsiteX11" fmla="*/ 98834 w 1981335"/>
                  <a:gd name="connsiteY11" fmla="*/ 718337 h 2292713"/>
                  <a:gd name="connsiteX12" fmla="*/ 170213 w 1981335"/>
                  <a:gd name="connsiteY12" fmla="*/ 46512 h 2292713"/>
                  <a:gd name="connsiteX0" fmla="*/ 154597 w 2008735"/>
                  <a:gd name="connsiteY0" fmla="*/ 48890 h 2285754"/>
                  <a:gd name="connsiteX1" fmla="*/ 1936413 w 2008735"/>
                  <a:gd name="connsiteY1" fmla="*/ 76700 h 2285754"/>
                  <a:gd name="connsiteX2" fmla="*/ 1992004 w 2008735"/>
                  <a:gd name="connsiteY2" fmla="*/ 1885777 h 2285754"/>
                  <a:gd name="connsiteX3" fmla="*/ 1346206 w 2008735"/>
                  <a:gd name="connsiteY3" fmla="*/ 1890793 h 2285754"/>
                  <a:gd name="connsiteX4" fmla="*/ 1406408 w 2008735"/>
                  <a:gd name="connsiteY4" fmla="*/ 1990150 h 2285754"/>
                  <a:gd name="connsiteX5" fmla="*/ 889138 w 2008735"/>
                  <a:gd name="connsiteY5" fmla="*/ 1983589 h 2285754"/>
                  <a:gd name="connsiteX6" fmla="*/ 919071 w 2008735"/>
                  <a:gd name="connsiteY6" fmla="*/ 1872911 h 2285754"/>
                  <a:gd name="connsiteX7" fmla="*/ 387458 w 2008735"/>
                  <a:gd name="connsiteY7" fmla="*/ 1870304 h 2285754"/>
                  <a:gd name="connsiteX8" fmla="*/ 110136 w 2008735"/>
                  <a:gd name="connsiteY8" fmla="*/ 1291910 h 2285754"/>
                  <a:gd name="connsiteX9" fmla="*/ 372370 w 2008735"/>
                  <a:gd name="connsiteY9" fmla="*/ 1120405 h 2285754"/>
                  <a:gd name="connsiteX10" fmla="*/ 592056 w 2008735"/>
                  <a:gd name="connsiteY10" fmla="*/ 835998 h 2285754"/>
                  <a:gd name="connsiteX11" fmla="*/ 126234 w 2008735"/>
                  <a:gd name="connsiteY11" fmla="*/ 711378 h 2285754"/>
                  <a:gd name="connsiteX12" fmla="*/ 154597 w 2008735"/>
                  <a:gd name="connsiteY12" fmla="*/ 48890 h 2285754"/>
                  <a:gd name="connsiteX0" fmla="*/ 186007 w 2040145"/>
                  <a:gd name="connsiteY0" fmla="*/ 19855 h 2256719"/>
                  <a:gd name="connsiteX1" fmla="*/ 1967823 w 2040145"/>
                  <a:gd name="connsiteY1" fmla="*/ 47665 h 2256719"/>
                  <a:gd name="connsiteX2" fmla="*/ 2023414 w 2040145"/>
                  <a:gd name="connsiteY2" fmla="*/ 1856742 h 2256719"/>
                  <a:gd name="connsiteX3" fmla="*/ 1377616 w 2040145"/>
                  <a:gd name="connsiteY3" fmla="*/ 1861758 h 2256719"/>
                  <a:gd name="connsiteX4" fmla="*/ 1437818 w 2040145"/>
                  <a:gd name="connsiteY4" fmla="*/ 1961115 h 2256719"/>
                  <a:gd name="connsiteX5" fmla="*/ 920548 w 2040145"/>
                  <a:gd name="connsiteY5" fmla="*/ 1954554 h 2256719"/>
                  <a:gd name="connsiteX6" fmla="*/ 950481 w 2040145"/>
                  <a:gd name="connsiteY6" fmla="*/ 1843876 h 2256719"/>
                  <a:gd name="connsiteX7" fmla="*/ 418868 w 2040145"/>
                  <a:gd name="connsiteY7" fmla="*/ 1841269 h 2256719"/>
                  <a:gd name="connsiteX8" fmla="*/ 141546 w 2040145"/>
                  <a:gd name="connsiteY8" fmla="*/ 1262875 h 2256719"/>
                  <a:gd name="connsiteX9" fmla="*/ 403780 w 2040145"/>
                  <a:gd name="connsiteY9" fmla="*/ 1091370 h 2256719"/>
                  <a:gd name="connsiteX10" fmla="*/ 623466 w 2040145"/>
                  <a:gd name="connsiteY10" fmla="*/ 806963 h 2256719"/>
                  <a:gd name="connsiteX11" fmla="*/ 157644 w 2040145"/>
                  <a:gd name="connsiteY11" fmla="*/ 682343 h 2256719"/>
                  <a:gd name="connsiteX12" fmla="*/ 186007 w 2040145"/>
                  <a:gd name="connsiteY12" fmla="*/ 19855 h 2256719"/>
                  <a:gd name="connsiteX0" fmla="*/ 186006 w 2040144"/>
                  <a:gd name="connsiteY0" fmla="*/ 7435 h 2244299"/>
                  <a:gd name="connsiteX1" fmla="*/ 1967822 w 2040144"/>
                  <a:gd name="connsiteY1" fmla="*/ 35245 h 2244299"/>
                  <a:gd name="connsiteX2" fmla="*/ 2023413 w 2040144"/>
                  <a:gd name="connsiteY2" fmla="*/ 1844322 h 2244299"/>
                  <a:gd name="connsiteX3" fmla="*/ 1377615 w 2040144"/>
                  <a:gd name="connsiteY3" fmla="*/ 1849338 h 2244299"/>
                  <a:gd name="connsiteX4" fmla="*/ 1437817 w 2040144"/>
                  <a:gd name="connsiteY4" fmla="*/ 1948695 h 2244299"/>
                  <a:gd name="connsiteX5" fmla="*/ 920547 w 2040144"/>
                  <a:gd name="connsiteY5" fmla="*/ 1942134 h 2244299"/>
                  <a:gd name="connsiteX6" fmla="*/ 950480 w 2040144"/>
                  <a:gd name="connsiteY6" fmla="*/ 1831456 h 2244299"/>
                  <a:gd name="connsiteX7" fmla="*/ 418867 w 2040144"/>
                  <a:gd name="connsiteY7" fmla="*/ 1828849 h 2244299"/>
                  <a:gd name="connsiteX8" fmla="*/ 141545 w 2040144"/>
                  <a:gd name="connsiteY8" fmla="*/ 1250455 h 2244299"/>
                  <a:gd name="connsiteX9" fmla="*/ 403779 w 2040144"/>
                  <a:gd name="connsiteY9" fmla="*/ 1078950 h 2244299"/>
                  <a:gd name="connsiteX10" fmla="*/ 623465 w 2040144"/>
                  <a:gd name="connsiteY10" fmla="*/ 794543 h 2244299"/>
                  <a:gd name="connsiteX11" fmla="*/ 157643 w 2040144"/>
                  <a:gd name="connsiteY11" fmla="*/ 669923 h 2244299"/>
                  <a:gd name="connsiteX12" fmla="*/ 186006 w 2040144"/>
                  <a:gd name="connsiteY12" fmla="*/ 7435 h 2244299"/>
                  <a:gd name="connsiteX0" fmla="*/ 186006 w 2040144"/>
                  <a:gd name="connsiteY0" fmla="*/ 7435 h 2244299"/>
                  <a:gd name="connsiteX1" fmla="*/ 1967822 w 2040144"/>
                  <a:gd name="connsiteY1" fmla="*/ 35245 h 2244299"/>
                  <a:gd name="connsiteX2" fmla="*/ 2023413 w 2040144"/>
                  <a:gd name="connsiteY2" fmla="*/ 1844322 h 2244299"/>
                  <a:gd name="connsiteX3" fmla="*/ 1377615 w 2040144"/>
                  <a:gd name="connsiteY3" fmla="*/ 1849338 h 2244299"/>
                  <a:gd name="connsiteX4" fmla="*/ 1437817 w 2040144"/>
                  <a:gd name="connsiteY4" fmla="*/ 1948695 h 2244299"/>
                  <a:gd name="connsiteX5" fmla="*/ 920547 w 2040144"/>
                  <a:gd name="connsiteY5" fmla="*/ 1942134 h 2244299"/>
                  <a:gd name="connsiteX6" fmla="*/ 950480 w 2040144"/>
                  <a:gd name="connsiteY6" fmla="*/ 1831456 h 2244299"/>
                  <a:gd name="connsiteX7" fmla="*/ 418867 w 2040144"/>
                  <a:gd name="connsiteY7" fmla="*/ 1828849 h 2244299"/>
                  <a:gd name="connsiteX8" fmla="*/ 141545 w 2040144"/>
                  <a:gd name="connsiteY8" fmla="*/ 1250455 h 2244299"/>
                  <a:gd name="connsiteX9" fmla="*/ 403779 w 2040144"/>
                  <a:gd name="connsiteY9" fmla="*/ 1078950 h 2244299"/>
                  <a:gd name="connsiteX10" fmla="*/ 623465 w 2040144"/>
                  <a:gd name="connsiteY10" fmla="*/ 747857 h 2244299"/>
                  <a:gd name="connsiteX11" fmla="*/ 157643 w 2040144"/>
                  <a:gd name="connsiteY11" fmla="*/ 669923 h 2244299"/>
                  <a:gd name="connsiteX12" fmla="*/ 186006 w 2040144"/>
                  <a:gd name="connsiteY12" fmla="*/ 7435 h 2244299"/>
                  <a:gd name="connsiteX0" fmla="*/ 186006 w 2040144"/>
                  <a:gd name="connsiteY0" fmla="*/ 7435 h 2244299"/>
                  <a:gd name="connsiteX1" fmla="*/ 1967822 w 2040144"/>
                  <a:gd name="connsiteY1" fmla="*/ 35245 h 2244299"/>
                  <a:gd name="connsiteX2" fmla="*/ 2023413 w 2040144"/>
                  <a:gd name="connsiteY2" fmla="*/ 1844322 h 2244299"/>
                  <a:gd name="connsiteX3" fmla="*/ 1377615 w 2040144"/>
                  <a:gd name="connsiteY3" fmla="*/ 1849338 h 2244299"/>
                  <a:gd name="connsiteX4" fmla="*/ 1437817 w 2040144"/>
                  <a:gd name="connsiteY4" fmla="*/ 1948695 h 2244299"/>
                  <a:gd name="connsiteX5" fmla="*/ 920547 w 2040144"/>
                  <a:gd name="connsiteY5" fmla="*/ 1942134 h 2244299"/>
                  <a:gd name="connsiteX6" fmla="*/ 950480 w 2040144"/>
                  <a:gd name="connsiteY6" fmla="*/ 1831456 h 2244299"/>
                  <a:gd name="connsiteX7" fmla="*/ 418867 w 2040144"/>
                  <a:gd name="connsiteY7" fmla="*/ 1828849 h 2244299"/>
                  <a:gd name="connsiteX8" fmla="*/ 141545 w 2040144"/>
                  <a:gd name="connsiteY8" fmla="*/ 1250455 h 2244299"/>
                  <a:gd name="connsiteX9" fmla="*/ 403779 w 2040144"/>
                  <a:gd name="connsiteY9" fmla="*/ 1078950 h 2244299"/>
                  <a:gd name="connsiteX10" fmla="*/ 623465 w 2040144"/>
                  <a:gd name="connsiteY10" fmla="*/ 747857 h 2244299"/>
                  <a:gd name="connsiteX11" fmla="*/ 157643 w 2040144"/>
                  <a:gd name="connsiteY11" fmla="*/ 669923 h 2244299"/>
                  <a:gd name="connsiteX12" fmla="*/ 186006 w 2040144"/>
                  <a:gd name="connsiteY12" fmla="*/ 7435 h 2244299"/>
                  <a:gd name="connsiteX0" fmla="*/ 148915 w 2003053"/>
                  <a:gd name="connsiteY0" fmla="*/ 45432 h 2282296"/>
                  <a:gd name="connsiteX1" fmla="*/ 1930731 w 2003053"/>
                  <a:gd name="connsiteY1" fmla="*/ 73242 h 2282296"/>
                  <a:gd name="connsiteX2" fmla="*/ 1986322 w 2003053"/>
                  <a:gd name="connsiteY2" fmla="*/ 1882319 h 2282296"/>
                  <a:gd name="connsiteX3" fmla="*/ 1340524 w 2003053"/>
                  <a:gd name="connsiteY3" fmla="*/ 1887335 h 2282296"/>
                  <a:gd name="connsiteX4" fmla="*/ 1400726 w 2003053"/>
                  <a:gd name="connsiteY4" fmla="*/ 1986692 h 2282296"/>
                  <a:gd name="connsiteX5" fmla="*/ 883456 w 2003053"/>
                  <a:gd name="connsiteY5" fmla="*/ 1980131 h 2282296"/>
                  <a:gd name="connsiteX6" fmla="*/ 913389 w 2003053"/>
                  <a:gd name="connsiteY6" fmla="*/ 1869453 h 2282296"/>
                  <a:gd name="connsiteX7" fmla="*/ 381776 w 2003053"/>
                  <a:gd name="connsiteY7" fmla="*/ 1866846 h 2282296"/>
                  <a:gd name="connsiteX8" fmla="*/ 104454 w 2003053"/>
                  <a:gd name="connsiteY8" fmla="*/ 1288452 h 2282296"/>
                  <a:gd name="connsiteX9" fmla="*/ 366688 w 2003053"/>
                  <a:gd name="connsiteY9" fmla="*/ 1116947 h 2282296"/>
                  <a:gd name="connsiteX10" fmla="*/ 586374 w 2003053"/>
                  <a:gd name="connsiteY10" fmla="*/ 785854 h 2282296"/>
                  <a:gd name="connsiteX11" fmla="*/ 134890 w 2003053"/>
                  <a:gd name="connsiteY11" fmla="*/ 661235 h 2282296"/>
                  <a:gd name="connsiteX12" fmla="*/ 148915 w 2003053"/>
                  <a:gd name="connsiteY12" fmla="*/ 45432 h 2282296"/>
                  <a:gd name="connsiteX0" fmla="*/ 148915 w 2003053"/>
                  <a:gd name="connsiteY0" fmla="*/ 45432 h 2282296"/>
                  <a:gd name="connsiteX1" fmla="*/ 1930731 w 2003053"/>
                  <a:gd name="connsiteY1" fmla="*/ 73242 h 2282296"/>
                  <a:gd name="connsiteX2" fmla="*/ 1986322 w 2003053"/>
                  <a:gd name="connsiteY2" fmla="*/ 1882319 h 2282296"/>
                  <a:gd name="connsiteX3" fmla="*/ 1340524 w 2003053"/>
                  <a:gd name="connsiteY3" fmla="*/ 1887335 h 2282296"/>
                  <a:gd name="connsiteX4" fmla="*/ 1400726 w 2003053"/>
                  <a:gd name="connsiteY4" fmla="*/ 1986692 h 2282296"/>
                  <a:gd name="connsiteX5" fmla="*/ 883456 w 2003053"/>
                  <a:gd name="connsiteY5" fmla="*/ 1980131 h 2282296"/>
                  <a:gd name="connsiteX6" fmla="*/ 913389 w 2003053"/>
                  <a:gd name="connsiteY6" fmla="*/ 1869453 h 2282296"/>
                  <a:gd name="connsiteX7" fmla="*/ 381776 w 2003053"/>
                  <a:gd name="connsiteY7" fmla="*/ 1866846 h 2282296"/>
                  <a:gd name="connsiteX8" fmla="*/ 104454 w 2003053"/>
                  <a:gd name="connsiteY8" fmla="*/ 1288452 h 2282296"/>
                  <a:gd name="connsiteX9" fmla="*/ 366688 w 2003053"/>
                  <a:gd name="connsiteY9" fmla="*/ 1116947 h 2282296"/>
                  <a:gd name="connsiteX10" fmla="*/ 586374 w 2003053"/>
                  <a:gd name="connsiteY10" fmla="*/ 785854 h 2282296"/>
                  <a:gd name="connsiteX11" fmla="*/ 134890 w 2003053"/>
                  <a:gd name="connsiteY11" fmla="*/ 661235 h 2282296"/>
                  <a:gd name="connsiteX12" fmla="*/ 148915 w 2003053"/>
                  <a:gd name="connsiteY12" fmla="*/ 45432 h 2282296"/>
                  <a:gd name="connsiteX0" fmla="*/ 148915 w 2003053"/>
                  <a:gd name="connsiteY0" fmla="*/ 45432 h 2282296"/>
                  <a:gd name="connsiteX1" fmla="*/ 1930731 w 2003053"/>
                  <a:gd name="connsiteY1" fmla="*/ 73242 h 2282296"/>
                  <a:gd name="connsiteX2" fmla="*/ 1986322 w 2003053"/>
                  <a:gd name="connsiteY2" fmla="*/ 1882319 h 2282296"/>
                  <a:gd name="connsiteX3" fmla="*/ 1340524 w 2003053"/>
                  <a:gd name="connsiteY3" fmla="*/ 1887335 h 2282296"/>
                  <a:gd name="connsiteX4" fmla="*/ 1400726 w 2003053"/>
                  <a:gd name="connsiteY4" fmla="*/ 1986692 h 2282296"/>
                  <a:gd name="connsiteX5" fmla="*/ 883456 w 2003053"/>
                  <a:gd name="connsiteY5" fmla="*/ 1980131 h 2282296"/>
                  <a:gd name="connsiteX6" fmla="*/ 913389 w 2003053"/>
                  <a:gd name="connsiteY6" fmla="*/ 1869453 h 2282296"/>
                  <a:gd name="connsiteX7" fmla="*/ 381776 w 2003053"/>
                  <a:gd name="connsiteY7" fmla="*/ 1866846 h 2282296"/>
                  <a:gd name="connsiteX8" fmla="*/ 104454 w 2003053"/>
                  <a:gd name="connsiteY8" fmla="*/ 1288452 h 2282296"/>
                  <a:gd name="connsiteX9" fmla="*/ 366688 w 2003053"/>
                  <a:gd name="connsiteY9" fmla="*/ 1116947 h 2282296"/>
                  <a:gd name="connsiteX10" fmla="*/ 586374 w 2003053"/>
                  <a:gd name="connsiteY10" fmla="*/ 785854 h 2282296"/>
                  <a:gd name="connsiteX11" fmla="*/ 134890 w 2003053"/>
                  <a:gd name="connsiteY11" fmla="*/ 661235 h 2282296"/>
                  <a:gd name="connsiteX12" fmla="*/ 148915 w 2003053"/>
                  <a:gd name="connsiteY12" fmla="*/ 45432 h 2282296"/>
                  <a:gd name="connsiteX0" fmla="*/ 143472 w 1997610"/>
                  <a:gd name="connsiteY0" fmla="*/ 50963 h 2287827"/>
                  <a:gd name="connsiteX1" fmla="*/ 1925288 w 1997610"/>
                  <a:gd name="connsiteY1" fmla="*/ 78773 h 2287827"/>
                  <a:gd name="connsiteX2" fmla="*/ 1980879 w 1997610"/>
                  <a:gd name="connsiteY2" fmla="*/ 1887850 h 2287827"/>
                  <a:gd name="connsiteX3" fmla="*/ 1335081 w 1997610"/>
                  <a:gd name="connsiteY3" fmla="*/ 1892866 h 2287827"/>
                  <a:gd name="connsiteX4" fmla="*/ 1395283 w 1997610"/>
                  <a:gd name="connsiteY4" fmla="*/ 1992223 h 2287827"/>
                  <a:gd name="connsiteX5" fmla="*/ 878013 w 1997610"/>
                  <a:gd name="connsiteY5" fmla="*/ 1985662 h 2287827"/>
                  <a:gd name="connsiteX6" fmla="*/ 907946 w 1997610"/>
                  <a:gd name="connsiteY6" fmla="*/ 1874984 h 2287827"/>
                  <a:gd name="connsiteX7" fmla="*/ 376333 w 1997610"/>
                  <a:gd name="connsiteY7" fmla="*/ 1872377 h 2287827"/>
                  <a:gd name="connsiteX8" fmla="*/ 99011 w 1997610"/>
                  <a:gd name="connsiteY8" fmla="*/ 1293983 h 2287827"/>
                  <a:gd name="connsiteX9" fmla="*/ 361245 w 1997610"/>
                  <a:gd name="connsiteY9" fmla="*/ 1122478 h 2287827"/>
                  <a:gd name="connsiteX10" fmla="*/ 580931 w 1997610"/>
                  <a:gd name="connsiteY10" fmla="*/ 791385 h 2287827"/>
                  <a:gd name="connsiteX11" fmla="*/ 143788 w 1997610"/>
                  <a:gd name="connsiteY11" fmla="*/ 741463 h 2287827"/>
                  <a:gd name="connsiteX12" fmla="*/ 143472 w 1997610"/>
                  <a:gd name="connsiteY12" fmla="*/ 50963 h 2287827"/>
                  <a:gd name="connsiteX0" fmla="*/ 138257 w 1992395"/>
                  <a:gd name="connsiteY0" fmla="*/ 53038 h 2289902"/>
                  <a:gd name="connsiteX1" fmla="*/ 1920073 w 1992395"/>
                  <a:gd name="connsiteY1" fmla="*/ 80848 h 2289902"/>
                  <a:gd name="connsiteX2" fmla="*/ 1975664 w 1992395"/>
                  <a:gd name="connsiteY2" fmla="*/ 1889925 h 2289902"/>
                  <a:gd name="connsiteX3" fmla="*/ 1329866 w 1992395"/>
                  <a:gd name="connsiteY3" fmla="*/ 1894941 h 2289902"/>
                  <a:gd name="connsiteX4" fmla="*/ 1390068 w 1992395"/>
                  <a:gd name="connsiteY4" fmla="*/ 1994298 h 2289902"/>
                  <a:gd name="connsiteX5" fmla="*/ 872798 w 1992395"/>
                  <a:gd name="connsiteY5" fmla="*/ 1987737 h 2289902"/>
                  <a:gd name="connsiteX6" fmla="*/ 902731 w 1992395"/>
                  <a:gd name="connsiteY6" fmla="*/ 1877059 h 2289902"/>
                  <a:gd name="connsiteX7" fmla="*/ 371118 w 1992395"/>
                  <a:gd name="connsiteY7" fmla="*/ 1874452 h 2289902"/>
                  <a:gd name="connsiteX8" fmla="*/ 93796 w 1992395"/>
                  <a:gd name="connsiteY8" fmla="*/ 1296058 h 2289902"/>
                  <a:gd name="connsiteX9" fmla="*/ 356030 w 1992395"/>
                  <a:gd name="connsiteY9" fmla="*/ 1124553 h 2289902"/>
                  <a:gd name="connsiteX10" fmla="*/ 575716 w 1992395"/>
                  <a:gd name="connsiteY10" fmla="*/ 793460 h 2289902"/>
                  <a:gd name="connsiteX11" fmla="*/ 152914 w 1992395"/>
                  <a:gd name="connsiteY11" fmla="*/ 771549 h 2289902"/>
                  <a:gd name="connsiteX12" fmla="*/ 138257 w 1992395"/>
                  <a:gd name="connsiteY12" fmla="*/ 53038 h 2289902"/>
                  <a:gd name="connsiteX0" fmla="*/ 138257 w 1992395"/>
                  <a:gd name="connsiteY0" fmla="*/ 53038 h 2289902"/>
                  <a:gd name="connsiteX1" fmla="*/ 1920073 w 1992395"/>
                  <a:gd name="connsiteY1" fmla="*/ 80848 h 2289902"/>
                  <a:gd name="connsiteX2" fmla="*/ 1975664 w 1992395"/>
                  <a:gd name="connsiteY2" fmla="*/ 1889925 h 2289902"/>
                  <a:gd name="connsiteX3" fmla="*/ 1329866 w 1992395"/>
                  <a:gd name="connsiteY3" fmla="*/ 1894941 h 2289902"/>
                  <a:gd name="connsiteX4" fmla="*/ 1390068 w 1992395"/>
                  <a:gd name="connsiteY4" fmla="*/ 1994298 h 2289902"/>
                  <a:gd name="connsiteX5" fmla="*/ 872798 w 1992395"/>
                  <a:gd name="connsiteY5" fmla="*/ 1987737 h 2289902"/>
                  <a:gd name="connsiteX6" fmla="*/ 902731 w 1992395"/>
                  <a:gd name="connsiteY6" fmla="*/ 1877059 h 2289902"/>
                  <a:gd name="connsiteX7" fmla="*/ 371118 w 1992395"/>
                  <a:gd name="connsiteY7" fmla="*/ 1874452 h 2289902"/>
                  <a:gd name="connsiteX8" fmla="*/ 93796 w 1992395"/>
                  <a:gd name="connsiteY8" fmla="*/ 1296058 h 2289902"/>
                  <a:gd name="connsiteX9" fmla="*/ 356030 w 1992395"/>
                  <a:gd name="connsiteY9" fmla="*/ 1124553 h 2289902"/>
                  <a:gd name="connsiteX10" fmla="*/ 561378 w 1992395"/>
                  <a:gd name="connsiteY10" fmla="*/ 802797 h 2289902"/>
                  <a:gd name="connsiteX11" fmla="*/ 152914 w 1992395"/>
                  <a:gd name="connsiteY11" fmla="*/ 771549 h 2289902"/>
                  <a:gd name="connsiteX12" fmla="*/ 138257 w 1992395"/>
                  <a:gd name="connsiteY12" fmla="*/ 53038 h 2289902"/>
                  <a:gd name="connsiteX0" fmla="*/ 148912 w 2003050"/>
                  <a:gd name="connsiteY0" fmla="*/ 50964 h 2287828"/>
                  <a:gd name="connsiteX1" fmla="*/ 1930728 w 2003050"/>
                  <a:gd name="connsiteY1" fmla="*/ 78774 h 2287828"/>
                  <a:gd name="connsiteX2" fmla="*/ 1986319 w 2003050"/>
                  <a:gd name="connsiteY2" fmla="*/ 1887851 h 2287828"/>
                  <a:gd name="connsiteX3" fmla="*/ 1340521 w 2003050"/>
                  <a:gd name="connsiteY3" fmla="*/ 1892867 h 2287828"/>
                  <a:gd name="connsiteX4" fmla="*/ 1400723 w 2003050"/>
                  <a:gd name="connsiteY4" fmla="*/ 1992224 h 2287828"/>
                  <a:gd name="connsiteX5" fmla="*/ 883453 w 2003050"/>
                  <a:gd name="connsiteY5" fmla="*/ 1985663 h 2287828"/>
                  <a:gd name="connsiteX6" fmla="*/ 913386 w 2003050"/>
                  <a:gd name="connsiteY6" fmla="*/ 1874985 h 2287828"/>
                  <a:gd name="connsiteX7" fmla="*/ 381773 w 2003050"/>
                  <a:gd name="connsiteY7" fmla="*/ 1872378 h 2287828"/>
                  <a:gd name="connsiteX8" fmla="*/ 104451 w 2003050"/>
                  <a:gd name="connsiteY8" fmla="*/ 1293984 h 2287828"/>
                  <a:gd name="connsiteX9" fmla="*/ 366685 w 2003050"/>
                  <a:gd name="connsiteY9" fmla="*/ 1122479 h 2287828"/>
                  <a:gd name="connsiteX10" fmla="*/ 572033 w 2003050"/>
                  <a:gd name="connsiteY10" fmla="*/ 800723 h 2287828"/>
                  <a:gd name="connsiteX11" fmla="*/ 134892 w 2003050"/>
                  <a:gd name="connsiteY11" fmla="*/ 741464 h 2287828"/>
                  <a:gd name="connsiteX12" fmla="*/ 148912 w 2003050"/>
                  <a:gd name="connsiteY12" fmla="*/ 50964 h 2287828"/>
                  <a:gd name="connsiteX0" fmla="*/ 138257 w 1992395"/>
                  <a:gd name="connsiteY0" fmla="*/ 53038 h 2289902"/>
                  <a:gd name="connsiteX1" fmla="*/ 1920073 w 1992395"/>
                  <a:gd name="connsiteY1" fmla="*/ 80848 h 2289902"/>
                  <a:gd name="connsiteX2" fmla="*/ 1975664 w 1992395"/>
                  <a:gd name="connsiteY2" fmla="*/ 1889925 h 2289902"/>
                  <a:gd name="connsiteX3" fmla="*/ 1329866 w 1992395"/>
                  <a:gd name="connsiteY3" fmla="*/ 1894941 h 2289902"/>
                  <a:gd name="connsiteX4" fmla="*/ 1390068 w 1992395"/>
                  <a:gd name="connsiteY4" fmla="*/ 1994298 h 2289902"/>
                  <a:gd name="connsiteX5" fmla="*/ 872798 w 1992395"/>
                  <a:gd name="connsiteY5" fmla="*/ 1987737 h 2289902"/>
                  <a:gd name="connsiteX6" fmla="*/ 902731 w 1992395"/>
                  <a:gd name="connsiteY6" fmla="*/ 1877059 h 2289902"/>
                  <a:gd name="connsiteX7" fmla="*/ 371118 w 1992395"/>
                  <a:gd name="connsiteY7" fmla="*/ 1874452 h 2289902"/>
                  <a:gd name="connsiteX8" fmla="*/ 93796 w 1992395"/>
                  <a:gd name="connsiteY8" fmla="*/ 1296058 h 2289902"/>
                  <a:gd name="connsiteX9" fmla="*/ 356030 w 1992395"/>
                  <a:gd name="connsiteY9" fmla="*/ 1124553 h 2289902"/>
                  <a:gd name="connsiteX10" fmla="*/ 561378 w 1992395"/>
                  <a:gd name="connsiteY10" fmla="*/ 802797 h 2289902"/>
                  <a:gd name="connsiteX11" fmla="*/ 152917 w 1992395"/>
                  <a:gd name="connsiteY11" fmla="*/ 771549 h 2289902"/>
                  <a:gd name="connsiteX12" fmla="*/ 138257 w 1992395"/>
                  <a:gd name="connsiteY12" fmla="*/ 53038 h 2289902"/>
                  <a:gd name="connsiteX0" fmla="*/ 145348 w 1999486"/>
                  <a:gd name="connsiteY0" fmla="*/ 53038 h 2289902"/>
                  <a:gd name="connsiteX1" fmla="*/ 1927164 w 1999486"/>
                  <a:gd name="connsiteY1" fmla="*/ 80848 h 2289902"/>
                  <a:gd name="connsiteX2" fmla="*/ 1982755 w 1999486"/>
                  <a:gd name="connsiteY2" fmla="*/ 1889925 h 2289902"/>
                  <a:gd name="connsiteX3" fmla="*/ 1336957 w 1999486"/>
                  <a:gd name="connsiteY3" fmla="*/ 1894941 h 2289902"/>
                  <a:gd name="connsiteX4" fmla="*/ 1397159 w 1999486"/>
                  <a:gd name="connsiteY4" fmla="*/ 1994298 h 2289902"/>
                  <a:gd name="connsiteX5" fmla="*/ 879889 w 1999486"/>
                  <a:gd name="connsiteY5" fmla="*/ 1987737 h 2289902"/>
                  <a:gd name="connsiteX6" fmla="*/ 909822 w 1999486"/>
                  <a:gd name="connsiteY6" fmla="*/ 1877059 h 2289902"/>
                  <a:gd name="connsiteX7" fmla="*/ 378209 w 1999486"/>
                  <a:gd name="connsiteY7" fmla="*/ 1874452 h 2289902"/>
                  <a:gd name="connsiteX8" fmla="*/ 100887 w 1999486"/>
                  <a:gd name="connsiteY8" fmla="*/ 1296058 h 2289902"/>
                  <a:gd name="connsiteX9" fmla="*/ 363121 w 1999486"/>
                  <a:gd name="connsiteY9" fmla="*/ 1124553 h 2289902"/>
                  <a:gd name="connsiteX10" fmla="*/ 568469 w 1999486"/>
                  <a:gd name="connsiteY10" fmla="*/ 802797 h 2289902"/>
                  <a:gd name="connsiteX11" fmla="*/ 160008 w 1999486"/>
                  <a:gd name="connsiteY11" fmla="*/ 771549 h 2289902"/>
                  <a:gd name="connsiteX12" fmla="*/ 145348 w 1999486"/>
                  <a:gd name="connsiteY12" fmla="*/ 53038 h 2289902"/>
                  <a:gd name="connsiteX0" fmla="*/ 145349 w 1999487"/>
                  <a:gd name="connsiteY0" fmla="*/ 53038 h 2289902"/>
                  <a:gd name="connsiteX1" fmla="*/ 1927165 w 1999487"/>
                  <a:gd name="connsiteY1" fmla="*/ 80848 h 2289902"/>
                  <a:gd name="connsiteX2" fmla="*/ 1982756 w 1999487"/>
                  <a:gd name="connsiteY2" fmla="*/ 1889925 h 2289902"/>
                  <a:gd name="connsiteX3" fmla="*/ 1336958 w 1999487"/>
                  <a:gd name="connsiteY3" fmla="*/ 1894941 h 2289902"/>
                  <a:gd name="connsiteX4" fmla="*/ 1397160 w 1999487"/>
                  <a:gd name="connsiteY4" fmla="*/ 1994298 h 2289902"/>
                  <a:gd name="connsiteX5" fmla="*/ 879890 w 1999487"/>
                  <a:gd name="connsiteY5" fmla="*/ 1987737 h 2289902"/>
                  <a:gd name="connsiteX6" fmla="*/ 909823 w 1999487"/>
                  <a:gd name="connsiteY6" fmla="*/ 1877059 h 2289902"/>
                  <a:gd name="connsiteX7" fmla="*/ 378210 w 1999487"/>
                  <a:gd name="connsiteY7" fmla="*/ 1874452 h 2289902"/>
                  <a:gd name="connsiteX8" fmla="*/ 100888 w 1999487"/>
                  <a:gd name="connsiteY8" fmla="*/ 1296058 h 2289902"/>
                  <a:gd name="connsiteX9" fmla="*/ 363122 w 1999487"/>
                  <a:gd name="connsiteY9" fmla="*/ 1124553 h 2289902"/>
                  <a:gd name="connsiteX10" fmla="*/ 568470 w 1999487"/>
                  <a:gd name="connsiteY10" fmla="*/ 802797 h 2289902"/>
                  <a:gd name="connsiteX11" fmla="*/ 160009 w 1999487"/>
                  <a:gd name="connsiteY11" fmla="*/ 771549 h 2289902"/>
                  <a:gd name="connsiteX12" fmla="*/ 145349 w 1999487"/>
                  <a:gd name="connsiteY12" fmla="*/ 53038 h 2289902"/>
                  <a:gd name="connsiteX0" fmla="*/ 145349 w 1999487"/>
                  <a:gd name="connsiteY0" fmla="*/ 53038 h 2289902"/>
                  <a:gd name="connsiteX1" fmla="*/ 1927165 w 1999487"/>
                  <a:gd name="connsiteY1" fmla="*/ 80848 h 2289902"/>
                  <a:gd name="connsiteX2" fmla="*/ 1982756 w 1999487"/>
                  <a:gd name="connsiteY2" fmla="*/ 1889925 h 2289902"/>
                  <a:gd name="connsiteX3" fmla="*/ 1336958 w 1999487"/>
                  <a:gd name="connsiteY3" fmla="*/ 1894941 h 2289902"/>
                  <a:gd name="connsiteX4" fmla="*/ 1397160 w 1999487"/>
                  <a:gd name="connsiteY4" fmla="*/ 1994298 h 2289902"/>
                  <a:gd name="connsiteX5" fmla="*/ 879890 w 1999487"/>
                  <a:gd name="connsiteY5" fmla="*/ 1987737 h 2289902"/>
                  <a:gd name="connsiteX6" fmla="*/ 909823 w 1999487"/>
                  <a:gd name="connsiteY6" fmla="*/ 1877059 h 2289902"/>
                  <a:gd name="connsiteX7" fmla="*/ 378210 w 1999487"/>
                  <a:gd name="connsiteY7" fmla="*/ 1874452 h 2289902"/>
                  <a:gd name="connsiteX8" fmla="*/ 100888 w 1999487"/>
                  <a:gd name="connsiteY8" fmla="*/ 1296058 h 2289902"/>
                  <a:gd name="connsiteX9" fmla="*/ 363122 w 1999487"/>
                  <a:gd name="connsiteY9" fmla="*/ 1124553 h 2289902"/>
                  <a:gd name="connsiteX10" fmla="*/ 568470 w 1999487"/>
                  <a:gd name="connsiteY10" fmla="*/ 802797 h 2289902"/>
                  <a:gd name="connsiteX11" fmla="*/ 160009 w 1999487"/>
                  <a:gd name="connsiteY11" fmla="*/ 771549 h 2289902"/>
                  <a:gd name="connsiteX12" fmla="*/ 145349 w 1999487"/>
                  <a:gd name="connsiteY12" fmla="*/ 53038 h 2289902"/>
                  <a:gd name="connsiteX0" fmla="*/ 189710 w 2043848"/>
                  <a:gd name="connsiteY0" fmla="*/ 7435 h 2244299"/>
                  <a:gd name="connsiteX1" fmla="*/ 1971526 w 2043848"/>
                  <a:gd name="connsiteY1" fmla="*/ 35245 h 2244299"/>
                  <a:gd name="connsiteX2" fmla="*/ 2027117 w 2043848"/>
                  <a:gd name="connsiteY2" fmla="*/ 1844322 h 2244299"/>
                  <a:gd name="connsiteX3" fmla="*/ 1381319 w 2043848"/>
                  <a:gd name="connsiteY3" fmla="*/ 1849338 h 2244299"/>
                  <a:gd name="connsiteX4" fmla="*/ 1441521 w 2043848"/>
                  <a:gd name="connsiteY4" fmla="*/ 1948695 h 2244299"/>
                  <a:gd name="connsiteX5" fmla="*/ 924251 w 2043848"/>
                  <a:gd name="connsiteY5" fmla="*/ 1942134 h 2244299"/>
                  <a:gd name="connsiteX6" fmla="*/ 954184 w 2043848"/>
                  <a:gd name="connsiteY6" fmla="*/ 1831456 h 2244299"/>
                  <a:gd name="connsiteX7" fmla="*/ 422571 w 2043848"/>
                  <a:gd name="connsiteY7" fmla="*/ 1828849 h 2244299"/>
                  <a:gd name="connsiteX8" fmla="*/ 145249 w 2043848"/>
                  <a:gd name="connsiteY8" fmla="*/ 1250455 h 2244299"/>
                  <a:gd name="connsiteX9" fmla="*/ 407483 w 2043848"/>
                  <a:gd name="connsiteY9" fmla="*/ 1078950 h 2244299"/>
                  <a:gd name="connsiteX10" fmla="*/ 612831 w 2043848"/>
                  <a:gd name="connsiteY10" fmla="*/ 757194 h 2244299"/>
                  <a:gd name="connsiteX11" fmla="*/ 204370 w 2043848"/>
                  <a:gd name="connsiteY11" fmla="*/ 725946 h 2244299"/>
                  <a:gd name="connsiteX12" fmla="*/ 189710 w 2043848"/>
                  <a:gd name="connsiteY12" fmla="*/ 7435 h 2244299"/>
                  <a:gd name="connsiteX0" fmla="*/ 189713 w 2043851"/>
                  <a:gd name="connsiteY0" fmla="*/ 47 h 2236911"/>
                  <a:gd name="connsiteX1" fmla="*/ 1971529 w 2043851"/>
                  <a:gd name="connsiteY1" fmla="*/ 27857 h 2236911"/>
                  <a:gd name="connsiteX2" fmla="*/ 2027120 w 2043851"/>
                  <a:gd name="connsiteY2" fmla="*/ 1836934 h 2236911"/>
                  <a:gd name="connsiteX3" fmla="*/ 1381322 w 2043851"/>
                  <a:gd name="connsiteY3" fmla="*/ 1841950 h 2236911"/>
                  <a:gd name="connsiteX4" fmla="*/ 1441524 w 2043851"/>
                  <a:gd name="connsiteY4" fmla="*/ 1941307 h 2236911"/>
                  <a:gd name="connsiteX5" fmla="*/ 924254 w 2043851"/>
                  <a:gd name="connsiteY5" fmla="*/ 1934746 h 2236911"/>
                  <a:gd name="connsiteX6" fmla="*/ 954187 w 2043851"/>
                  <a:gd name="connsiteY6" fmla="*/ 1824068 h 2236911"/>
                  <a:gd name="connsiteX7" fmla="*/ 422574 w 2043851"/>
                  <a:gd name="connsiteY7" fmla="*/ 1821461 h 2236911"/>
                  <a:gd name="connsiteX8" fmla="*/ 145252 w 2043851"/>
                  <a:gd name="connsiteY8" fmla="*/ 1243067 h 2236911"/>
                  <a:gd name="connsiteX9" fmla="*/ 407486 w 2043851"/>
                  <a:gd name="connsiteY9" fmla="*/ 1071562 h 2236911"/>
                  <a:gd name="connsiteX10" fmla="*/ 612834 w 2043851"/>
                  <a:gd name="connsiteY10" fmla="*/ 749806 h 2236911"/>
                  <a:gd name="connsiteX11" fmla="*/ 204373 w 2043851"/>
                  <a:gd name="connsiteY11" fmla="*/ 718558 h 2236911"/>
                  <a:gd name="connsiteX12" fmla="*/ 189713 w 2043851"/>
                  <a:gd name="connsiteY12" fmla="*/ 47 h 2236911"/>
                  <a:gd name="connsiteX0" fmla="*/ 183367 w 2037505"/>
                  <a:gd name="connsiteY0" fmla="*/ 10114 h 2246978"/>
                  <a:gd name="connsiteX1" fmla="*/ 1965183 w 2037505"/>
                  <a:gd name="connsiteY1" fmla="*/ 37924 h 2246978"/>
                  <a:gd name="connsiteX2" fmla="*/ 2020774 w 2037505"/>
                  <a:gd name="connsiteY2" fmla="*/ 1847001 h 2246978"/>
                  <a:gd name="connsiteX3" fmla="*/ 1374976 w 2037505"/>
                  <a:gd name="connsiteY3" fmla="*/ 1852017 h 2246978"/>
                  <a:gd name="connsiteX4" fmla="*/ 1435178 w 2037505"/>
                  <a:gd name="connsiteY4" fmla="*/ 1951374 h 2246978"/>
                  <a:gd name="connsiteX5" fmla="*/ 917908 w 2037505"/>
                  <a:gd name="connsiteY5" fmla="*/ 1944813 h 2246978"/>
                  <a:gd name="connsiteX6" fmla="*/ 947841 w 2037505"/>
                  <a:gd name="connsiteY6" fmla="*/ 1834135 h 2246978"/>
                  <a:gd name="connsiteX7" fmla="*/ 416228 w 2037505"/>
                  <a:gd name="connsiteY7" fmla="*/ 1831528 h 2246978"/>
                  <a:gd name="connsiteX8" fmla="*/ 138906 w 2037505"/>
                  <a:gd name="connsiteY8" fmla="*/ 1253134 h 2246978"/>
                  <a:gd name="connsiteX9" fmla="*/ 401140 w 2037505"/>
                  <a:gd name="connsiteY9" fmla="*/ 1081629 h 2246978"/>
                  <a:gd name="connsiteX10" fmla="*/ 606488 w 2037505"/>
                  <a:gd name="connsiteY10" fmla="*/ 759873 h 2246978"/>
                  <a:gd name="connsiteX11" fmla="*/ 198027 w 2037505"/>
                  <a:gd name="connsiteY11" fmla="*/ 728625 h 2246978"/>
                  <a:gd name="connsiteX12" fmla="*/ 183367 w 2037505"/>
                  <a:gd name="connsiteY12" fmla="*/ 10114 h 2246978"/>
                  <a:gd name="connsiteX0" fmla="*/ 129676 w 1983814"/>
                  <a:gd name="connsiteY0" fmla="*/ 42297 h 2279161"/>
                  <a:gd name="connsiteX1" fmla="*/ 1911492 w 1983814"/>
                  <a:gd name="connsiteY1" fmla="*/ 70107 h 2279161"/>
                  <a:gd name="connsiteX2" fmla="*/ 1967083 w 1983814"/>
                  <a:gd name="connsiteY2" fmla="*/ 1879184 h 2279161"/>
                  <a:gd name="connsiteX3" fmla="*/ 1321285 w 1983814"/>
                  <a:gd name="connsiteY3" fmla="*/ 1884200 h 2279161"/>
                  <a:gd name="connsiteX4" fmla="*/ 1381487 w 1983814"/>
                  <a:gd name="connsiteY4" fmla="*/ 1983557 h 2279161"/>
                  <a:gd name="connsiteX5" fmla="*/ 864217 w 1983814"/>
                  <a:gd name="connsiteY5" fmla="*/ 1976996 h 2279161"/>
                  <a:gd name="connsiteX6" fmla="*/ 894150 w 1983814"/>
                  <a:gd name="connsiteY6" fmla="*/ 1866318 h 2279161"/>
                  <a:gd name="connsiteX7" fmla="*/ 362537 w 1983814"/>
                  <a:gd name="connsiteY7" fmla="*/ 1863711 h 2279161"/>
                  <a:gd name="connsiteX8" fmla="*/ 85215 w 1983814"/>
                  <a:gd name="connsiteY8" fmla="*/ 1285317 h 2279161"/>
                  <a:gd name="connsiteX9" fmla="*/ 347449 w 1983814"/>
                  <a:gd name="connsiteY9" fmla="*/ 1113812 h 2279161"/>
                  <a:gd name="connsiteX10" fmla="*/ 552797 w 1983814"/>
                  <a:gd name="connsiteY10" fmla="*/ 792056 h 2279161"/>
                  <a:gd name="connsiteX11" fmla="*/ 188455 w 1983814"/>
                  <a:gd name="connsiteY11" fmla="*/ 703348 h 2279161"/>
                  <a:gd name="connsiteX12" fmla="*/ 129676 w 1983814"/>
                  <a:gd name="connsiteY12" fmla="*/ 42297 h 2279161"/>
                  <a:gd name="connsiteX0" fmla="*/ 134676 w 1988814"/>
                  <a:gd name="connsiteY0" fmla="*/ 43701 h 2280565"/>
                  <a:gd name="connsiteX1" fmla="*/ 1916492 w 1988814"/>
                  <a:gd name="connsiteY1" fmla="*/ 71511 h 2280565"/>
                  <a:gd name="connsiteX2" fmla="*/ 1972083 w 1988814"/>
                  <a:gd name="connsiteY2" fmla="*/ 1880588 h 2280565"/>
                  <a:gd name="connsiteX3" fmla="*/ 1326285 w 1988814"/>
                  <a:gd name="connsiteY3" fmla="*/ 1885604 h 2280565"/>
                  <a:gd name="connsiteX4" fmla="*/ 1386487 w 1988814"/>
                  <a:gd name="connsiteY4" fmla="*/ 1984961 h 2280565"/>
                  <a:gd name="connsiteX5" fmla="*/ 869217 w 1988814"/>
                  <a:gd name="connsiteY5" fmla="*/ 1978400 h 2280565"/>
                  <a:gd name="connsiteX6" fmla="*/ 899150 w 1988814"/>
                  <a:gd name="connsiteY6" fmla="*/ 1867722 h 2280565"/>
                  <a:gd name="connsiteX7" fmla="*/ 367537 w 1988814"/>
                  <a:gd name="connsiteY7" fmla="*/ 1865115 h 2280565"/>
                  <a:gd name="connsiteX8" fmla="*/ 90215 w 1988814"/>
                  <a:gd name="connsiteY8" fmla="*/ 1286721 h 2280565"/>
                  <a:gd name="connsiteX9" fmla="*/ 352449 w 1988814"/>
                  <a:gd name="connsiteY9" fmla="*/ 1115216 h 2280565"/>
                  <a:gd name="connsiteX10" fmla="*/ 557797 w 1988814"/>
                  <a:gd name="connsiteY10" fmla="*/ 793460 h 2280565"/>
                  <a:gd name="connsiteX11" fmla="*/ 178752 w 1988814"/>
                  <a:gd name="connsiteY11" fmla="*/ 723905 h 2280565"/>
                  <a:gd name="connsiteX12" fmla="*/ 134676 w 1988814"/>
                  <a:gd name="connsiteY12" fmla="*/ 43701 h 2280565"/>
                  <a:gd name="connsiteX0" fmla="*/ 138160 w 1992298"/>
                  <a:gd name="connsiteY0" fmla="*/ 43701 h 2280565"/>
                  <a:gd name="connsiteX1" fmla="*/ 1919976 w 1992298"/>
                  <a:gd name="connsiteY1" fmla="*/ 71511 h 2280565"/>
                  <a:gd name="connsiteX2" fmla="*/ 1975567 w 1992298"/>
                  <a:gd name="connsiteY2" fmla="*/ 1880588 h 2280565"/>
                  <a:gd name="connsiteX3" fmla="*/ 1329769 w 1992298"/>
                  <a:gd name="connsiteY3" fmla="*/ 1885604 h 2280565"/>
                  <a:gd name="connsiteX4" fmla="*/ 1389971 w 1992298"/>
                  <a:gd name="connsiteY4" fmla="*/ 1984961 h 2280565"/>
                  <a:gd name="connsiteX5" fmla="*/ 872701 w 1992298"/>
                  <a:gd name="connsiteY5" fmla="*/ 1978400 h 2280565"/>
                  <a:gd name="connsiteX6" fmla="*/ 902634 w 1992298"/>
                  <a:gd name="connsiteY6" fmla="*/ 1867722 h 2280565"/>
                  <a:gd name="connsiteX7" fmla="*/ 371021 w 1992298"/>
                  <a:gd name="connsiteY7" fmla="*/ 1865115 h 2280565"/>
                  <a:gd name="connsiteX8" fmla="*/ 93699 w 1992298"/>
                  <a:gd name="connsiteY8" fmla="*/ 1286721 h 2280565"/>
                  <a:gd name="connsiteX9" fmla="*/ 355933 w 1992298"/>
                  <a:gd name="connsiteY9" fmla="*/ 1115216 h 2280565"/>
                  <a:gd name="connsiteX10" fmla="*/ 561281 w 1992298"/>
                  <a:gd name="connsiteY10" fmla="*/ 793460 h 2280565"/>
                  <a:gd name="connsiteX11" fmla="*/ 182236 w 1992298"/>
                  <a:gd name="connsiteY11" fmla="*/ 723905 h 2280565"/>
                  <a:gd name="connsiteX12" fmla="*/ 138160 w 1992298"/>
                  <a:gd name="connsiteY12" fmla="*/ 43701 h 2280565"/>
                  <a:gd name="connsiteX0" fmla="*/ 138160 w 1992298"/>
                  <a:gd name="connsiteY0" fmla="*/ 43701 h 2280565"/>
                  <a:gd name="connsiteX1" fmla="*/ 1919976 w 1992298"/>
                  <a:gd name="connsiteY1" fmla="*/ 71511 h 2280565"/>
                  <a:gd name="connsiteX2" fmla="*/ 1975567 w 1992298"/>
                  <a:gd name="connsiteY2" fmla="*/ 1880588 h 2280565"/>
                  <a:gd name="connsiteX3" fmla="*/ 1329769 w 1992298"/>
                  <a:gd name="connsiteY3" fmla="*/ 1885604 h 2280565"/>
                  <a:gd name="connsiteX4" fmla="*/ 1389971 w 1992298"/>
                  <a:gd name="connsiteY4" fmla="*/ 1984961 h 2280565"/>
                  <a:gd name="connsiteX5" fmla="*/ 872701 w 1992298"/>
                  <a:gd name="connsiteY5" fmla="*/ 1978400 h 2280565"/>
                  <a:gd name="connsiteX6" fmla="*/ 902634 w 1992298"/>
                  <a:gd name="connsiteY6" fmla="*/ 1867722 h 2280565"/>
                  <a:gd name="connsiteX7" fmla="*/ 371021 w 1992298"/>
                  <a:gd name="connsiteY7" fmla="*/ 1865115 h 2280565"/>
                  <a:gd name="connsiteX8" fmla="*/ 93699 w 1992298"/>
                  <a:gd name="connsiteY8" fmla="*/ 1286721 h 2280565"/>
                  <a:gd name="connsiteX9" fmla="*/ 355936 w 1992298"/>
                  <a:gd name="connsiteY9" fmla="*/ 1096063 h 2280565"/>
                  <a:gd name="connsiteX10" fmla="*/ 561281 w 1992298"/>
                  <a:gd name="connsiteY10" fmla="*/ 793460 h 2280565"/>
                  <a:gd name="connsiteX11" fmla="*/ 182236 w 1992298"/>
                  <a:gd name="connsiteY11" fmla="*/ 723905 h 2280565"/>
                  <a:gd name="connsiteX12" fmla="*/ 138160 w 1992298"/>
                  <a:gd name="connsiteY12" fmla="*/ 43701 h 2280565"/>
                  <a:gd name="connsiteX0" fmla="*/ 138160 w 1992298"/>
                  <a:gd name="connsiteY0" fmla="*/ 43701 h 2280565"/>
                  <a:gd name="connsiteX1" fmla="*/ 1919976 w 1992298"/>
                  <a:gd name="connsiteY1" fmla="*/ 71511 h 2280565"/>
                  <a:gd name="connsiteX2" fmla="*/ 1975567 w 1992298"/>
                  <a:gd name="connsiteY2" fmla="*/ 1880588 h 2280565"/>
                  <a:gd name="connsiteX3" fmla="*/ 1329769 w 1992298"/>
                  <a:gd name="connsiteY3" fmla="*/ 1885604 h 2280565"/>
                  <a:gd name="connsiteX4" fmla="*/ 1389971 w 1992298"/>
                  <a:gd name="connsiteY4" fmla="*/ 1984961 h 2280565"/>
                  <a:gd name="connsiteX5" fmla="*/ 872701 w 1992298"/>
                  <a:gd name="connsiteY5" fmla="*/ 1978400 h 2280565"/>
                  <a:gd name="connsiteX6" fmla="*/ 902634 w 1992298"/>
                  <a:gd name="connsiteY6" fmla="*/ 1867722 h 2280565"/>
                  <a:gd name="connsiteX7" fmla="*/ 371021 w 1992298"/>
                  <a:gd name="connsiteY7" fmla="*/ 1865115 h 2280565"/>
                  <a:gd name="connsiteX8" fmla="*/ 93699 w 1992298"/>
                  <a:gd name="connsiteY8" fmla="*/ 1286721 h 2280565"/>
                  <a:gd name="connsiteX9" fmla="*/ 355936 w 1992298"/>
                  <a:gd name="connsiteY9" fmla="*/ 1096063 h 2280565"/>
                  <a:gd name="connsiteX10" fmla="*/ 561281 w 1992298"/>
                  <a:gd name="connsiteY10" fmla="*/ 793460 h 2280565"/>
                  <a:gd name="connsiteX11" fmla="*/ 182236 w 1992298"/>
                  <a:gd name="connsiteY11" fmla="*/ 723905 h 2280565"/>
                  <a:gd name="connsiteX12" fmla="*/ 138160 w 1992298"/>
                  <a:gd name="connsiteY12" fmla="*/ 43701 h 2280565"/>
                  <a:gd name="connsiteX0" fmla="*/ 138160 w 1992298"/>
                  <a:gd name="connsiteY0" fmla="*/ 43701 h 2280565"/>
                  <a:gd name="connsiteX1" fmla="*/ 1919976 w 1992298"/>
                  <a:gd name="connsiteY1" fmla="*/ 71511 h 2280565"/>
                  <a:gd name="connsiteX2" fmla="*/ 1975567 w 1992298"/>
                  <a:gd name="connsiteY2" fmla="*/ 1880588 h 2280565"/>
                  <a:gd name="connsiteX3" fmla="*/ 1329769 w 1992298"/>
                  <a:gd name="connsiteY3" fmla="*/ 1885604 h 2280565"/>
                  <a:gd name="connsiteX4" fmla="*/ 1389971 w 1992298"/>
                  <a:gd name="connsiteY4" fmla="*/ 1984961 h 2280565"/>
                  <a:gd name="connsiteX5" fmla="*/ 872701 w 1992298"/>
                  <a:gd name="connsiteY5" fmla="*/ 1978400 h 2280565"/>
                  <a:gd name="connsiteX6" fmla="*/ 902634 w 1992298"/>
                  <a:gd name="connsiteY6" fmla="*/ 1867722 h 2280565"/>
                  <a:gd name="connsiteX7" fmla="*/ 371021 w 1992298"/>
                  <a:gd name="connsiteY7" fmla="*/ 1865115 h 2280565"/>
                  <a:gd name="connsiteX8" fmla="*/ 93699 w 1992298"/>
                  <a:gd name="connsiteY8" fmla="*/ 1286721 h 2280565"/>
                  <a:gd name="connsiteX9" fmla="*/ 355940 w 1992298"/>
                  <a:gd name="connsiteY9" fmla="*/ 1067333 h 2280565"/>
                  <a:gd name="connsiteX10" fmla="*/ 561281 w 1992298"/>
                  <a:gd name="connsiteY10" fmla="*/ 793460 h 2280565"/>
                  <a:gd name="connsiteX11" fmla="*/ 182236 w 1992298"/>
                  <a:gd name="connsiteY11" fmla="*/ 723905 h 2280565"/>
                  <a:gd name="connsiteX12" fmla="*/ 138160 w 1992298"/>
                  <a:gd name="connsiteY12" fmla="*/ 43701 h 2280565"/>
                  <a:gd name="connsiteX0" fmla="*/ 138160 w 1992298"/>
                  <a:gd name="connsiteY0" fmla="*/ 43701 h 2280565"/>
                  <a:gd name="connsiteX1" fmla="*/ 1919976 w 1992298"/>
                  <a:gd name="connsiteY1" fmla="*/ 71511 h 2280565"/>
                  <a:gd name="connsiteX2" fmla="*/ 1975567 w 1992298"/>
                  <a:gd name="connsiteY2" fmla="*/ 1880588 h 2280565"/>
                  <a:gd name="connsiteX3" fmla="*/ 1329769 w 1992298"/>
                  <a:gd name="connsiteY3" fmla="*/ 1885604 h 2280565"/>
                  <a:gd name="connsiteX4" fmla="*/ 1389971 w 1992298"/>
                  <a:gd name="connsiteY4" fmla="*/ 1984961 h 2280565"/>
                  <a:gd name="connsiteX5" fmla="*/ 872701 w 1992298"/>
                  <a:gd name="connsiteY5" fmla="*/ 1978400 h 2280565"/>
                  <a:gd name="connsiteX6" fmla="*/ 902634 w 1992298"/>
                  <a:gd name="connsiteY6" fmla="*/ 1867722 h 2280565"/>
                  <a:gd name="connsiteX7" fmla="*/ 371021 w 1992298"/>
                  <a:gd name="connsiteY7" fmla="*/ 1865115 h 2280565"/>
                  <a:gd name="connsiteX8" fmla="*/ 93699 w 1992298"/>
                  <a:gd name="connsiteY8" fmla="*/ 1286721 h 2280565"/>
                  <a:gd name="connsiteX9" fmla="*/ 355940 w 1992298"/>
                  <a:gd name="connsiteY9" fmla="*/ 1067333 h 2280565"/>
                  <a:gd name="connsiteX10" fmla="*/ 561281 w 1992298"/>
                  <a:gd name="connsiteY10" fmla="*/ 793460 h 2280565"/>
                  <a:gd name="connsiteX11" fmla="*/ 182236 w 1992298"/>
                  <a:gd name="connsiteY11" fmla="*/ 723905 h 2280565"/>
                  <a:gd name="connsiteX12" fmla="*/ 138160 w 1992298"/>
                  <a:gd name="connsiteY12" fmla="*/ 43701 h 2280565"/>
                  <a:gd name="connsiteX0" fmla="*/ 138160 w 1992298"/>
                  <a:gd name="connsiteY0" fmla="*/ 43701 h 2280565"/>
                  <a:gd name="connsiteX1" fmla="*/ 1919976 w 1992298"/>
                  <a:gd name="connsiteY1" fmla="*/ 71511 h 2280565"/>
                  <a:gd name="connsiteX2" fmla="*/ 1975567 w 1992298"/>
                  <a:gd name="connsiteY2" fmla="*/ 1880588 h 2280565"/>
                  <a:gd name="connsiteX3" fmla="*/ 1329769 w 1992298"/>
                  <a:gd name="connsiteY3" fmla="*/ 1885604 h 2280565"/>
                  <a:gd name="connsiteX4" fmla="*/ 1389971 w 1992298"/>
                  <a:gd name="connsiteY4" fmla="*/ 1984961 h 2280565"/>
                  <a:gd name="connsiteX5" fmla="*/ 872701 w 1992298"/>
                  <a:gd name="connsiteY5" fmla="*/ 1978400 h 2280565"/>
                  <a:gd name="connsiteX6" fmla="*/ 902634 w 1992298"/>
                  <a:gd name="connsiteY6" fmla="*/ 1867722 h 2280565"/>
                  <a:gd name="connsiteX7" fmla="*/ 371021 w 1992298"/>
                  <a:gd name="connsiteY7" fmla="*/ 1865115 h 2280565"/>
                  <a:gd name="connsiteX8" fmla="*/ 93699 w 1992298"/>
                  <a:gd name="connsiteY8" fmla="*/ 1286721 h 2280565"/>
                  <a:gd name="connsiteX9" fmla="*/ 355940 w 1992298"/>
                  <a:gd name="connsiteY9" fmla="*/ 1067333 h 2280565"/>
                  <a:gd name="connsiteX10" fmla="*/ 561281 w 1992298"/>
                  <a:gd name="connsiteY10" fmla="*/ 793460 h 2280565"/>
                  <a:gd name="connsiteX11" fmla="*/ 182236 w 1992298"/>
                  <a:gd name="connsiteY11" fmla="*/ 723905 h 2280565"/>
                  <a:gd name="connsiteX12" fmla="*/ 138160 w 1992298"/>
                  <a:gd name="connsiteY12" fmla="*/ 43701 h 2280565"/>
                  <a:gd name="connsiteX0" fmla="*/ 138160 w 1992298"/>
                  <a:gd name="connsiteY0" fmla="*/ 43701 h 2280565"/>
                  <a:gd name="connsiteX1" fmla="*/ 1919976 w 1992298"/>
                  <a:gd name="connsiteY1" fmla="*/ 71511 h 2280565"/>
                  <a:gd name="connsiteX2" fmla="*/ 1975567 w 1992298"/>
                  <a:gd name="connsiteY2" fmla="*/ 1880588 h 2280565"/>
                  <a:gd name="connsiteX3" fmla="*/ 1329769 w 1992298"/>
                  <a:gd name="connsiteY3" fmla="*/ 1885604 h 2280565"/>
                  <a:gd name="connsiteX4" fmla="*/ 1389971 w 1992298"/>
                  <a:gd name="connsiteY4" fmla="*/ 1984961 h 2280565"/>
                  <a:gd name="connsiteX5" fmla="*/ 872701 w 1992298"/>
                  <a:gd name="connsiteY5" fmla="*/ 1978400 h 2280565"/>
                  <a:gd name="connsiteX6" fmla="*/ 902634 w 1992298"/>
                  <a:gd name="connsiteY6" fmla="*/ 1867722 h 2280565"/>
                  <a:gd name="connsiteX7" fmla="*/ 371021 w 1992298"/>
                  <a:gd name="connsiteY7" fmla="*/ 1865115 h 2280565"/>
                  <a:gd name="connsiteX8" fmla="*/ 93699 w 1992298"/>
                  <a:gd name="connsiteY8" fmla="*/ 1286721 h 2280565"/>
                  <a:gd name="connsiteX9" fmla="*/ 355940 w 1992298"/>
                  <a:gd name="connsiteY9" fmla="*/ 1067333 h 2280565"/>
                  <a:gd name="connsiteX10" fmla="*/ 561281 w 1992298"/>
                  <a:gd name="connsiteY10" fmla="*/ 793460 h 2280565"/>
                  <a:gd name="connsiteX11" fmla="*/ 182236 w 1992298"/>
                  <a:gd name="connsiteY11" fmla="*/ 723905 h 2280565"/>
                  <a:gd name="connsiteX12" fmla="*/ 138160 w 1992298"/>
                  <a:gd name="connsiteY12" fmla="*/ 43701 h 2280565"/>
                  <a:gd name="connsiteX0" fmla="*/ 128883 w 1983021"/>
                  <a:gd name="connsiteY0" fmla="*/ 42846 h 2279710"/>
                  <a:gd name="connsiteX1" fmla="*/ 1910699 w 1983021"/>
                  <a:gd name="connsiteY1" fmla="*/ 70656 h 2279710"/>
                  <a:gd name="connsiteX2" fmla="*/ 1966290 w 1983021"/>
                  <a:gd name="connsiteY2" fmla="*/ 1879733 h 2279710"/>
                  <a:gd name="connsiteX3" fmla="*/ 1320492 w 1983021"/>
                  <a:gd name="connsiteY3" fmla="*/ 1884749 h 2279710"/>
                  <a:gd name="connsiteX4" fmla="*/ 1380694 w 1983021"/>
                  <a:gd name="connsiteY4" fmla="*/ 1984106 h 2279710"/>
                  <a:gd name="connsiteX5" fmla="*/ 863424 w 1983021"/>
                  <a:gd name="connsiteY5" fmla="*/ 1977545 h 2279710"/>
                  <a:gd name="connsiteX6" fmla="*/ 893357 w 1983021"/>
                  <a:gd name="connsiteY6" fmla="*/ 1866867 h 2279710"/>
                  <a:gd name="connsiteX7" fmla="*/ 361744 w 1983021"/>
                  <a:gd name="connsiteY7" fmla="*/ 1864260 h 2279710"/>
                  <a:gd name="connsiteX8" fmla="*/ 84422 w 1983021"/>
                  <a:gd name="connsiteY8" fmla="*/ 1285866 h 2279710"/>
                  <a:gd name="connsiteX9" fmla="*/ 346663 w 1983021"/>
                  <a:gd name="connsiteY9" fmla="*/ 1066478 h 2279710"/>
                  <a:gd name="connsiteX10" fmla="*/ 552004 w 1983021"/>
                  <a:gd name="connsiteY10" fmla="*/ 792605 h 2279710"/>
                  <a:gd name="connsiteX11" fmla="*/ 199847 w 1983021"/>
                  <a:gd name="connsiteY11" fmla="*/ 711377 h 2279710"/>
                  <a:gd name="connsiteX12" fmla="*/ 128883 w 1983021"/>
                  <a:gd name="connsiteY12" fmla="*/ 42846 h 2279710"/>
                  <a:gd name="connsiteX0" fmla="*/ 134985 w 1989123"/>
                  <a:gd name="connsiteY0" fmla="*/ 46699 h 2283563"/>
                  <a:gd name="connsiteX1" fmla="*/ 1916801 w 1989123"/>
                  <a:gd name="connsiteY1" fmla="*/ 74509 h 2283563"/>
                  <a:gd name="connsiteX2" fmla="*/ 1972392 w 1989123"/>
                  <a:gd name="connsiteY2" fmla="*/ 1883586 h 2283563"/>
                  <a:gd name="connsiteX3" fmla="*/ 1326594 w 1989123"/>
                  <a:gd name="connsiteY3" fmla="*/ 1888602 h 2283563"/>
                  <a:gd name="connsiteX4" fmla="*/ 1386796 w 1989123"/>
                  <a:gd name="connsiteY4" fmla="*/ 1987959 h 2283563"/>
                  <a:gd name="connsiteX5" fmla="*/ 869526 w 1989123"/>
                  <a:gd name="connsiteY5" fmla="*/ 1981398 h 2283563"/>
                  <a:gd name="connsiteX6" fmla="*/ 899459 w 1989123"/>
                  <a:gd name="connsiteY6" fmla="*/ 1870720 h 2283563"/>
                  <a:gd name="connsiteX7" fmla="*/ 367846 w 1989123"/>
                  <a:gd name="connsiteY7" fmla="*/ 1868113 h 2283563"/>
                  <a:gd name="connsiteX8" fmla="*/ 90524 w 1989123"/>
                  <a:gd name="connsiteY8" fmla="*/ 1289719 h 2283563"/>
                  <a:gd name="connsiteX9" fmla="*/ 352765 w 1989123"/>
                  <a:gd name="connsiteY9" fmla="*/ 1070331 h 2283563"/>
                  <a:gd name="connsiteX10" fmla="*/ 558106 w 1989123"/>
                  <a:gd name="connsiteY10" fmla="*/ 796458 h 2283563"/>
                  <a:gd name="connsiteX11" fmla="*/ 188029 w 1989123"/>
                  <a:gd name="connsiteY11" fmla="*/ 767751 h 2283563"/>
                  <a:gd name="connsiteX12" fmla="*/ 134985 w 1989123"/>
                  <a:gd name="connsiteY12" fmla="*/ 46699 h 2283563"/>
                  <a:gd name="connsiteX0" fmla="*/ 132909 w 1987047"/>
                  <a:gd name="connsiteY0" fmla="*/ 46699 h 2283563"/>
                  <a:gd name="connsiteX1" fmla="*/ 1914725 w 1987047"/>
                  <a:gd name="connsiteY1" fmla="*/ 74509 h 2283563"/>
                  <a:gd name="connsiteX2" fmla="*/ 1970316 w 1987047"/>
                  <a:gd name="connsiteY2" fmla="*/ 1883586 h 2283563"/>
                  <a:gd name="connsiteX3" fmla="*/ 1324518 w 1987047"/>
                  <a:gd name="connsiteY3" fmla="*/ 1888602 h 2283563"/>
                  <a:gd name="connsiteX4" fmla="*/ 1384720 w 1987047"/>
                  <a:gd name="connsiteY4" fmla="*/ 1987959 h 2283563"/>
                  <a:gd name="connsiteX5" fmla="*/ 867450 w 1987047"/>
                  <a:gd name="connsiteY5" fmla="*/ 1981398 h 2283563"/>
                  <a:gd name="connsiteX6" fmla="*/ 897383 w 1987047"/>
                  <a:gd name="connsiteY6" fmla="*/ 1870720 h 2283563"/>
                  <a:gd name="connsiteX7" fmla="*/ 365770 w 1987047"/>
                  <a:gd name="connsiteY7" fmla="*/ 1868113 h 2283563"/>
                  <a:gd name="connsiteX8" fmla="*/ 88448 w 1987047"/>
                  <a:gd name="connsiteY8" fmla="*/ 1289719 h 2283563"/>
                  <a:gd name="connsiteX9" fmla="*/ 350689 w 1987047"/>
                  <a:gd name="connsiteY9" fmla="*/ 1070331 h 2283563"/>
                  <a:gd name="connsiteX10" fmla="*/ 556030 w 1987047"/>
                  <a:gd name="connsiteY10" fmla="*/ 796458 h 2283563"/>
                  <a:gd name="connsiteX11" fmla="*/ 185953 w 1987047"/>
                  <a:gd name="connsiteY11" fmla="*/ 767751 h 2283563"/>
                  <a:gd name="connsiteX12" fmla="*/ 132909 w 1987047"/>
                  <a:gd name="connsiteY12" fmla="*/ 46699 h 2283563"/>
                  <a:gd name="connsiteX0" fmla="*/ 132909 w 1987047"/>
                  <a:gd name="connsiteY0" fmla="*/ 46699 h 2283563"/>
                  <a:gd name="connsiteX1" fmla="*/ 1914725 w 1987047"/>
                  <a:gd name="connsiteY1" fmla="*/ 74509 h 2283563"/>
                  <a:gd name="connsiteX2" fmla="*/ 1970316 w 1987047"/>
                  <a:gd name="connsiteY2" fmla="*/ 1883586 h 2283563"/>
                  <a:gd name="connsiteX3" fmla="*/ 1324518 w 1987047"/>
                  <a:gd name="connsiteY3" fmla="*/ 1888602 h 2283563"/>
                  <a:gd name="connsiteX4" fmla="*/ 1384720 w 1987047"/>
                  <a:gd name="connsiteY4" fmla="*/ 1987959 h 2283563"/>
                  <a:gd name="connsiteX5" fmla="*/ 867450 w 1987047"/>
                  <a:gd name="connsiteY5" fmla="*/ 1981398 h 2283563"/>
                  <a:gd name="connsiteX6" fmla="*/ 897383 w 1987047"/>
                  <a:gd name="connsiteY6" fmla="*/ 1870720 h 2283563"/>
                  <a:gd name="connsiteX7" fmla="*/ 365770 w 1987047"/>
                  <a:gd name="connsiteY7" fmla="*/ 1868113 h 2283563"/>
                  <a:gd name="connsiteX8" fmla="*/ 88448 w 1987047"/>
                  <a:gd name="connsiteY8" fmla="*/ 1289719 h 2283563"/>
                  <a:gd name="connsiteX9" fmla="*/ 350689 w 1987047"/>
                  <a:gd name="connsiteY9" fmla="*/ 1070331 h 2283563"/>
                  <a:gd name="connsiteX10" fmla="*/ 556030 w 1987047"/>
                  <a:gd name="connsiteY10" fmla="*/ 796458 h 2283563"/>
                  <a:gd name="connsiteX11" fmla="*/ 185953 w 1987047"/>
                  <a:gd name="connsiteY11" fmla="*/ 767751 h 2283563"/>
                  <a:gd name="connsiteX12" fmla="*/ 132909 w 1987047"/>
                  <a:gd name="connsiteY12" fmla="*/ 46699 h 2283563"/>
                  <a:gd name="connsiteX0" fmla="*/ 139272 w 1993410"/>
                  <a:gd name="connsiteY0" fmla="*/ 46699 h 2283563"/>
                  <a:gd name="connsiteX1" fmla="*/ 1921088 w 1993410"/>
                  <a:gd name="connsiteY1" fmla="*/ 74509 h 2283563"/>
                  <a:gd name="connsiteX2" fmla="*/ 1976679 w 1993410"/>
                  <a:gd name="connsiteY2" fmla="*/ 1883586 h 2283563"/>
                  <a:gd name="connsiteX3" fmla="*/ 1330881 w 1993410"/>
                  <a:gd name="connsiteY3" fmla="*/ 1888602 h 2283563"/>
                  <a:gd name="connsiteX4" fmla="*/ 1391083 w 1993410"/>
                  <a:gd name="connsiteY4" fmla="*/ 1987959 h 2283563"/>
                  <a:gd name="connsiteX5" fmla="*/ 873813 w 1993410"/>
                  <a:gd name="connsiteY5" fmla="*/ 1981398 h 2283563"/>
                  <a:gd name="connsiteX6" fmla="*/ 903746 w 1993410"/>
                  <a:gd name="connsiteY6" fmla="*/ 1870720 h 2283563"/>
                  <a:gd name="connsiteX7" fmla="*/ 372133 w 1993410"/>
                  <a:gd name="connsiteY7" fmla="*/ 1868113 h 2283563"/>
                  <a:gd name="connsiteX8" fmla="*/ 94811 w 1993410"/>
                  <a:gd name="connsiteY8" fmla="*/ 1289719 h 2283563"/>
                  <a:gd name="connsiteX9" fmla="*/ 357052 w 1993410"/>
                  <a:gd name="connsiteY9" fmla="*/ 1070331 h 2283563"/>
                  <a:gd name="connsiteX10" fmla="*/ 562393 w 1993410"/>
                  <a:gd name="connsiteY10" fmla="*/ 796458 h 2283563"/>
                  <a:gd name="connsiteX11" fmla="*/ 192316 w 1993410"/>
                  <a:gd name="connsiteY11" fmla="*/ 767751 h 2283563"/>
                  <a:gd name="connsiteX12" fmla="*/ 139272 w 1993410"/>
                  <a:gd name="connsiteY12" fmla="*/ 46699 h 2283563"/>
                  <a:gd name="connsiteX0" fmla="*/ 139272 w 1993410"/>
                  <a:gd name="connsiteY0" fmla="*/ 46699 h 2283563"/>
                  <a:gd name="connsiteX1" fmla="*/ 1921088 w 1993410"/>
                  <a:gd name="connsiteY1" fmla="*/ 74509 h 2283563"/>
                  <a:gd name="connsiteX2" fmla="*/ 1976679 w 1993410"/>
                  <a:gd name="connsiteY2" fmla="*/ 1883586 h 2283563"/>
                  <a:gd name="connsiteX3" fmla="*/ 1330881 w 1993410"/>
                  <a:gd name="connsiteY3" fmla="*/ 1888602 h 2283563"/>
                  <a:gd name="connsiteX4" fmla="*/ 1391083 w 1993410"/>
                  <a:gd name="connsiteY4" fmla="*/ 1987959 h 2283563"/>
                  <a:gd name="connsiteX5" fmla="*/ 873813 w 1993410"/>
                  <a:gd name="connsiteY5" fmla="*/ 1981398 h 2283563"/>
                  <a:gd name="connsiteX6" fmla="*/ 903746 w 1993410"/>
                  <a:gd name="connsiteY6" fmla="*/ 1870720 h 2283563"/>
                  <a:gd name="connsiteX7" fmla="*/ 372133 w 1993410"/>
                  <a:gd name="connsiteY7" fmla="*/ 1868113 h 2283563"/>
                  <a:gd name="connsiteX8" fmla="*/ 94811 w 1993410"/>
                  <a:gd name="connsiteY8" fmla="*/ 1289719 h 2283563"/>
                  <a:gd name="connsiteX9" fmla="*/ 357052 w 1993410"/>
                  <a:gd name="connsiteY9" fmla="*/ 1070331 h 2283563"/>
                  <a:gd name="connsiteX10" fmla="*/ 562393 w 1993410"/>
                  <a:gd name="connsiteY10" fmla="*/ 796458 h 2283563"/>
                  <a:gd name="connsiteX11" fmla="*/ 192316 w 1993410"/>
                  <a:gd name="connsiteY11" fmla="*/ 767751 h 2283563"/>
                  <a:gd name="connsiteX12" fmla="*/ 139272 w 1993410"/>
                  <a:gd name="connsiteY12" fmla="*/ 46699 h 2283563"/>
                  <a:gd name="connsiteX0" fmla="*/ 121181 w 1975319"/>
                  <a:gd name="connsiteY0" fmla="*/ 40280 h 2277144"/>
                  <a:gd name="connsiteX1" fmla="*/ 1902997 w 1975319"/>
                  <a:gd name="connsiteY1" fmla="*/ 68090 h 2277144"/>
                  <a:gd name="connsiteX2" fmla="*/ 1958588 w 1975319"/>
                  <a:gd name="connsiteY2" fmla="*/ 1877167 h 2277144"/>
                  <a:gd name="connsiteX3" fmla="*/ 1312790 w 1975319"/>
                  <a:gd name="connsiteY3" fmla="*/ 1882183 h 2277144"/>
                  <a:gd name="connsiteX4" fmla="*/ 1372992 w 1975319"/>
                  <a:gd name="connsiteY4" fmla="*/ 1981540 h 2277144"/>
                  <a:gd name="connsiteX5" fmla="*/ 855722 w 1975319"/>
                  <a:gd name="connsiteY5" fmla="*/ 1974979 h 2277144"/>
                  <a:gd name="connsiteX6" fmla="*/ 885655 w 1975319"/>
                  <a:gd name="connsiteY6" fmla="*/ 1864301 h 2277144"/>
                  <a:gd name="connsiteX7" fmla="*/ 354042 w 1975319"/>
                  <a:gd name="connsiteY7" fmla="*/ 1861694 h 2277144"/>
                  <a:gd name="connsiteX8" fmla="*/ 76720 w 1975319"/>
                  <a:gd name="connsiteY8" fmla="*/ 1283300 h 2277144"/>
                  <a:gd name="connsiteX9" fmla="*/ 338961 w 1975319"/>
                  <a:gd name="connsiteY9" fmla="*/ 1063912 h 2277144"/>
                  <a:gd name="connsiteX10" fmla="*/ 544302 w 1975319"/>
                  <a:gd name="connsiteY10" fmla="*/ 790039 h 2277144"/>
                  <a:gd name="connsiteX11" fmla="*/ 227998 w 1975319"/>
                  <a:gd name="connsiteY11" fmla="*/ 673796 h 2277144"/>
                  <a:gd name="connsiteX12" fmla="*/ 121181 w 1975319"/>
                  <a:gd name="connsiteY12" fmla="*/ 40280 h 2277144"/>
                  <a:gd name="connsiteX0" fmla="*/ 121181 w 1975319"/>
                  <a:gd name="connsiteY0" fmla="*/ 40280 h 2277144"/>
                  <a:gd name="connsiteX1" fmla="*/ 1902997 w 1975319"/>
                  <a:gd name="connsiteY1" fmla="*/ 68090 h 2277144"/>
                  <a:gd name="connsiteX2" fmla="*/ 1958588 w 1975319"/>
                  <a:gd name="connsiteY2" fmla="*/ 1877167 h 2277144"/>
                  <a:gd name="connsiteX3" fmla="*/ 1312790 w 1975319"/>
                  <a:gd name="connsiteY3" fmla="*/ 1882183 h 2277144"/>
                  <a:gd name="connsiteX4" fmla="*/ 1372992 w 1975319"/>
                  <a:gd name="connsiteY4" fmla="*/ 1981540 h 2277144"/>
                  <a:gd name="connsiteX5" fmla="*/ 855722 w 1975319"/>
                  <a:gd name="connsiteY5" fmla="*/ 1974979 h 2277144"/>
                  <a:gd name="connsiteX6" fmla="*/ 885655 w 1975319"/>
                  <a:gd name="connsiteY6" fmla="*/ 1864301 h 2277144"/>
                  <a:gd name="connsiteX7" fmla="*/ 354042 w 1975319"/>
                  <a:gd name="connsiteY7" fmla="*/ 1861694 h 2277144"/>
                  <a:gd name="connsiteX8" fmla="*/ 76720 w 1975319"/>
                  <a:gd name="connsiteY8" fmla="*/ 1283300 h 2277144"/>
                  <a:gd name="connsiteX9" fmla="*/ 338961 w 1975319"/>
                  <a:gd name="connsiteY9" fmla="*/ 1063912 h 2277144"/>
                  <a:gd name="connsiteX10" fmla="*/ 544302 w 1975319"/>
                  <a:gd name="connsiteY10" fmla="*/ 790039 h 2277144"/>
                  <a:gd name="connsiteX11" fmla="*/ 227998 w 1975319"/>
                  <a:gd name="connsiteY11" fmla="*/ 673796 h 2277144"/>
                  <a:gd name="connsiteX12" fmla="*/ 121181 w 1975319"/>
                  <a:gd name="connsiteY12" fmla="*/ 40280 h 2277144"/>
                  <a:gd name="connsiteX0" fmla="*/ 118427 w 1972565"/>
                  <a:gd name="connsiteY0" fmla="*/ 43273 h 2280137"/>
                  <a:gd name="connsiteX1" fmla="*/ 1900243 w 1972565"/>
                  <a:gd name="connsiteY1" fmla="*/ 71083 h 2280137"/>
                  <a:gd name="connsiteX2" fmla="*/ 1955834 w 1972565"/>
                  <a:gd name="connsiteY2" fmla="*/ 1880160 h 2280137"/>
                  <a:gd name="connsiteX3" fmla="*/ 1310036 w 1972565"/>
                  <a:gd name="connsiteY3" fmla="*/ 1885176 h 2280137"/>
                  <a:gd name="connsiteX4" fmla="*/ 1370238 w 1972565"/>
                  <a:gd name="connsiteY4" fmla="*/ 1984533 h 2280137"/>
                  <a:gd name="connsiteX5" fmla="*/ 852968 w 1972565"/>
                  <a:gd name="connsiteY5" fmla="*/ 1977972 h 2280137"/>
                  <a:gd name="connsiteX6" fmla="*/ 882901 w 1972565"/>
                  <a:gd name="connsiteY6" fmla="*/ 1867294 h 2280137"/>
                  <a:gd name="connsiteX7" fmla="*/ 351288 w 1972565"/>
                  <a:gd name="connsiteY7" fmla="*/ 1864687 h 2280137"/>
                  <a:gd name="connsiteX8" fmla="*/ 73966 w 1972565"/>
                  <a:gd name="connsiteY8" fmla="*/ 1286293 h 2280137"/>
                  <a:gd name="connsiteX9" fmla="*/ 336207 w 1972565"/>
                  <a:gd name="connsiteY9" fmla="*/ 1066905 h 2280137"/>
                  <a:gd name="connsiteX10" fmla="*/ 541548 w 1972565"/>
                  <a:gd name="connsiteY10" fmla="*/ 793032 h 2280137"/>
                  <a:gd name="connsiteX11" fmla="*/ 234205 w 1972565"/>
                  <a:gd name="connsiteY11" fmla="*/ 717639 h 2280137"/>
                  <a:gd name="connsiteX12" fmla="*/ 118427 w 1972565"/>
                  <a:gd name="connsiteY12" fmla="*/ 43273 h 2280137"/>
                  <a:gd name="connsiteX0" fmla="*/ 136124 w 1990262"/>
                  <a:gd name="connsiteY0" fmla="*/ 43273 h 2280137"/>
                  <a:gd name="connsiteX1" fmla="*/ 1917940 w 1990262"/>
                  <a:gd name="connsiteY1" fmla="*/ 71083 h 2280137"/>
                  <a:gd name="connsiteX2" fmla="*/ 1973531 w 1990262"/>
                  <a:gd name="connsiteY2" fmla="*/ 1880160 h 2280137"/>
                  <a:gd name="connsiteX3" fmla="*/ 1327733 w 1990262"/>
                  <a:gd name="connsiteY3" fmla="*/ 1885176 h 2280137"/>
                  <a:gd name="connsiteX4" fmla="*/ 1387935 w 1990262"/>
                  <a:gd name="connsiteY4" fmla="*/ 1984533 h 2280137"/>
                  <a:gd name="connsiteX5" fmla="*/ 870665 w 1990262"/>
                  <a:gd name="connsiteY5" fmla="*/ 1977972 h 2280137"/>
                  <a:gd name="connsiteX6" fmla="*/ 900598 w 1990262"/>
                  <a:gd name="connsiteY6" fmla="*/ 1867294 h 2280137"/>
                  <a:gd name="connsiteX7" fmla="*/ 368985 w 1990262"/>
                  <a:gd name="connsiteY7" fmla="*/ 1864687 h 2280137"/>
                  <a:gd name="connsiteX8" fmla="*/ 91663 w 1990262"/>
                  <a:gd name="connsiteY8" fmla="*/ 1286293 h 2280137"/>
                  <a:gd name="connsiteX9" fmla="*/ 353904 w 1990262"/>
                  <a:gd name="connsiteY9" fmla="*/ 1066905 h 2280137"/>
                  <a:gd name="connsiteX10" fmla="*/ 559245 w 1990262"/>
                  <a:gd name="connsiteY10" fmla="*/ 793032 h 2280137"/>
                  <a:gd name="connsiteX11" fmla="*/ 251902 w 1990262"/>
                  <a:gd name="connsiteY11" fmla="*/ 717639 h 2280137"/>
                  <a:gd name="connsiteX12" fmla="*/ 136859 w 1990262"/>
                  <a:gd name="connsiteY12" fmla="*/ 607484 h 2280137"/>
                  <a:gd name="connsiteX13" fmla="*/ 136124 w 1990262"/>
                  <a:gd name="connsiteY13" fmla="*/ 43273 h 2280137"/>
                  <a:gd name="connsiteX0" fmla="*/ 167904 w 2022042"/>
                  <a:gd name="connsiteY0" fmla="*/ 36062 h 2272926"/>
                  <a:gd name="connsiteX1" fmla="*/ 1949720 w 2022042"/>
                  <a:gd name="connsiteY1" fmla="*/ 63872 h 2272926"/>
                  <a:gd name="connsiteX2" fmla="*/ 2005311 w 2022042"/>
                  <a:gd name="connsiteY2" fmla="*/ 1872949 h 2272926"/>
                  <a:gd name="connsiteX3" fmla="*/ 1359513 w 2022042"/>
                  <a:gd name="connsiteY3" fmla="*/ 1877965 h 2272926"/>
                  <a:gd name="connsiteX4" fmla="*/ 1419715 w 2022042"/>
                  <a:gd name="connsiteY4" fmla="*/ 1977322 h 2272926"/>
                  <a:gd name="connsiteX5" fmla="*/ 902445 w 2022042"/>
                  <a:gd name="connsiteY5" fmla="*/ 1970761 h 2272926"/>
                  <a:gd name="connsiteX6" fmla="*/ 932378 w 2022042"/>
                  <a:gd name="connsiteY6" fmla="*/ 1860083 h 2272926"/>
                  <a:gd name="connsiteX7" fmla="*/ 400765 w 2022042"/>
                  <a:gd name="connsiteY7" fmla="*/ 1857476 h 2272926"/>
                  <a:gd name="connsiteX8" fmla="*/ 123443 w 2022042"/>
                  <a:gd name="connsiteY8" fmla="*/ 1279082 h 2272926"/>
                  <a:gd name="connsiteX9" fmla="*/ 385684 w 2022042"/>
                  <a:gd name="connsiteY9" fmla="*/ 1059694 h 2272926"/>
                  <a:gd name="connsiteX10" fmla="*/ 591025 w 2022042"/>
                  <a:gd name="connsiteY10" fmla="*/ 785821 h 2272926"/>
                  <a:gd name="connsiteX11" fmla="*/ 283682 w 2022042"/>
                  <a:gd name="connsiteY11" fmla="*/ 710428 h 2272926"/>
                  <a:gd name="connsiteX12" fmla="*/ 87985 w 2022042"/>
                  <a:gd name="connsiteY12" fmla="*/ 611944 h 2272926"/>
                  <a:gd name="connsiteX13" fmla="*/ 167904 w 2022042"/>
                  <a:gd name="connsiteY13" fmla="*/ 36062 h 2272926"/>
                  <a:gd name="connsiteX0" fmla="*/ 167905 w 2022043"/>
                  <a:gd name="connsiteY0" fmla="*/ 36062 h 2272926"/>
                  <a:gd name="connsiteX1" fmla="*/ 1949721 w 2022043"/>
                  <a:gd name="connsiteY1" fmla="*/ 63872 h 2272926"/>
                  <a:gd name="connsiteX2" fmla="*/ 2005312 w 2022043"/>
                  <a:gd name="connsiteY2" fmla="*/ 1872949 h 2272926"/>
                  <a:gd name="connsiteX3" fmla="*/ 1359514 w 2022043"/>
                  <a:gd name="connsiteY3" fmla="*/ 1877965 h 2272926"/>
                  <a:gd name="connsiteX4" fmla="*/ 1419716 w 2022043"/>
                  <a:gd name="connsiteY4" fmla="*/ 1977322 h 2272926"/>
                  <a:gd name="connsiteX5" fmla="*/ 902446 w 2022043"/>
                  <a:gd name="connsiteY5" fmla="*/ 1970761 h 2272926"/>
                  <a:gd name="connsiteX6" fmla="*/ 932379 w 2022043"/>
                  <a:gd name="connsiteY6" fmla="*/ 1860083 h 2272926"/>
                  <a:gd name="connsiteX7" fmla="*/ 400766 w 2022043"/>
                  <a:gd name="connsiteY7" fmla="*/ 1857476 h 2272926"/>
                  <a:gd name="connsiteX8" fmla="*/ 123444 w 2022043"/>
                  <a:gd name="connsiteY8" fmla="*/ 1279082 h 2272926"/>
                  <a:gd name="connsiteX9" fmla="*/ 385685 w 2022043"/>
                  <a:gd name="connsiteY9" fmla="*/ 1059694 h 2272926"/>
                  <a:gd name="connsiteX10" fmla="*/ 591026 w 2022043"/>
                  <a:gd name="connsiteY10" fmla="*/ 785821 h 2272926"/>
                  <a:gd name="connsiteX11" fmla="*/ 283683 w 2022043"/>
                  <a:gd name="connsiteY11" fmla="*/ 710428 h 2272926"/>
                  <a:gd name="connsiteX12" fmla="*/ 87986 w 2022043"/>
                  <a:gd name="connsiteY12" fmla="*/ 611944 h 2272926"/>
                  <a:gd name="connsiteX13" fmla="*/ 167905 w 2022043"/>
                  <a:gd name="connsiteY13" fmla="*/ 36062 h 2272926"/>
                  <a:gd name="connsiteX0" fmla="*/ 167905 w 2022043"/>
                  <a:gd name="connsiteY0" fmla="*/ 36062 h 2272926"/>
                  <a:gd name="connsiteX1" fmla="*/ 1949721 w 2022043"/>
                  <a:gd name="connsiteY1" fmla="*/ 63872 h 2272926"/>
                  <a:gd name="connsiteX2" fmla="*/ 2005312 w 2022043"/>
                  <a:gd name="connsiteY2" fmla="*/ 1872949 h 2272926"/>
                  <a:gd name="connsiteX3" fmla="*/ 1359514 w 2022043"/>
                  <a:gd name="connsiteY3" fmla="*/ 1877965 h 2272926"/>
                  <a:gd name="connsiteX4" fmla="*/ 1419716 w 2022043"/>
                  <a:gd name="connsiteY4" fmla="*/ 1977322 h 2272926"/>
                  <a:gd name="connsiteX5" fmla="*/ 902446 w 2022043"/>
                  <a:gd name="connsiteY5" fmla="*/ 1970761 h 2272926"/>
                  <a:gd name="connsiteX6" fmla="*/ 932379 w 2022043"/>
                  <a:gd name="connsiteY6" fmla="*/ 1860083 h 2272926"/>
                  <a:gd name="connsiteX7" fmla="*/ 400766 w 2022043"/>
                  <a:gd name="connsiteY7" fmla="*/ 1857476 h 2272926"/>
                  <a:gd name="connsiteX8" fmla="*/ 123444 w 2022043"/>
                  <a:gd name="connsiteY8" fmla="*/ 1279082 h 2272926"/>
                  <a:gd name="connsiteX9" fmla="*/ 385685 w 2022043"/>
                  <a:gd name="connsiteY9" fmla="*/ 1059694 h 2272926"/>
                  <a:gd name="connsiteX10" fmla="*/ 591026 w 2022043"/>
                  <a:gd name="connsiteY10" fmla="*/ 785821 h 2272926"/>
                  <a:gd name="connsiteX11" fmla="*/ 283683 w 2022043"/>
                  <a:gd name="connsiteY11" fmla="*/ 710428 h 2272926"/>
                  <a:gd name="connsiteX12" fmla="*/ 87986 w 2022043"/>
                  <a:gd name="connsiteY12" fmla="*/ 611944 h 2272926"/>
                  <a:gd name="connsiteX13" fmla="*/ 167905 w 2022043"/>
                  <a:gd name="connsiteY13" fmla="*/ 36062 h 2272926"/>
                  <a:gd name="connsiteX0" fmla="*/ 167905 w 2022043"/>
                  <a:gd name="connsiteY0" fmla="*/ 36062 h 2272926"/>
                  <a:gd name="connsiteX1" fmla="*/ 1949721 w 2022043"/>
                  <a:gd name="connsiteY1" fmla="*/ 63872 h 2272926"/>
                  <a:gd name="connsiteX2" fmla="*/ 2005312 w 2022043"/>
                  <a:gd name="connsiteY2" fmla="*/ 1872949 h 2272926"/>
                  <a:gd name="connsiteX3" fmla="*/ 1359514 w 2022043"/>
                  <a:gd name="connsiteY3" fmla="*/ 1877965 h 2272926"/>
                  <a:gd name="connsiteX4" fmla="*/ 1419716 w 2022043"/>
                  <a:gd name="connsiteY4" fmla="*/ 1977322 h 2272926"/>
                  <a:gd name="connsiteX5" fmla="*/ 902446 w 2022043"/>
                  <a:gd name="connsiteY5" fmla="*/ 1970761 h 2272926"/>
                  <a:gd name="connsiteX6" fmla="*/ 932379 w 2022043"/>
                  <a:gd name="connsiteY6" fmla="*/ 1860083 h 2272926"/>
                  <a:gd name="connsiteX7" fmla="*/ 400766 w 2022043"/>
                  <a:gd name="connsiteY7" fmla="*/ 1857476 h 2272926"/>
                  <a:gd name="connsiteX8" fmla="*/ 123444 w 2022043"/>
                  <a:gd name="connsiteY8" fmla="*/ 1279082 h 2272926"/>
                  <a:gd name="connsiteX9" fmla="*/ 394645 w 2022043"/>
                  <a:gd name="connsiteY9" fmla="*/ 995501 h 2272926"/>
                  <a:gd name="connsiteX10" fmla="*/ 591026 w 2022043"/>
                  <a:gd name="connsiteY10" fmla="*/ 785821 h 2272926"/>
                  <a:gd name="connsiteX11" fmla="*/ 283683 w 2022043"/>
                  <a:gd name="connsiteY11" fmla="*/ 710428 h 2272926"/>
                  <a:gd name="connsiteX12" fmla="*/ 87986 w 2022043"/>
                  <a:gd name="connsiteY12" fmla="*/ 611944 h 2272926"/>
                  <a:gd name="connsiteX13" fmla="*/ 167905 w 2022043"/>
                  <a:gd name="connsiteY13" fmla="*/ 36062 h 2272926"/>
                  <a:gd name="connsiteX0" fmla="*/ 167905 w 2022043"/>
                  <a:gd name="connsiteY0" fmla="*/ 36062 h 2272926"/>
                  <a:gd name="connsiteX1" fmla="*/ 1949721 w 2022043"/>
                  <a:gd name="connsiteY1" fmla="*/ 63872 h 2272926"/>
                  <a:gd name="connsiteX2" fmla="*/ 2005312 w 2022043"/>
                  <a:gd name="connsiteY2" fmla="*/ 1872949 h 2272926"/>
                  <a:gd name="connsiteX3" fmla="*/ 1359514 w 2022043"/>
                  <a:gd name="connsiteY3" fmla="*/ 1877965 h 2272926"/>
                  <a:gd name="connsiteX4" fmla="*/ 1419716 w 2022043"/>
                  <a:gd name="connsiteY4" fmla="*/ 1977322 h 2272926"/>
                  <a:gd name="connsiteX5" fmla="*/ 902446 w 2022043"/>
                  <a:gd name="connsiteY5" fmla="*/ 1970761 h 2272926"/>
                  <a:gd name="connsiteX6" fmla="*/ 932379 w 2022043"/>
                  <a:gd name="connsiteY6" fmla="*/ 1860083 h 2272926"/>
                  <a:gd name="connsiteX7" fmla="*/ 400766 w 2022043"/>
                  <a:gd name="connsiteY7" fmla="*/ 1857476 h 2272926"/>
                  <a:gd name="connsiteX8" fmla="*/ 123444 w 2022043"/>
                  <a:gd name="connsiteY8" fmla="*/ 1279082 h 2272926"/>
                  <a:gd name="connsiteX9" fmla="*/ 394645 w 2022043"/>
                  <a:gd name="connsiteY9" fmla="*/ 995501 h 2272926"/>
                  <a:gd name="connsiteX10" fmla="*/ 591026 w 2022043"/>
                  <a:gd name="connsiteY10" fmla="*/ 785821 h 2272926"/>
                  <a:gd name="connsiteX11" fmla="*/ 283683 w 2022043"/>
                  <a:gd name="connsiteY11" fmla="*/ 710428 h 2272926"/>
                  <a:gd name="connsiteX12" fmla="*/ 87986 w 2022043"/>
                  <a:gd name="connsiteY12" fmla="*/ 611944 h 2272926"/>
                  <a:gd name="connsiteX13" fmla="*/ 167905 w 2022043"/>
                  <a:gd name="connsiteY13" fmla="*/ 36062 h 2272926"/>
                  <a:gd name="connsiteX0" fmla="*/ 167905 w 2022043"/>
                  <a:gd name="connsiteY0" fmla="*/ 36062 h 2272926"/>
                  <a:gd name="connsiteX1" fmla="*/ 1949721 w 2022043"/>
                  <a:gd name="connsiteY1" fmla="*/ 63872 h 2272926"/>
                  <a:gd name="connsiteX2" fmla="*/ 2005312 w 2022043"/>
                  <a:gd name="connsiteY2" fmla="*/ 1872949 h 2272926"/>
                  <a:gd name="connsiteX3" fmla="*/ 1359514 w 2022043"/>
                  <a:gd name="connsiteY3" fmla="*/ 1877965 h 2272926"/>
                  <a:gd name="connsiteX4" fmla="*/ 1419716 w 2022043"/>
                  <a:gd name="connsiteY4" fmla="*/ 1977322 h 2272926"/>
                  <a:gd name="connsiteX5" fmla="*/ 902446 w 2022043"/>
                  <a:gd name="connsiteY5" fmla="*/ 1970761 h 2272926"/>
                  <a:gd name="connsiteX6" fmla="*/ 932379 w 2022043"/>
                  <a:gd name="connsiteY6" fmla="*/ 1860083 h 2272926"/>
                  <a:gd name="connsiteX7" fmla="*/ 400766 w 2022043"/>
                  <a:gd name="connsiteY7" fmla="*/ 1857476 h 2272926"/>
                  <a:gd name="connsiteX8" fmla="*/ 123444 w 2022043"/>
                  <a:gd name="connsiteY8" fmla="*/ 1279082 h 2272926"/>
                  <a:gd name="connsiteX9" fmla="*/ 394645 w 2022043"/>
                  <a:gd name="connsiteY9" fmla="*/ 995501 h 2272926"/>
                  <a:gd name="connsiteX10" fmla="*/ 591026 w 2022043"/>
                  <a:gd name="connsiteY10" fmla="*/ 785821 h 2272926"/>
                  <a:gd name="connsiteX11" fmla="*/ 283683 w 2022043"/>
                  <a:gd name="connsiteY11" fmla="*/ 710428 h 2272926"/>
                  <a:gd name="connsiteX12" fmla="*/ 87986 w 2022043"/>
                  <a:gd name="connsiteY12" fmla="*/ 611944 h 2272926"/>
                  <a:gd name="connsiteX13" fmla="*/ 167905 w 2022043"/>
                  <a:gd name="connsiteY13" fmla="*/ 36062 h 2272926"/>
                  <a:gd name="connsiteX0" fmla="*/ 167905 w 2022043"/>
                  <a:gd name="connsiteY0" fmla="*/ 36062 h 2272926"/>
                  <a:gd name="connsiteX1" fmla="*/ 1949721 w 2022043"/>
                  <a:gd name="connsiteY1" fmla="*/ 63872 h 2272926"/>
                  <a:gd name="connsiteX2" fmla="*/ 2005312 w 2022043"/>
                  <a:gd name="connsiteY2" fmla="*/ 1872949 h 2272926"/>
                  <a:gd name="connsiteX3" fmla="*/ 1359514 w 2022043"/>
                  <a:gd name="connsiteY3" fmla="*/ 1877965 h 2272926"/>
                  <a:gd name="connsiteX4" fmla="*/ 1419716 w 2022043"/>
                  <a:gd name="connsiteY4" fmla="*/ 1977322 h 2272926"/>
                  <a:gd name="connsiteX5" fmla="*/ 902446 w 2022043"/>
                  <a:gd name="connsiteY5" fmla="*/ 1970761 h 2272926"/>
                  <a:gd name="connsiteX6" fmla="*/ 932379 w 2022043"/>
                  <a:gd name="connsiteY6" fmla="*/ 1860083 h 2272926"/>
                  <a:gd name="connsiteX7" fmla="*/ 400766 w 2022043"/>
                  <a:gd name="connsiteY7" fmla="*/ 1857476 h 2272926"/>
                  <a:gd name="connsiteX8" fmla="*/ 123444 w 2022043"/>
                  <a:gd name="connsiteY8" fmla="*/ 1279082 h 2272926"/>
                  <a:gd name="connsiteX9" fmla="*/ 394645 w 2022043"/>
                  <a:gd name="connsiteY9" fmla="*/ 995501 h 2272926"/>
                  <a:gd name="connsiteX10" fmla="*/ 591026 w 2022043"/>
                  <a:gd name="connsiteY10" fmla="*/ 785821 h 2272926"/>
                  <a:gd name="connsiteX11" fmla="*/ 283683 w 2022043"/>
                  <a:gd name="connsiteY11" fmla="*/ 710428 h 2272926"/>
                  <a:gd name="connsiteX12" fmla="*/ 87986 w 2022043"/>
                  <a:gd name="connsiteY12" fmla="*/ 611944 h 2272926"/>
                  <a:gd name="connsiteX13" fmla="*/ 167905 w 2022043"/>
                  <a:gd name="connsiteY13" fmla="*/ 36062 h 2272926"/>
                  <a:gd name="connsiteX0" fmla="*/ 167905 w 2022043"/>
                  <a:gd name="connsiteY0" fmla="*/ 36062 h 2272926"/>
                  <a:gd name="connsiteX1" fmla="*/ 1949721 w 2022043"/>
                  <a:gd name="connsiteY1" fmla="*/ 63872 h 2272926"/>
                  <a:gd name="connsiteX2" fmla="*/ 2005312 w 2022043"/>
                  <a:gd name="connsiteY2" fmla="*/ 1872949 h 2272926"/>
                  <a:gd name="connsiteX3" fmla="*/ 1359514 w 2022043"/>
                  <a:gd name="connsiteY3" fmla="*/ 1877965 h 2272926"/>
                  <a:gd name="connsiteX4" fmla="*/ 1419716 w 2022043"/>
                  <a:gd name="connsiteY4" fmla="*/ 1977322 h 2272926"/>
                  <a:gd name="connsiteX5" fmla="*/ 902446 w 2022043"/>
                  <a:gd name="connsiteY5" fmla="*/ 1970761 h 2272926"/>
                  <a:gd name="connsiteX6" fmla="*/ 932379 w 2022043"/>
                  <a:gd name="connsiteY6" fmla="*/ 1860083 h 2272926"/>
                  <a:gd name="connsiteX7" fmla="*/ 400766 w 2022043"/>
                  <a:gd name="connsiteY7" fmla="*/ 1857476 h 2272926"/>
                  <a:gd name="connsiteX8" fmla="*/ 123444 w 2022043"/>
                  <a:gd name="connsiteY8" fmla="*/ 1279082 h 2272926"/>
                  <a:gd name="connsiteX9" fmla="*/ 394645 w 2022043"/>
                  <a:gd name="connsiteY9" fmla="*/ 995501 h 2272926"/>
                  <a:gd name="connsiteX10" fmla="*/ 644795 w 2022043"/>
                  <a:gd name="connsiteY10" fmla="*/ 914206 h 2272926"/>
                  <a:gd name="connsiteX11" fmla="*/ 283683 w 2022043"/>
                  <a:gd name="connsiteY11" fmla="*/ 710428 h 2272926"/>
                  <a:gd name="connsiteX12" fmla="*/ 87986 w 2022043"/>
                  <a:gd name="connsiteY12" fmla="*/ 611944 h 2272926"/>
                  <a:gd name="connsiteX13" fmla="*/ 167905 w 2022043"/>
                  <a:gd name="connsiteY13" fmla="*/ 36062 h 2272926"/>
                  <a:gd name="connsiteX0" fmla="*/ 167905 w 2022043"/>
                  <a:gd name="connsiteY0" fmla="*/ 36062 h 2272926"/>
                  <a:gd name="connsiteX1" fmla="*/ 1949721 w 2022043"/>
                  <a:gd name="connsiteY1" fmla="*/ 63872 h 2272926"/>
                  <a:gd name="connsiteX2" fmla="*/ 2005312 w 2022043"/>
                  <a:gd name="connsiteY2" fmla="*/ 1872949 h 2272926"/>
                  <a:gd name="connsiteX3" fmla="*/ 1359514 w 2022043"/>
                  <a:gd name="connsiteY3" fmla="*/ 1877965 h 2272926"/>
                  <a:gd name="connsiteX4" fmla="*/ 1419716 w 2022043"/>
                  <a:gd name="connsiteY4" fmla="*/ 1977322 h 2272926"/>
                  <a:gd name="connsiteX5" fmla="*/ 902446 w 2022043"/>
                  <a:gd name="connsiteY5" fmla="*/ 1970761 h 2272926"/>
                  <a:gd name="connsiteX6" fmla="*/ 932379 w 2022043"/>
                  <a:gd name="connsiteY6" fmla="*/ 1860083 h 2272926"/>
                  <a:gd name="connsiteX7" fmla="*/ 400766 w 2022043"/>
                  <a:gd name="connsiteY7" fmla="*/ 1857476 h 2272926"/>
                  <a:gd name="connsiteX8" fmla="*/ 123444 w 2022043"/>
                  <a:gd name="connsiteY8" fmla="*/ 1279082 h 2272926"/>
                  <a:gd name="connsiteX9" fmla="*/ 394645 w 2022043"/>
                  <a:gd name="connsiteY9" fmla="*/ 995501 h 2272926"/>
                  <a:gd name="connsiteX10" fmla="*/ 617911 w 2022043"/>
                  <a:gd name="connsiteY10" fmla="*/ 861684 h 2272926"/>
                  <a:gd name="connsiteX11" fmla="*/ 283683 w 2022043"/>
                  <a:gd name="connsiteY11" fmla="*/ 710428 h 2272926"/>
                  <a:gd name="connsiteX12" fmla="*/ 87986 w 2022043"/>
                  <a:gd name="connsiteY12" fmla="*/ 611944 h 2272926"/>
                  <a:gd name="connsiteX13" fmla="*/ 167905 w 2022043"/>
                  <a:gd name="connsiteY13" fmla="*/ 36062 h 2272926"/>
                  <a:gd name="connsiteX0" fmla="*/ 167905 w 2022043"/>
                  <a:gd name="connsiteY0" fmla="*/ 36062 h 2272926"/>
                  <a:gd name="connsiteX1" fmla="*/ 1949721 w 2022043"/>
                  <a:gd name="connsiteY1" fmla="*/ 63872 h 2272926"/>
                  <a:gd name="connsiteX2" fmla="*/ 2005312 w 2022043"/>
                  <a:gd name="connsiteY2" fmla="*/ 1872949 h 2272926"/>
                  <a:gd name="connsiteX3" fmla="*/ 1359514 w 2022043"/>
                  <a:gd name="connsiteY3" fmla="*/ 1877965 h 2272926"/>
                  <a:gd name="connsiteX4" fmla="*/ 1419716 w 2022043"/>
                  <a:gd name="connsiteY4" fmla="*/ 1977322 h 2272926"/>
                  <a:gd name="connsiteX5" fmla="*/ 902446 w 2022043"/>
                  <a:gd name="connsiteY5" fmla="*/ 1970761 h 2272926"/>
                  <a:gd name="connsiteX6" fmla="*/ 932379 w 2022043"/>
                  <a:gd name="connsiteY6" fmla="*/ 1860083 h 2272926"/>
                  <a:gd name="connsiteX7" fmla="*/ 400766 w 2022043"/>
                  <a:gd name="connsiteY7" fmla="*/ 1857476 h 2272926"/>
                  <a:gd name="connsiteX8" fmla="*/ 123444 w 2022043"/>
                  <a:gd name="connsiteY8" fmla="*/ 1279082 h 2272926"/>
                  <a:gd name="connsiteX9" fmla="*/ 394645 w 2022043"/>
                  <a:gd name="connsiteY9" fmla="*/ 995501 h 2272926"/>
                  <a:gd name="connsiteX10" fmla="*/ 617911 w 2022043"/>
                  <a:gd name="connsiteY10" fmla="*/ 861684 h 2272926"/>
                  <a:gd name="connsiteX11" fmla="*/ 283683 w 2022043"/>
                  <a:gd name="connsiteY11" fmla="*/ 710428 h 2272926"/>
                  <a:gd name="connsiteX12" fmla="*/ 87986 w 2022043"/>
                  <a:gd name="connsiteY12" fmla="*/ 611944 h 2272926"/>
                  <a:gd name="connsiteX13" fmla="*/ 167905 w 2022043"/>
                  <a:gd name="connsiteY13" fmla="*/ 36062 h 2272926"/>
                  <a:gd name="connsiteX0" fmla="*/ 167905 w 2022043"/>
                  <a:gd name="connsiteY0" fmla="*/ 36062 h 2272926"/>
                  <a:gd name="connsiteX1" fmla="*/ 1949721 w 2022043"/>
                  <a:gd name="connsiteY1" fmla="*/ 63872 h 2272926"/>
                  <a:gd name="connsiteX2" fmla="*/ 2005312 w 2022043"/>
                  <a:gd name="connsiteY2" fmla="*/ 1872949 h 2272926"/>
                  <a:gd name="connsiteX3" fmla="*/ 1359514 w 2022043"/>
                  <a:gd name="connsiteY3" fmla="*/ 1877965 h 2272926"/>
                  <a:gd name="connsiteX4" fmla="*/ 1419716 w 2022043"/>
                  <a:gd name="connsiteY4" fmla="*/ 1977322 h 2272926"/>
                  <a:gd name="connsiteX5" fmla="*/ 902446 w 2022043"/>
                  <a:gd name="connsiteY5" fmla="*/ 1970761 h 2272926"/>
                  <a:gd name="connsiteX6" fmla="*/ 932379 w 2022043"/>
                  <a:gd name="connsiteY6" fmla="*/ 1860083 h 2272926"/>
                  <a:gd name="connsiteX7" fmla="*/ 400766 w 2022043"/>
                  <a:gd name="connsiteY7" fmla="*/ 1857476 h 2272926"/>
                  <a:gd name="connsiteX8" fmla="*/ 123444 w 2022043"/>
                  <a:gd name="connsiteY8" fmla="*/ 1279082 h 2272926"/>
                  <a:gd name="connsiteX9" fmla="*/ 394645 w 2022043"/>
                  <a:gd name="connsiteY9" fmla="*/ 995501 h 2272926"/>
                  <a:gd name="connsiteX10" fmla="*/ 617911 w 2022043"/>
                  <a:gd name="connsiteY10" fmla="*/ 861684 h 2272926"/>
                  <a:gd name="connsiteX11" fmla="*/ 283683 w 2022043"/>
                  <a:gd name="connsiteY11" fmla="*/ 710428 h 2272926"/>
                  <a:gd name="connsiteX12" fmla="*/ 87986 w 2022043"/>
                  <a:gd name="connsiteY12" fmla="*/ 611944 h 2272926"/>
                  <a:gd name="connsiteX13" fmla="*/ 167905 w 2022043"/>
                  <a:gd name="connsiteY13" fmla="*/ 36062 h 2272926"/>
                  <a:gd name="connsiteX0" fmla="*/ 167905 w 2022043"/>
                  <a:gd name="connsiteY0" fmla="*/ 36062 h 2272926"/>
                  <a:gd name="connsiteX1" fmla="*/ 1949721 w 2022043"/>
                  <a:gd name="connsiteY1" fmla="*/ 63872 h 2272926"/>
                  <a:gd name="connsiteX2" fmla="*/ 2005312 w 2022043"/>
                  <a:gd name="connsiteY2" fmla="*/ 1872949 h 2272926"/>
                  <a:gd name="connsiteX3" fmla="*/ 1359514 w 2022043"/>
                  <a:gd name="connsiteY3" fmla="*/ 1877965 h 2272926"/>
                  <a:gd name="connsiteX4" fmla="*/ 1419716 w 2022043"/>
                  <a:gd name="connsiteY4" fmla="*/ 1977322 h 2272926"/>
                  <a:gd name="connsiteX5" fmla="*/ 902446 w 2022043"/>
                  <a:gd name="connsiteY5" fmla="*/ 1970761 h 2272926"/>
                  <a:gd name="connsiteX6" fmla="*/ 932379 w 2022043"/>
                  <a:gd name="connsiteY6" fmla="*/ 1860083 h 2272926"/>
                  <a:gd name="connsiteX7" fmla="*/ 400766 w 2022043"/>
                  <a:gd name="connsiteY7" fmla="*/ 1857476 h 2272926"/>
                  <a:gd name="connsiteX8" fmla="*/ 123444 w 2022043"/>
                  <a:gd name="connsiteY8" fmla="*/ 1279082 h 2272926"/>
                  <a:gd name="connsiteX9" fmla="*/ 394645 w 2022043"/>
                  <a:gd name="connsiteY9" fmla="*/ 995501 h 2272926"/>
                  <a:gd name="connsiteX10" fmla="*/ 617911 w 2022043"/>
                  <a:gd name="connsiteY10" fmla="*/ 861684 h 2272926"/>
                  <a:gd name="connsiteX11" fmla="*/ 283683 w 2022043"/>
                  <a:gd name="connsiteY11" fmla="*/ 710428 h 2272926"/>
                  <a:gd name="connsiteX12" fmla="*/ 87986 w 2022043"/>
                  <a:gd name="connsiteY12" fmla="*/ 611944 h 2272926"/>
                  <a:gd name="connsiteX13" fmla="*/ 167905 w 2022043"/>
                  <a:gd name="connsiteY13" fmla="*/ 36062 h 2272926"/>
                  <a:gd name="connsiteX0" fmla="*/ 167905 w 2022043"/>
                  <a:gd name="connsiteY0" fmla="*/ 36062 h 2272926"/>
                  <a:gd name="connsiteX1" fmla="*/ 1949721 w 2022043"/>
                  <a:gd name="connsiteY1" fmla="*/ 63872 h 2272926"/>
                  <a:gd name="connsiteX2" fmla="*/ 2005312 w 2022043"/>
                  <a:gd name="connsiteY2" fmla="*/ 1872949 h 2272926"/>
                  <a:gd name="connsiteX3" fmla="*/ 1359514 w 2022043"/>
                  <a:gd name="connsiteY3" fmla="*/ 1877965 h 2272926"/>
                  <a:gd name="connsiteX4" fmla="*/ 1419716 w 2022043"/>
                  <a:gd name="connsiteY4" fmla="*/ 1977322 h 2272926"/>
                  <a:gd name="connsiteX5" fmla="*/ 902446 w 2022043"/>
                  <a:gd name="connsiteY5" fmla="*/ 1970761 h 2272926"/>
                  <a:gd name="connsiteX6" fmla="*/ 932379 w 2022043"/>
                  <a:gd name="connsiteY6" fmla="*/ 1860083 h 2272926"/>
                  <a:gd name="connsiteX7" fmla="*/ 400766 w 2022043"/>
                  <a:gd name="connsiteY7" fmla="*/ 1857476 h 2272926"/>
                  <a:gd name="connsiteX8" fmla="*/ 123444 w 2022043"/>
                  <a:gd name="connsiteY8" fmla="*/ 1279082 h 2272926"/>
                  <a:gd name="connsiteX9" fmla="*/ 394645 w 2022043"/>
                  <a:gd name="connsiteY9" fmla="*/ 995501 h 2272926"/>
                  <a:gd name="connsiteX10" fmla="*/ 617911 w 2022043"/>
                  <a:gd name="connsiteY10" fmla="*/ 861684 h 2272926"/>
                  <a:gd name="connsiteX11" fmla="*/ 283683 w 2022043"/>
                  <a:gd name="connsiteY11" fmla="*/ 710428 h 2272926"/>
                  <a:gd name="connsiteX12" fmla="*/ 87986 w 2022043"/>
                  <a:gd name="connsiteY12" fmla="*/ 611944 h 2272926"/>
                  <a:gd name="connsiteX13" fmla="*/ 167905 w 2022043"/>
                  <a:gd name="connsiteY13" fmla="*/ 36062 h 2272926"/>
                  <a:gd name="connsiteX0" fmla="*/ 167905 w 2022043"/>
                  <a:gd name="connsiteY0" fmla="*/ 36062 h 2272926"/>
                  <a:gd name="connsiteX1" fmla="*/ 1949721 w 2022043"/>
                  <a:gd name="connsiteY1" fmla="*/ 63872 h 2272926"/>
                  <a:gd name="connsiteX2" fmla="*/ 2005312 w 2022043"/>
                  <a:gd name="connsiteY2" fmla="*/ 1872949 h 2272926"/>
                  <a:gd name="connsiteX3" fmla="*/ 1359514 w 2022043"/>
                  <a:gd name="connsiteY3" fmla="*/ 1877965 h 2272926"/>
                  <a:gd name="connsiteX4" fmla="*/ 1419716 w 2022043"/>
                  <a:gd name="connsiteY4" fmla="*/ 1977322 h 2272926"/>
                  <a:gd name="connsiteX5" fmla="*/ 902446 w 2022043"/>
                  <a:gd name="connsiteY5" fmla="*/ 1970761 h 2272926"/>
                  <a:gd name="connsiteX6" fmla="*/ 932379 w 2022043"/>
                  <a:gd name="connsiteY6" fmla="*/ 1860083 h 2272926"/>
                  <a:gd name="connsiteX7" fmla="*/ 400766 w 2022043"/>
                  <a:gd name="connsiteY7" fmla="*/ 1857476 h 2272926"/>
                  <a:gd name="connsiteX8" fmla="*/ 123444 w 2022043"/>
                  <a:gd name="connsiteY8" fmla="*/ 1279082 h 2272926"/>
                  <a:gd name="connsiteX9" fmla="*/ 394645 w 2022043"/>
                  <a:gd name="connsiteY9" fmla="*/ 995501 h 2272926"/>
                  <a:gd name="connsiteX10" fmla="*/ 617911 w 2022043"/>
                  <a:gd name="connsiteY10" fmla="*/ 861684 h 2272926"/>
                  <a:gd name="connsiteX11" fmla="*/ 283683 w 2022043"/>
                  <a:gd name="connsiteY11" fmla="*/ 710428 h 2272926"/>
                  <a:gd name="connsiteX12" fmla="*/ 87986 w 2022043"/>
                  <a:gd name="connsiteY12" fmla="*/ 611944 h 2272926"/>
                  <a:gd name="connsiteX13" fmla="*/ 167905 w 2022043"/>
                  <a:gd name="connsiteY13" fmla="*/ 36062 h 2272926"/>
                  <a:gd name="connsiteX0" fmla="*/ 167905 w 2022043"/>
                  <a:gd name="connsiteY0" fmla="*/ 36062 h 2272926"/>
                  <a:gd name="connsiteX1" fmla="*/ 1949721 w 2022043"/>
                  <a:gd name="connsiteY1" fmla="*/ 63872 h 2272926"/>
                  <a:gd name="connsiteX2" fmla="*/ 2005312 w 2022043"/>
                  <a:gd name="connsiteY2" fmla="*/ 1872949 h 2272926"/>
                  <a:gd name="connsiteX3" fmla="*/ 1359514 w 2022043"/>
                  <a:gd name="connsiteY3" fmla="*/ 1877965 h 2272926"/>
                  <a:gd name="connsiteX4" fmla="*/ 1419716 w 2022043"/>
                  <a:gd name="connsiteY4" fmla="*/ 1977322 h 2272926"/>
                  <a:gd name="connsiteX5" fmla="*/ 902446 w 2022043"/>
                  <a:gd name="connsiteY5" fmla="*/ 1970761 h 2272926"/>
                  <a:gd name="connsiteX6" fmla="*/ 932379 w 2022043"/>
                  <a:gd name="connsiteY6" fmla="*/ 1860083 h 2272926"/>
                  <a:gd name="connsiteX7" fmla="*/ 400766 w 2022043"/>
                  <a:gd name="connsiteY7" fmla="*/ 1857476 h 2272926"/>
                  <a:gd name="connsiteX8" fmla="*/ 123444 w 2022043"/>
                  <a:gd name="connsiteY8" fmla="*/ 1279082 h 2272926"/>
                  <a:gd name="connsiteX9" fmla="*/ 394645 w 2022043"/>
                  <a:gd name="connsiteY9" fmla="*/ 995501 h 2272926"/>
                  <a:gd name="connsiteX10" fmla="*/ 617911 w 2022043"/>
                  <a:gd name="connsiteY10" fmla="*/ 861684 h 2272926"/>
                  <a:gd name="connsiteX11" fmla="*/ 283683 w 2022043"/>
                  <a:gd name="connsiteY11" fmla="*/ 710428 h 2272926"/>
                  <a:gd name="connsiteX12" fmla="*/ 87986 w 2022043"/>
                  <a:gd name="connsiteY12" fmla="*/ 611944 h 2272926"/>
                  <a:gd name="connsiteX13" fmla="*/ 167905 w 2022043"/>
                  <a:gd name="connsiteY13" fmla="*/ 36062 h 2272926"/>
                  <a:gd name="connsiteX0" fmla="*/ 167905 w 2022043"/>
                  <a:gd name="connsiteY0" fmla="*/ 36062 h 2272926"/>
                  <a:gd name="connsiteX1" fmla="*/ 1949721 w 2022043"/>
                  <a:gd name="connsiteY1" fmla="*/ 63872 h 2272926"/>
                  <a:gd name="connsiteX2" fmla="*/ 2005312 w 2022043"/>
                  <a:gd name="connsiteY2" fmla="*/ 1872949 h 2272926"/>
                  <a:gd name="connsiteX3" fmla="*/ 1359514 w 2022043"/>
                  <a:gd name="connsiteY3" fmla="*/ 1877965 h 2272926"/>
                  <a:gd name="connsiteX4" fmla="*/ 1419716 w 2022043"/>
                  <a:gd name="connsiteY4" fmla="*/ 1977322 h 2272926"/>
                  <a:gd name="connsiteX5" fmla="*/ 902446 w 2022043"/>
                  <a:gd name="connsiteY5" fmla="*/ 1970761 h 2272926"/>
                  <a:gd name="connsiteX6" fmla="*/ 932379 w 2022043"/>
                  <a:gd name="connsiteY6" fmla="*/ 1860083 h 2272926"/>
                  <a:gd name="connsiteX7" fmla="*/ 400766 w 2022043"/>
                  <a:gd name="connsiteY7" fmla="*/ 1857476 h 2272926"/>
                  <a:gd name="connsiteX8" fmla="*/ 123444 w 2022043"/>
                  <a:gd name="connsiteY8" fmla="*/ 1279082 h 2272926"/>
                  <a:gd name="connsiteX9" fmla="*/ 394645 w 2022043"/>
                  <a:gd name="connsiteY9" fmla="*/ 995501 h 2272926"/>
                  <a:gd name="connsiteX10" fmla="*/ 617911 w 2022043"/>
                  <a:gd name="connsiteY10" fmla="*/ 861684 h 2272926"/>
                  <a:gd name="connsiteX11" fmla="*/ 283683 w 2022043"/>
                  <a:gd name="connsiteY11" fmla="*/ 710428 h 2272926"/>
                  <a:gd name="connsiteX12" fmla="*/ 87986 w 2022043"/>
                  <a:gd name="connsiteY12" fmla="*/ 611944 h 2272926"/>
                  <a:gd name="connsiteX13" fmla="*/ 167905 w 2022043"/>
                  <a:gd name="connsiteY13" fmla="*/ 36062 h 2272926"/>
                  <a:gd name="connsiteX0" fmla="*/ 167905 w 2022043"/>
                  <a:gd name="connsiteY0" fmla="*/ 36062 h 2272926"/>
                  <a:gd name="connsiteX1" fmla="*/ 1949721 w 2022043"/>
                  <a:gd name="connsiteY1" fmla="*/ 63872 h 2272926"/>
                  <a:gd name="connsiteX2" fmla="*/ 2005312 w 2022043"/>
                  <a:gd name="connsiteY2" fmla="*/ 1872949 h 2272926"/>
                  <a:gd name="connsiteX3" fmla="*/ 1359514 w 2022043"/>
                  <a:gd name="connsiteY3" fmla="*/ 1877965 h 2272926"/>
                  <a:gd name="connsiteX4" fmla="*/ 1419716 w 2022043"/>
                  <a:gd name="connsiteY4" fmla="*/ 1977322 h 2272926"/>
                  <a:gd name="connsiteX5" fmla="*/ 902446 w 2022043"/>
                  <a:gd name="connsiteY5" fmla="*/ 1970761 h 2272926"/>
                  <a:gd name="connsiteX6" fmla="*/ 932379 w 2022043"/>
                  <a:gd name="connsiteY6" fmla="*/ 1860083 h 2272926"/>
                  <a:gd name="connsiteX7" fmla="*/ 400766 w 2022043"/>
                  <a:gd name="connsiteY7" fmla="*/ 1857476 h 2272926"/>
                  <a:gd name="connsiteX8" fmla="*/ 123444 w 2022043"/>
                  <a:gd name="connsiteY8" fmla="*/ 1279082 h 2272926"/>
                  <a:gd name="connsiteX9" fmla="*/ 150719 w 2022043"/>
                  <a:gd name="connsiteY9" fmla="*/ 1102143 h 2272926"/>
                  <a:gd name="connsiteX10" fmla="*/ 394645 w 2022043"/>
                  <a:gd name="connsiteY10" fmla="*/ 995501 h 2272926"/>
                  <a:gd name="connsiteX11" fmla="*/ 617911 w 2022043"/>
                  <a:gd name="connsiteY11" fmla="*/ 861684 h 2272926"/>
                  <a:gd name="connsiteX12" fmla="*/ 283683 w 2022043"/>
                  <a:gd name="connsiteY12" fmla="*/ 710428 h 2272926"/>
                  <a:gd name="connsiteX13" fmla="*/ 87986 w 2022043"/>
                  <a:gd name="connsiteY13" fmla="*/ 611944 h 2272926"/>
                  <a:gd name="connsiteX14" fmla="*/ 167905 w 2022043"/>
                  <a:gd name="connsiteY14" fmla="*/ 36062 h 2272926"/>
                  <a:gd name="connsiteX0" fmla="*/ 167905 w 2022043"/>
                  <a:gd name="connsiteY0" fmla="*/ 36062 h 2272926"/>
                  <a:gd name="connsiteX1" fmla="*/ 1949721 w 2022043"/>
                  <a:gd name="connsiteY1" fmla="*/ 63872 h 2272926"/>
                  <a:gd name="connsiteX2" fmla="*/ 2005312 w 2022043"/>
                  <a:gd name="connsiteY2" fmla="*/ 1872949 h 2272926"/>
                  <a:gd name="connsiteX3" fmla="*/ 1359514 w 2022043"/>
                  <a:gd name="connsiteY3" fmla="*/ 1877965 h 2272926"/>
                  <a:gd name="connsiteX4" fmla="*/ 1419716 w 2022043"/>
                  <a:gd name="connsiteY4" fmla="*/ 1977322 h 2272926"/>
                  <a:gd name="connsiteX5" fmla="*/ 902446 w 2022043"/>
                  <a:gd name="connsiteY5" fmla="*/ 1970761 h 2272926"/>
                  <a:gd name="connsiteX6" fmla="*/ 932379 w 2022043"/>
                  <a:gd name="connsiteY6" fmla="*/ 1860083 h 2272926"/>
                  <a:gd name="connsiteX7" fmla="*/ 400766 w 2022043"/>
                  <a:gd name="connsiteY7" fmla="*/ 1857476 h 2272926"/>
                  <a:gd name="connsiteX8" fmla="*/ 123444 w 2022043"/>
                  <a:gd name="connsiteY8" fmla="*/ 1279082 h 2272926"/>
                  <a:gd name="connsiteX9" fmla="*/ 150719 w 2022043"/>
                  <a:gd name="connsiteY9" fmla="*/ 1102143 h 2272926"/>
                  <a:gd name="connsiteX10" fmla="*/ 394645 w 2022043"/>
                  <a:gd name="connsiteY10" fmla="*/ 995501 h 2272926"/>
                  <a:gd name="connsiteX11" fmla="*/ 617911 w 2022043"/>
                  <a:gd name="connsiteY11" fmla="*/ 861684 h 2272926"/>
                  <a:gd name="connsiteX12" fmla="*/ 500219 w 2022043"/>
                  <a:gd name="connsiteY12" fmla="*/ 752000 h 2272926"/>
                  <a:gd name="connsiteX13" fmla="*/ 283683 w 2022043"/>
                  <a:gd name="connsiteY13" fmla="*/ 710428 h 2272926"/>
                  <a:gd name="connsiteX14" fmla="*/ 87986 w 2022043"/>
                  <a:gd name="connsiteY14" fmla="*/ 611944 h 2272926"/>
                  <a:gd name="connsiteX15" fmla="*/ 167905 w 2022043"/>
                  <a:gd name="connsiteY15" fmla="*/ 36062 h 2272926"/>
                  <a:gd name="connsiteX0" fmla="*/ 167905 w 2022043"/>
                  <a:gd name="connsiteY0" fmla="*/ 36062 h 2272926"/>
                  <a:gd name="connsiteX1" fmla="*/ 1949721 w 2022043"/>
                  <a:gd name="connsiteY1" fmla="*/ 63872 h 2272926"/>
                  <a:gd name="connsiteX2" fmla="*/ 2005312 w 2022043"/>
                  <a:gd name="connsiteY2" fmla="*/ 1872949 h 2272926"/>
                  <a:gd name="connsiteX3" fmla="*/ 1359514 w 2022043"/>
                  <a:gd name="connsiteY3" fmla="*/ 1877965 h 2272926"/>
                  <a:gd name="connsiteX4" fmla="*/ 1419716 w 2022043"/>
                  <a:gd name="connsiteY4" fmla="*/ 1977322 h 2272926"/>
                  <a:gd name="connsiteX5" fmla="*/ 902446 w 2022043"/>
                  <a:gd name="connsiteY5" fmla="*/ 1970761 h 2272926"/>
                  <a:gd name="connsiteX6" fmla="*/ 932379 w 2022043"/>
                  <a:gd name="connsiteY6" fmla="*/ 1860083 h 2272926"/>
                  <a:gd name="connsiteX7" fmla="*/ 400766 w 2022043"/>
                  <a:gd name="connsiteY7" fmla="*/ 1857476 h 2272926"/>
                  <a:gd name="connsiteX8" fmla="*/ 123444 w 2022043"/>
                  <a:gd name="connsiteY8" fmla="*/ 1279082 h 2272926"/>
                  <a:gd name="connsiteX9" fmla="*/ 150719 w 2022043"/>
                  <a:gd name="connsiteY9" fmla="*/ 1102143 h 2272926"/>
                  <a:gd name="connsiteX10" fmla="*/ 394645 w 2022043"/>
                  <a:gd name="connsiteY10" fmla="*/ 995501 h 2272926"/>
                  <a:gd name="connsiteX11" fmla="*/ 617911 w 2022043"/>
                  <a:gd name="connsiteY11" fmla="*/ 861684 h 2272926"/>
                  <a:gd name="connsiteX12" fmla="*/ 500219 w 2022043"/>
                  <a:gd name="connsiteY12" fmla="*/ 752000 h 2272926"/>
                  <a:gd name="connsiteX13" fmla="*/ 283683 w 2022043"/>
                  <a:gd name="connsiteY13" fmla="*/ 710428 h 2272926"/>
                  <a:gd name="connsiteX14" fmla="*/ 87986 w 2022043"/>
                  <a:gd name="connsiteY14" fmla="*/ 611944 h 2272926"/>
                  <a:gd name="connsiteX15" fmla="*/ 167905 w 2022043"/>
                  <a:gd name="connsiteY15" fmla="*/ 36062 h 2272926"/>
                  <a:gd name="connsiteX0" fmla="*/ 167905 w 2022043"/>
                  <a:gd name="connsiteY0" fmla="*/ 36062 h 2272926"/>
                  <a:gd name="connsiteX1" fmla="*/ 1949721 w 2022043"/>
                  <a:gd name="connsiteY1" fmla="*/ 63872 h 2272926"/>
                  <a:gd name="connsiteX2" fmla="*/ 2005312 w 2022043"/>
                  <a:gd name="connsiteY2" fmla="*/ 1872949 h 2272926"/>
                  <a:gd name="connsiteX3" fmla="*/ 1359514 w 2022043"/>
                  <a:gd name="connsiteY3" fmla="*/ 1877965 h 2272926"/>
                  <a:gd name="connsiteX4" fmla="*/ 1419716 w 2022043"/>
                  <a:gd name="connsiteY4" fmla="*/ 1977322 h 2272926"/>
                  <a:gd name="connsiteX5" fmla="*/ 902446 w 2022043"/>
                  <a:gd name="connsiteY5" fmla="*/ 1970761 h 2272926"/>
                  <a:gd name="connsiteX6" fmla="*/ 932379 w 2022043"/>
                  <a:gd name="connsiteY6" fmla="*/ 1860083 h 2272926"/>
                  <a:gd name="connsiteX7" fmla="*/ 400766 w 2022043"/>
                  <a:gd name="connsiteY7" fmla="*/ 1857476 h 2272926"/>
                  <a:gd name="connsiteX8" fmla="*/ 123444 w 2022043"/>
                  <a:gd name="connsiteY8" fmla="*/ 1279082 h 2272926"/>
                  <a:gd name="connsiteX9" fmla="*/ 150719 w 2022043"/>
                  <a:gd name="connsiteY9" fmla="*/ 1102143 h 2272926"/>
                  <a:gd name="connsiteX10" fmla="*/ 412568 w 2022043"/>
                  <a:gd name="connsiteY10" fmla="*/ 1013009 h 2272926"/>
                  <a:gd name="connsiteX11" fmla="*/ 617911 w 2022043"/>
                  <a:gd name="connsiteY11" fmla="*/ 861684 h 2272926"/>
                  <a:gd name="connsiteX12" fmla="*/ 500219 w 2022043"/>
                  <a:gd name="connsiteY12" fmla="*/ 752000 h 2272926"/>
                  <a:gd name="connsiteX13" fmla="*/ 283683 w 2022043"/>
                  <a:gd name="connsiteY13" fmla="*/ 710428 h 2272926"/>
                  <a:gd name="connsiteX14" fmla="*/ 87986 w 2022043"/>
                  <a:gd name="connsiteY14" fmla="*/ 611944 h 2272926"/>
                  <a:gd name="connsiteX15" fmla="*/ 167905 w 2022043"/>
                  <a:gd name="connsiteY15" fmla="*/ 36062 h 2272926"/>
                  <a:gd name="connsiteX0" fmla="*/ 167905 w 2022043"/>
                  <a:gd name="connsiteY0" fmla="*/ 36062 h 2272926"/>
                  <a:gd name="connsiteX1" fmla="*/ 1949721 w 2022043"/>
                  <a:gd name="connsiteY1" fmla="*/ 63872 h 2272926"/>
                  <a:gd name="connsiteX2" fmla="*/ 2005312 w 2022043"/>
                  <a:gd name="connsiteY2" fmla="*/ 1872949 h 2272926"/>
                  <a:gd name="connsiteX3" fmla="*/ 1359514 w 2022043"/>
                  <a:gd name="connsiteY3" fmla="*/ 1877965 h 2272926"/>
                  <a:gd name="connsiteX4" fmla="*/ 1419716 w 2022043"/>
                  <a:gd name="connsiteY4" fmla="*/ 1977322 h 2272926"/>
                  <a:gd name="connsiteX5" fmla="*/ 902446 w 2022043"/>
                  <a:gd name="connsiteY5" fmla="*/ 1970761 h 2272926"/>
                  <a:gd name="connsiteX6" fmla="*/ 932379 w 2022043"/>
                  <a:gd name="connsiteY6" fmla="*/ 1860083 h 2272926"/>
                  <a:gd name="connsiteX7" fmla="*/ 400766 w 2022043"/>
                  <a:gd name="connsiteY7" fmla="*/ 1857476 h 2272926"/>
                  <a:gd name="connsiteX8" fmla="*/ 123444 w 2022043"/>
                  <a:gd name="connsiteY8" fmla="*/ 1279082 h 2272926"/>
                  <a:gd name="connsiteX9" fmla="*/ 195527 w 2022043"/>
                  <a:gd name="connsiteY9" fmla="*/ 1102143 h 2272926"/>
                  <a:gd name="connsiteX10" fmla="*/ 412568 w 2022043"/>
                  <a:gd name="connsiteY10" fmla="*/ 1013009 h 2272926"/>
                  <a:gd name="connsiteX11" fmla="*/ 617911 w 2022043"/>
                  <a:gd name="connsiteY11" fmla="*/ 861684 h 2272926"/>
                  <a:gd name="connsiteX12" fmla="*/ 500219 w 2022043"/>
                  <a:gd name="connsiteY12" fmla="*/ 752000 h 2272926"/>
                  <a:gd name="connsiteX13" fmla="*/ 283683 w 2022043"/>
                  <a:gd name="connsiteY13" fmla="*/ 710428 h 2272926"/>
                  <a:gd name="connsiteX14" fmla="*/ 87986 w 2022043"/>
                  <a:gd name="connsiteY14" fmla="*/ 611944 h 2272926"/>
                  <a:gd name="connsiteX15" fmla="*/ 167905 w 2022043"/>
                  <a:gd name="connsiteY15" fmla="*/ 36062 h 2272926"/>
                  <a:gd name="connsiteX0" fmla="*/ 167905 w 2022043"/>
                  <a:gd name="connsiteY0" fmla="*/ 36062 h 2272926"/>
                  <a:gd name="connsiteX1" fmla="*/ 1949721 w 2022043"/>
                  <a:gd name="connsiteY1" fmla="*/ 63872 h 2272926"/>
                  <a:gd name="connsiteX2" fmla="*/ 2005312 w 2022043"/>
                  <a:gd name="connsiteY2" fmla="*/ 1872949 h 2272926"/>
                  <a:gd name="connsiteX3" fmla="*/ 1359514 w 2022043"/>
                  <a:gd name="connsiteY3" fmla="*/ 1877965 h 2272926"/>
                  <a:gd name="connsiteX4" fmla="*/ 1419716 w 2022043"/>
                  <a:gd name="connsiteY4" fmla="*/ 1977322 h 2272926"/>
                  <a:gd name="connsiteX5" fmla="*/ 902446 w 2022043"/>
                  <a:gd name="connsiteY5" fmla="*/ 1970761 h 2272926"/>
                  <a:gd name="connsiteX6" fmla="*/ 932379 w 2022043"/>
                  <a:gd name="connsiteY6" fmla="*/ 1860083 h 2272926"/>
                  <a:gd name="connsiteX7" fmla="*/ 400766 w 2022043"/>
                  <a:gd name="connsiteY7" fmla="*/ 1857476 h 2272926"/>
                  <a:gd name="connsiteX8" fmla="*/ 141366 w 2022043"/>
                  <a:gd name="connsiteY8" fmla="*/ 1284918 h 2272926"/>
                  <a:gd name="connsiteX9" fmla="*/ 195527 w 2022043"/>
                  <a:gd name="connsiteY9" fmla="*/ 1102143 h 2272926"/>
                  <a:gd name="connsiteX10" fmla="*/ 412568 w 2022043"/>
                  <a:gd name="connsiteY10" fmla="*/ 1013009 h 2272926"/>
                  <a:gd name="connsiteX11" fmla="*/ 617911 w 2022043"/>
                  <a:gd name="connsiteY11" fmla="*/ 861684 h 2272926"/>
                  <a:gd name="connsiteX12" fmla="*/ 500219 w 2022043"/>
                  <a:gd name="connsiteY12" fmla="*/ 752000 h 2272926"/>
                  <a:gd name="connsiteX13" fmla="*/ 283683 w 2022043"/>
                  <a:gd name="connsiteY13" fmla="*/ 710428 h 2272926"/>
                  <a:gd name="connsiteX14" fmla="*/ 87986 w 2022043"/>
                  <a:gd name="connsiteY14" fmla="*/ 611944 h 2272926"/>
                  <a:gd name="connsiteX15" fmla="*/ 167905 w 2022043"/>
                  <a:gd name="connsiteY15" fmla="*/ 36062 h 2272926"/>
                  <a:gd name="connsiteX0" fmla="*/ 167905 w 2022043"/>
                  <a:gd name="connsiteY0" fmla="*/ 36062 h 2272926"/>
                  <a:gd name="connsiteX1" fmla="*/ 1949721 w 2022043"/>
                  <a:gd name="connsiteY1" fmla="*/ 63872 h 2272926"/>
                  <a:gd name="connsiteX2" fmla="*/ 2005312 w 2022043"/>
                  <a:gd name="connsiteY2" fmla="*/ 1872949 h 2272926"/>
                  <a:gd name="connsiteX3" fmla="*/ 1359514 w 2022043"/>
                  <a:gd name="connsiteY3" fmla="*/ 1877965 h 2272926"/>
                  <a:gd name="connsiteX4" fmla="*/ 1419716 w 2022043"/>
                  <a:gd name="connsiteY4" fmla="*/ 1977322 h 2272926"/>
                  <a:gd name="connsiteX5" fmla="*/ 902446 w 2022043"/>
                  <a:gd name="connsiteY5" fmla="*/ 1970761 h 2272926"/>
                  <a:gd name="connsiteX6" fmla="*/ 932379 w 2022043"/>
                  <a:gd name="connsiteY6" fmla="*/ 1860083 h 2272926"/>
                  <a:gd name="connsiteX7" fmla="*/ 400766 w 2022043"/>
                  <a:gd name="connsiteY7" fmla="*/ 1857476 h 2272926"/>
                  <a:gd name="connsiteX8" fmla="*/ 141366 w 2022043"/>
                  <a:gd name="connsiteY8" fmla="*/ 1284918 h 2272926"/>
                  <a:gd name="connsiteX9" fmla="*/ 195527 w 2022043"/>
                  <a:gd name="connsiteY9" fmla="*/ 1072964 h 2272926"/>
                  <a:gd name="connsiteX10" fmla="*/ 412568 w 2022043"/>
                  <a:gd name="connsiteY10" fmla="*/ 1013009 h 2272926"/>
                  <a:gd name="connsiteX11" fmla="*/ 617911 w 2022043"/>
                  <a:gd name="connsiteY11" fmla="*/ 861684 h 2272926"/>
                  <a:gd name="connsiteX12" fmla="*/ 500219 w 2022043"/>
                  <a:gd name="connsiteY12" fmla="*/ 752000 h 2272926"/>
                  <a:gd name="connsiteX13" fmla="*/ 283683 w 2022043"/>
                  <a:gd name="connsiteY13" fmla="*/ 710428 h 2272926"/>
                  <a:gd name="connsiteX14" fmla="*/ 87986 w 2022043"/>
                  <a:gd name="connsiteY14" fmla="*/ 611944 h 2272926"/>
                  <a:gd name="connsiteX15" fmla="*/ 167905 w 2022043"/>
                  <a:gd name="connsiteY15" fmla="*/ 36062 h 2272926"/>
                  <a:gd name="connsiteX0" fmla="*/ 167905 w 2022043"/>
                  <a:gd name="connsiteY0" fmla="*/ 36062 h 2272926"/>
                  <a:gd name="connsiteX1" fmla="*/ 1949721 w 2022043"/>
                  <a:gd name="connsiteY1" fmla="*/ 63872 h 2272926"/>
                  <a:gd name="connsiteX2" fmla="*/ 2005312 w 2022043"/>
                  <a:gd name="connsiteY2" fmla="*/ 1872949 h 2272926"/>
                  <a:gd name="connsiteX3" fmla="*/ 1359514 w 2022043"/>
                  <a:gd name="connsiteY3" fmla="*/ 1877965 h 2272926"/>
                  <a:gd name="connsiteX4" fmla="*/ 1419716 w 2022043"/>
                  <a:gd name="connsiteY4" fmla="*/ 1977322 h 2272926"/>
                  <a:gd name="connsiteX5" fmla="*/ 902446 w 2022043"/>
                  <a:gd name="connsiteY5" fmla="*/ 1970761 h 2272926"/>
                  <a:gd name="connsiteX6" fmla="*/ 932379 w 2022043"/>
                  <a:gd name="connsiteY6" fmla="*/ 1860083 h 2272926"/>
                  <a:gd name="connsiteX7" fmla="*/ 400766 w 2022043"/>
                  <a:gd name="connsiteY7" fmla="*/ 1857476 h 2272926"/>
                  <a:gd name="connsiteX8" fmla="*/ 141366 w 2022043"/>
                  <a:gd name="connsiteY8" fmla="*/ 1284918 h 2272926"/>
                  <a:gd name="connsiteX9" fmla="*/ 195527 w 2022043"/>
                  <a:gd name="connsiteY9" fmla="*/ 1072964 h 2272926"/>
                  <a:gd name="connsiteX10" fmla="*/ 439452 w 2022043"/>
                  <a:gd name="connsiteY10" fmla="*/ 1036352 h 2272926"/>
                  <a:gd name="connsiteX11" fmla="*/ 617911 w 2022043"/>
                  <a:gd name="connsiteY11" fmla="*/ 861684 h 2272926"/>
                  <a:gd name="connsiteX12" fmla="*/ 500219 w 2022043"/>
                  <a:gd name="connsiteY12" fmla="*/ 752000 h 2272926"/>
                  <a:gd name="connsiteX13" fmla="*/ 283683 w 2022043"/>
                  <a:gd name="connsiteY13" fmla="*/ 710428 h 2272926"/>
                  <a:gd name="connsiteX14" fmla="*/ 87986 w 2022043"/>
                  <a:gd name="connsiteY14" fmla="*/ 611944 h 2272926"/>
                  <a:gd name="connsiteX15" fmla="*/ 167905 w 2022043"/>
                  <a:gd name="connsiteY15" fmla="*/ 36062 h 2272926"/>
                  <a:gd name="connsiteX0" fmla="*/ 167905 w 2022043"/>
                  <a:gd name="connsiteY0" fmla="*/ 36062 h 2272926"/>
                  <a:gd name="connsiteX1" fmla="*/ 1949721 w 2022043"/>
                  <a:gd name="connsiteY1" fmla="*/ 63872 h 2272926"/>
                  <a:gd name="connsiteX2" fmla="*/ 2005312 w 2022043"/>
                  <a:gd name="connsiteY2" fmla="*/ 1872949 h 2272926"/>
                  <a:gd name="connsiteX3" fmla="*/ 1359514 w 2022043"/>
                  <a:gd name="connsiteY3" fmla="*/ 1877965 h 2272926"/>
                  <a:gd name="connsiteX4" fmla="*/ 1419716 w 2022043"/>
                  <a:gd name="connsiteY4" fmla="*/ 1977322 h 2272926"/>
                  <a:gd name="connsiteX5" fmla="*/ 902446 w 2022043"/>
                  <a:gd name="connsiteY5" fmla="*/ 1970761 h 2272926"/>
                  <a:gd name="connsiteX6" fmla="*/ 932379 w 2022043"/>
                  <a:gd name="connsiteY6" fmla="*/ 1860083 h 2272926"/>
                  <a:gd name="connsiteX7" fmla="*/ 400766 w 2022043"/>
                  <a:gd name="connsiteY7" fmla="*/ 1857476 h 2272926"/>
                  <a:gd name="connsiteX8" fmla="*/ 141366 w 2022043"/>
                  <a:gd name="connsiteY8" fmla="*/ 1284918 h 2272926"/>
                  <a:gd name="connsiteX9" fmla="*/ 195527 w 2022043"/>
                  <a:gd name="connsiteY9" fmla="*/ 1043786 h 2272926"/>
                  <a:gd name="connsiteX10" fmla="*/ 439452 w 2022043"/>
                  <a:gd name="connsiteY10" fmla="*/ 1036352 h 2272926"/>
                  <a:gd name="connsiteX11" fmla="*/ 617911 w 2022043"/>
                  <a:gd name="connsiteY11" fmla="*/ 861684 h 2272926"/>
                  <a:gd name="connsiteX12" fmla="*/ 500219 w 2022043"/>
                  <a:gd name="connsiteY12" fmla="*/ 752000 h 2272926"/>
                  <a:gd name="connsiteX13" fmla="*/ 283683 w 2022043"/>
                  <a:gd name="connsiteY13" fmla="*/ 710428 h 2272926"/>
                  <a:gd name="connsiteX14" fmla="*/ 87986 w 2022043"/>
                  <a:gd name="connsiteY14" fmla="*/ 611944 h 2272926"/>
                  <a:gd name="connsiteX15" fmla="*/ 167905 w 2022043"/>
                  <a:gd name="connsiteY15" fmla="*/ 36062 h 2272926"/>
                  <a:gd name="connsiteX0" fmla="*/ 167905 w 2022043"/>
                  <a:gd name="connsiteY0" fmla="*/ 36062 h 2272926"/>
                  <a:gd name="connsiteX1" fmla="*/ 1949721 w 2022043"/>
                  <a:gd name="connsiteY1" fmla="*/ 63872 h 2272926"/>
                  <a:gd name="connsiteX2" fmla="*/ 2005312 w 2022043"/>
                  <a:gd name="connsiteY2" fmla="*/ 1872949 h 2272926"/>
                  <a:gd name="connsiteX3" fmla="*/ 1359514 w 2022043"/>
                  <a:gd name="connsiteY3" fmla="*/ 1877965 h 2272926"/>
                  <a:gd name="connsiteX4" fmla="*/ 1419716 w 2022043"/>
                  <a:gd name="connsiteY4" fmla="*/ 1977322 h 2272926"/>
                  <a:gd name="connsiteX5" fmla="*/ 902446 w 2022043"/>
                  <a:gd name="connsiteY5" fmla="*/ 1970761 h 2272926"/>
                  <a:gd name="connsiteX6" fmla="*/ 932379 w 2022043"/>
                  <a:gd name="connsiteY6" fmla="*/ 1860083 h 2272926"/>
                  <a:gd name="connsiteX7" fmla="*/ 400766 w 2022043"/>
                  <a:gd name="connsiteY7" fmla="*/ 1857476 h 2272926"/>
                  <a:gd name="connsiteX8" fmla="*/ 141366 w 2022043"/>
                  <a:gd name="connsiteY8" fmla="*/ 1284918 h 2272926"/>
                  <a:gd name="connsiteX9" fmla="*/ 195527 w 2022043"/>
                  <a:gd name="connsiteY9" fmla="*/ 1043786 h 2272926"/>
                  <a:gd name="connsiteX10" fmla="*/ 439452 w 2022043"/>
                  <a:gd name="connsiteY10" fmla="*/ 1036352 h 2272926"/>
                  <a:gd name="connsiteX11" fmla="*/ 617911 w 2022043"/>
                  <a:gd name="connsiteY11" fmla="*/ 861684 h 2272926"/>
                  <a:gd name="connsiteX12" fmla="*/ 500219 w 2022043"/>
                  <a:gd name="connsiteY12" fmla="*/ 752000 h 2272926"/>
                  <a:gd name="connsiteX13" fmla="*/ 256798 w 2022043"/>
                  <a:gd name="connsiteY13" fmla="*/ 739606 h 2272926"/>
                  <a:gd name="connsiteX14" fmla="*/ 87986 w 2022043"/>
                  <a:gd name="connsiteY14" fmla="*/ 611944 h 2272926"/>
                  <a:gd name="connsiteX15" fmla="*/ 167905 w 2022043"/>
                  <a:gd name="connsiteY15" fmla="*/ 36062 h 2272926"/>
                  <a:gd name="connsiteX0" fmla="*/ 149276 w 2003414"/>
                  <a:gd name="connsiteY0" fmla="*/ 35636 h 2272500"/>
                  <a:gd name="connsiteX1" fmla="*/ 1931092 w 2003414"/>
                  <a:gd name="connsiteY1" fmla="*/ 63446 h 2272500"/>
                  <a:gd name="connsiteX2" fmla="*/ 1986683 w 2003414"/>
                  <a:gd name="connsiteY2" fmla="*/ 1872523 h 2272500"/>
                  <a:gd name="connsiteX3" fmla="*/ 1340885 w 2003414"/>
                  <a:gd name="connsiteY3" fmla="*/ 1877539 h 2272500"/>
                  <a:gd name="connsiteX4" fmla="*/ 1401087 w 2003414"/>
                  <a:gd name="connsiteY4" fmla="*/ 1976896 h 2272500"/>
                  <a:gd name="connsiteX5" fmla="*/ 883817 w 2003414"/>
                  <a:gd name="connsiteY5" fmla="*/ 1970335 h 2272500"/>
                  <a:gd name="connsiteX6" fmla="*/ 913750 w 2003414"/>
                  <a:gd name="connsiteY6" fmla="*/ 1859657 h 2272500"/>
                  <a:gd name="connsiteX7" fmla="*/ 382137 w 2003414"/>
                  <a:gd name="connsiteY7" fmla="*/ 1857050 h 2272500"/>
                  <a:gd name="connsiteX8" fmla="*/ 122737 w 2003414"/>
                  <a:gd name="connsiteY8" fmla="*/ 1284492 h 2272500"/>
                  <a:gd name="connsiteX9" fmla="*/ 176898 w 2003414"/>
                  <a:gd name="connsiteY9" fmla="*/ 1043360 h 2272500"/>
                  <a:gd name="connsiteX10" fmla="*/ 420823 w 2003414"/>
                  <a:gd name="connsiteY10" fmla="*/ 1035926 h 2272500"/>
                  <a:gd name="connsiteX11" fmla="*/ 599282 w 2003414"/>
                  <a:gd name="connsiteY11" fmla="*/ 861258 h 2272500"/>
                  <a:gd name="connsiteX12" fmla="*/ 481590 w 2003414"/>
                  <a:gd name="connsiteY12" fmla="*/ 751574 h 2272500"/>
                  <a:gd name="connsiteX13" fmla="*/ 238169 w 2003414"/>
                  <a:gd name="connsiteY13" fmla="*/ 739180 h 2272500"/>
                  <a:gd name="connsiteX14" fmla="*/ 114164 w 2003414"/>
                  <a:gd name="connsiteY14" fmla="*/ 605682 h 2272500"/>
                  <a:gd name="connsiteX15" fmla="*/ 149276 w 2003414"/>
                  <a:gd name="connsiteY15" fmla="*/ 35636 h 2272500"/>
                  <a:gd name="connsiteX0" fmla="*/ 160135 w 2014273"/>
                  <a:gd name="connsiteY0" fmla="*/ 36488 h 2273352"/>
                  <a:gd name="connsiteX1" fmla="*/ 1941951 w 2014273"/>
                  <a:gd name="connsiteY1" fmla="*/ 64298 h 2273352"/>
                  <a:gd name="connsiteX2" fmla="*/ 1997542 w 2014273"/>
                  <a:gd name="connsiteY2" fmla="*/ 1873375 h 2273352"/>
                  <a:gd name="connsiteX3" fmla="*/ 1351744 w 2014273"/>
                  <a:gd name="connsiteY3" fmla="*/ 1878391 h 2273352"/>
                  <a:gd name="connsiteX4" fmla="*/ 1411946 w 2014273"/>
                  <a:gd name="connsiteY4" fmla="*/ 1977748 h 2273352"/>
                  <a:gd name="connsiteX5" fmla="*/ 894676 w 2014273"/>
                  <a:gd name="connsiteY5" fmla="*/ 1971187 h 2273352"/>
                  <a:gd name="connsiteX6" fmla="*/ 924609 w 2014273"/>
                  <a:gd name="connsiteY6" fmla="*/ 1860509 h 2273352"/>
                  <a:gd name="connsiteX7" fmla="*/ 392996 w 2014273"/>
                  <a:gd name="connsiteY7" fmla="*/ 1857902 h 2273352"/>
                  <a:gd name="connsiteX8" fmla="*/ 133596 w 2014273"/>
                  <a:gd name="connsiteY8" fmla="*/ 1285344 h 2273352"/>
                  <a:gd name="connsiteX9" fmla="*/ 187757 w 2014273"/>
                  <a:gd name="connsiteY9" fmla="*/ 1044212 h 2273352"/>
                  <a:gd name="connsiteX10" fmla="*/ 431682 w 2014273"/>
                  <a:gd name="connsiteY10" fmla="*/ 1036778 h 2273352"/>
                  <a:gd name="connsiteX11" fmla="*/ 610141 w 2014273"/>
                  <a:gd name="connsiteY11" fmla="*/ 862110 h 2273352"/>
                  <a:gd name="connsiteX12" fmla="*/ 492449 w 2014273"/>
                  <a:gd name="connsiteY12" fmla="*/ 752426 h 2273352"/>
                  <a:gd name="connsiteX13" fmla="*/ 249028 w 2014273"/>
                  <a:gd name="connsiteY13" fmla="*/ 740032 h 2273352"/>
                  <a:gd name="connsiteX14" fmla="*/ 98142 w 2014273"/>
                  <a:gd name="connsiteY14" fmla="*/ 618206 h 2273352"/>
                  <a:gd name="connsiteX15" fmla="*/ 160135 w 2014273"/>
                  <a:gd name="connsiteY15" fmla="*/ 36488 h 2273352"/>
                  <a:gd name="connsiteX0" fmla="*/ 160135 w 2014273"/>
                  <a:gd name="connsiteY0" fmla="*/ 36488 h 2273352"/>
                  <a:gd name="connsiteX1" fmla="*/ 1941951 w 2014273"/>
                  <a:gd name="connsiteY1" fmla="*/ 64298 h 2273352"/>
                  <a:gd name="connsiteX2" fmla="*/ 1997542 w 2014273"/>
                  <a:gd name="connsiteY2" fmla="*/ 1873375 h 2273352"/>
                  <a:gd name="connsiteX3" fmla="*/ 1351744 w 2014273"/>
                  <a:gd name="connsiteY3" fmla="*/ 1878391 h 2273352"/>
                  <a:gd name="connsiteX4" fmla="*/ 1411946 w 2014273"/>
                  <a:gd name="connsiteY4" fmla="*/ 1977748 h 2273352"/>
                  <a:gd name="connsiteX5" fmla="*/ 894676 w 2014273"/>
                  <a:gd name="connsiteY5" fmla="*/ 1971187 h 2273352"/>
                  <a:gd name="connsiteX6" fmla="*/ 924609 w 2014273"/>
                  <a:gd name="connsiteY6" fmla="*/ 1860509 h 2273352"/>
                  <a:gd name="connsiteX7" fmla="*/ 392996 w 2014273"/>
                  <a:gd name="connsiteY7" fmla="*/ 1857902 h 2273352"/>
                  <a:gd name="connsiteX8" fmla="*/ 133596 w 2014273"/>
                  <a:gd name="connsiteY8" fmla="*/ 1285344 h 2273352"/>
                  <a:gd name="connsiteX9" fmla="*/ 187757 w 2014273"/>
                  <a:gd name="connsiteY9" fmla="*/ 1044212 h 2273352"/>
                  <a:gd name="connsiteX10" fmla="*/ 431682 w 2014273"/>
                  <a:gd name="connsiteY10" fmla="*/ 1036778 h 2273352"/>
                  <a:gd name="connsiteX11" fmla="*/ 610141 w 2014273"/>
                  <a:gd name="connsiteY11" fmla="*/ 862110 h 2273352"/>
                  <a:gd name="connsiteX12" fmla="*/ 492449 w 2014273"/>
                  <a:gd name="connsiteY12" fmla="*/ 752426 h 2273352"/>
                  <a:gd name="connsiteX13" fmla="*/ 257989 w 2014273"/>
                  <a:gd name="connsiteY13" fmla="*/ 722525 h 2273352"/>
                  <a:gd name="connsiteX14" fmla="*/ 98142 w 2014273"/>
                  <a:gd name="connsiteY14" fmla="*/ 618206 h 2273352"/>
                  <a:gd name="connsiteX15" fmla="*/ 160135 w 2014273"/>
                  <a:gd name="connsiteY15" fmla="*/ 36488 h 2273352"/>
                  <a:gd name="connsiteX0" fmla="*/ 160135 w 2014273"/>
                  <a:gd name="connsiteY0" fmla="*/ 36488 h 2273352"/>
                  <a:gd name="connsiteX1" fmla="*/ 1941951 w 2014273"/>
                  <a:gd name="connsiteY1" fmla="*/ 64298 h 2273352"/>
                  <a:gd name="connsiteX2" fmla="*/ 1997542 w 2014273"/>
                  <a:gd name="connsiteY2" fmla="*/ 1873375 h 2273352"/>
                  <a:gd name="connsiteX3" fmla="*/ 1351744 w 2014273"/>
                  <a:gd name="connsiteY3" fmla="*/ 1878391 h 2273352"/>
                  <a:gd name="connsiteX4" fmla="*/ 1411946 w 2014273"/>
                  <a:gd name="connsiteY4" fmla="*/ 1977748 h 2273352"/>
                  <a:gd name="connsiteX5" fmla="*/ 894676 w 2014273"/>
                  <a:gd name="connsiteY5" fmla="*/ 1971187 h 2273352"/>
                  <a:gd name="connsiteX6" fmla="*/ 924609 w 2014273"/>
                  <a:gd name="connsiteY6" fmla="*/ 1860509 h 2273352"/>
                  <a:gd name="connsiteX7" fmla="*/ 392996 w 2014273"/>
                  <a:gd name="connsiteY7" fmla="*/ 1857902 h 2273352"/>
                  <a:gd name="connsiteX8" fmla="*/ 133596 w 2014273"/>
                  <a:gd name="connsiteY8" fmla="*/ 1285344 h 2273352"/>
                  <a:gd name="connsiteX9" fmla="*/ 187757 w 2014273"/>
                  <a:gd name="connsiteY9" fmla="*/ 1044212 h 2273352"/>
                  <a:gd name="connsiteX10" fmla="*/ 431682 w 2014273"/>
                  <a:gd name="connsiteY10" fmla="*/ 1036778 h 2273352"/>
                  <a:gd name="connsiteX11" fmla="*/ 610141 w 2014273"/>
                  <a:gd name="connsiteY11" fmla="*/ 862110 h 2273352"/>
                  <a:gd name="connsiteX12" fmla="*/ 492449 w 2014273"/>
                  <a:gd name="connsiteY12" fmla="*/ 711576 h 2273352"/>
                  <a:gd name="connsiteX13" fmla="*/ 257989 w 2014273"/>
                  <a:gd name="connsiteY13" fmla="*/ 722525 h 2273352"/>
                  <a:gd name="connsiteX14" fmla="*/ 98142 w 2014273"/>
                  <a:gd name="connsiteY14" fmla="*/ 618206 h 2273352"/>
                  <a:gd name="connsiteX15" fmla="*/ 160135 w 2014273"/>
                  <a:gd name="connsiteY15" fmla="*/ 36488 h 2273352"/>
                  <a:gd name="connsiteX0" fmla="*/ 160135 w 2014273"/>
                  <a:gd name="connsiteY0" fmla="*/ 36488 h 2273352"/>
                  <a:gd name="connsiteX1" fmla="*/ 1941951 w 2014273"/>
                  <a:gd name="connsiteY1" fmla="*/ 64298 h 2273352"/>
                  <a:gd name="connsiteX2" fmla="*/ 1997542 w 2014273"/>
                  <a:gd name="connsiteY2" fmla="*/ 1873375 h 2273352"/>
                  <a:gd name="connsiteX3" fmla="*/ 1351744 w 2014273"/>
                  <a:gd name="connsiteY3" fmla="*/ 1878391 h 2273352"/>
                  <a:gd name="connsiteX4" fmla="*/ 1411946 w 2014273"/>
                  <a:gd name="connsiteY4" fmla="*/ 1977748 h 2273352"/>
                  <a:gd name="connsiteX5" fmla="*/ 894676 w 2014273"/>
                  <a:gd name="connsiteY5" fmla="*/ 1971187 h 2273352"/>
                  <a:gd name="connsiteX6" fmla="*/ 924609 w 2014273"/>
                  <a:gd name="connsiteY6" fmla="*/ 1860509 h 2273352"/>
                  <a:gd name="connsiteX7" fmla="*/ 392996 w 2014273"/>
                  <a:gd name="connsiteY7" fmla="*/ 1857902 h 2273352"/>
                  <a:gd name="connsiteX8" fmla="*/ 133596 w 2014273"/>
                  <a:gd name="connsiteY8" fmla="*/ 1285344 h 2273352"/>
                  <a:gd name="connsiteX9" fmla="*/ 187757 w 2014273"/>
                  <a:gd name="connsiteY9" fmla="*/ 1044212 h 2273352"/>
                  <a:gd name="connsiteX10" fmla="*/ 431682 w 2014273"/>
                  <a:gd name="connsiteY10" fmla="*/ 1036778 h 2273352"/>
                  <a:gd name="connsiteX11" fmla="*/ 610141 w 2014273"/>
                  <a:gd name="connsiteY11" fmla="*/ 862110 h 2273352"/>
                  <a:gd name="connsiteX12" fmla="*/ 519333 w 2014273"/>
                  <a:gd name="connsiteY12" fmla="*/ 699904 h 2273352"/>
                  <a:gd name="connsiteX13" fmla="*/ 257989 w 2014273"/>
                  <a:gd name="connsiteY13" fmla="*/ 722525 h 2273352"/>
                  <a:gd name="connsiteX14" fmla="*/ 98142 w 2014273"/>
                  <a:gd name="connsiteY14" fmla="*/ 618206 h 2273352"/>
                  <a:gd name="connsiteX15" fmla="*/ 160135 w 2014273"/>
                  <a:gd name="connsiteY15" fmla="*/ 36488 h 2273352"/>
                  <a:gd name="connsiteX0" fmla="*/ 160135 w 2014273"/>
                  <a:gd name="connsiteY0" fmla="*/ 36488 h 2273352"/>
                  <a:gd name="connsiteX1" fmla="*/ 1941951 w 2014273"/>
                  <a:gd name="connsiteY1" fmla="*/ 64298 h 2273352"/>
                  <a:gd name="connsiteX2" fmla="*/ 1997542 w 2014273"/>
                  <a:gd name="connsiteY2" fmla="*/ 1873375 h 2273352"/>
                  <a:gd name="connsiteX3" fmla="*/ 1351744 w 2014273"/>
                  <a:gd name="connsiteY3" fmla="*/ 1878391 h 2273352"/>
                  <a:gd name="connsiteX4" fmla="*/ 1411946 w 2014273"/>
                  <a:gd name="connsiteY4" fmla="*/ 1977748 h 2273352"/>
                  <a:gd name="connsiteX5" fmla="*/ 894676 w 2014273"/>
                  <a:gd name="connsiteY5" fmla="*/ 1971187 h 2273352"/>
                  <a:gd name="connsiteX6" fmla="*/ 924609 w 2014273"/>
                  <a:gd name="connsiteY6" fmla="*/ 1860509 h 2273352"/>
                  <a:gd name="connsiteX7" fmla="*/ 392996 w 2014273"/>
                  <a:gd name="connsiteY7" fmla="*/ 1857902 h 2273352"/>
                  <a:gd name="connsiteX8" fmla="*/ 133596 w 2014273"/>
                  <a:gd name="connsiteY8" fmla="*/ 1285344 h 2273352"/>
                  <a:gd name="connsiteX9" fmla="*/ 187757 w 2014273"/>
                  <a:gd name="connsiteY9" fmla="*/ 1044212 h 2273352"/>
                  <a:gd name="connsiteX10" fmla="*/ 431682 w 2014273"/>
                  <a:gd name="connsiteY10" fmla="*/ 1036778 h 2273352"/>
                  <a:gd name="connsiteX11" fmla="*/ 610141 w 2014273"/>
                  <a:gd name="connsiteY11" fmla="*/ 862110 h 2273352"/>
                  <a:gd name="connsiteX12" fmla="*/ 519333 w 2014273"/>
                  <a:gd name="connsiteY12" fmla="*/ 699904 h 2273352"/>
                  <a:gd name="connsiteX13" fmla="*/ 257989 w 2014273"/>
                  <a:gd name="connsiteY13" fmla="*/ 722525 h 2273352"/>
                  <a:gd name="connsiteX14" fmla="*/ 98142 w 2014273"/>
                  <a:gd name="connsiteY14" fmla="*/ 618206 h 2273352"/>
                  <a:gd name="connsiteX15" fmla="*/ 160135 w 2014273"/>
                  <a:gd name="connsiteY15" fmla="*/ 36488 h 2273352"/>
                  <a:gd name="connsiteX0" fmla="*/ 160135 w 2014273"/>
                  <a:gd name="connsiteY0" fmla="*/ 36488 h 2273352"/>
                  <a:gd name="connsiteX1" fmla="*/ 1941951 w 2014273"/>
                  <a:gd name="connsiteY1" fmla="*/ 64298 h 2273352"/>
                  <a:gd name="connsiteX2" fmla="*/ 1997542 w 2014273"/>
                  <a:gd name="connsiteY2" fmla="*/ 1873375 h 2273352"/>
                  <a:gd name="connsiteX3" fmla="*/ 1351744 w 2014273"/>
                  <a:gd name="connsiteY3" fmla="*/ 1878391 h 2273352"/>
                  <a:gd name="connsiteX4" fmla="*/ 1411946 w 2014273"/>
                  <a:gd name="connsiteY4" fmla="*/ 1977748 h 2273352"/>
                  <a:gd name="connsiteX5" fmla="*/ 894676 w 2014273"/>
                  <a:gd name="connsiteY5" fmla="*/ 1971187 h 2273352"/>
                  <a:gd name="connsiteX6" fmla="*/ 924609 w 2014273"/>
                  <a:gd name="connsiteY6" fmla="*/ 1860509 h 2273352"/>
                  <a:gd name="connsiteX7" fmla="*/ 392996 w 2014273"/>
                  <a:gd name="connsiteY7" fmla="*/ 1857902 h 2273352"/>
                  <a:gd name="connsiteX8" fmla="*/ 133596 w 2014273"/>
                  <a:gd name="connsiteY8" fmla="*/ 1285344 h 2273352"/>
                  <a:gd name="connsiteX9" fmla="*/ 187757 w 2014273"/>
                  <a:gd name="connsiteY9" fmla="*/ 1044212 h 2273352"/>
                  <a:gd name="connsiteX10" fmla="*/ 431682 w 2014273"/>
                  <a:gd name="connsiteY10" fmla="*/ 1036778 h 2273352"/>
                  <a:gd name="connsiteX11" fmla="*/ 610141 w 2014273"/>
                  <a:gd name="connsiteY11" fmla="*/ 862110 h 2273352"/>
                  <a:gd name="connsiteX12" fmla="*/ 537257 w 2014273"/>
                  <a:gd name="connsiteY12" fmla="*/ 711576 h 2273352"/>
                  <a:gd name="connsiteX13" fmla="*/ 257989 w 2014273"/>
                  <a:gd name="connsiteY13" fmla="*/ 722525 h 2273352"/>
                  <a:gd name="connsiteX14" fmla="*/ 98142 w 2014273"/>
                  <a:gd name="connsiteY14" fmla="*/ 618206 h 2273352"/>
                  <a:gd name="connsiteX15" fmla="*/ 160135 w 2014273"/>
                  <a:gd name="connsiteY15" fmla="*/ 36488 h 2273352"/>
                  <a:gd name="connsiteX0" fmla="*/ 136123 w 1990261"/>
                  <a:gd name="connsiteY0" fmla="*/ 36915 h 2273779"/>
                  <a:gd name="connsiteX1" fmla="*/ 1917939 w 1990261"/>
                  <a:gd name="connsiteY1" fmla="*/ 64725 h 2273779"/>
                  <a:gd name="connsiteX2" fmla="*/ 1973530 w 1990261"/>
                  <a:gd name="connsiteY2" fmla="*/ 1873802 h 2273779"/>
                  <a:gd name="connsiteX3" fmla="*/ 1327732 w 1990261"/>
                  <a:gd name="connsiteY3" fmla="*/ 1878818 h 2273779"/>
                  <a:gd name="connsiteX4" fmla="*/ 1387934 w 1990261"/>
                  <a:gd name="connsiteY4" fmla="*/ 1978175 h 2273779"/>
                  <a:gd name="connsiteX5" fmla="*/ 870664 w 1990261"/>
                  <a:gd name="connsiteY5" fmla="*/ 1971614 h 2273779"/>
                  <a:gd name="connsiteX6" fmla="*/ 900597 w 1990261"/>
                  <a:gd name="connsiteY6" fmla="*/ 1860936 h 2273779"/>
                  <a:gd name="connsiteX7" fmla="*/ 368984 w 1990261"/>
                  <a:gd name="connsiteY7" fmla="*/ 1858329 h 2273779"/>
                  <a:gd name="connsiteX8" fmla="*/ 109584 w 1990261"/>
                  <a:gd name="connsiteY8" fmla="*/ 1285771 h 2273779"/>
                  <a:gd name="connsiteX9" fmla="*/ 163745 w 1990261"/>
                  <a:gd name="connsiteY9" fmla="*/ 1044639 h 2273779"/>
                  <a:gd name="connsiteX10" fmla="*/ 407670 w 1990261"/>
                  <a:gd name="connsiteY10" fmla="*/ 1037205 h 2273779"/>
                  <a:gd name="connsiteX11" fmla="*/ 586129 w 1990261"/>
                  <a:gd name="connsiteY11" fmla="*/ 862537 h 2273779"/>
                  <a:gd name="connsiteX12" fmla="*/ 513245 w 1990261"/>
                  <a:gd name="connsiteY12" fmla="*/ 712003 h 2273779"/>
                  <a:gd name="connsiteX13" fmla="*/ 233977 w 1990261"/>
                  <a:gd name="connsiteY13" fmla="*/ 722952 h 2273779"/>
                  <a:gd name="connsiteX14" fmla="*/ 136862 w 1990261"/>
                  <a:gd name="connsiteY14" fmla="*/ 624469 h 2273779"/>
                  <a:gd name="connsiteX15" fmla="*/ 136123 w 1990261"/>
                  <a:gd name="connsiteY15" fmla="*/ 36915 h 2273779"/>
                  <a:gd name="connsiteX0" fmla="*/ 136123 w 1990261"/>
                  <a:gd name="connsiteY0" fmla="*/ 36915 h 2273779"/>
                  <a:gd name="connsiteX1" fmla="*/ 1917939 w 1990261"/>
                  <a:gd name="connsiteY1" fmla="*/ 64725 h 2273779"/>
                  <a:gd name="connsiteX2" fmla="*/ 1973530 w 1990261"/>
                  <a:gd name="connsiteY2" fmla="*/ 1873802 h 2273779"/>
                  <a:gd name="connsiteX3" fmla="*/ 1327732 w 1990261"/>
                  <a:gd name="connsiteY3" fmla="*/ 1878818 h 2273779"/>
                  <a:gd name="connsiteX4" fmla="*/ 1387934 w 1990261"/>
                  <a:gd name="connsiteY4" fmla="*/ 1978175 h 2273779"/>
                  <a:gd name="connsiteX5" fmla="*/ 870664 w 1990261"/>
                  <a:gd name="connsiteY5" fmla="*/ 1971614 h 2273779"/>
                  <a:gd name="connsiteX6" fmla="*/ 900597 w 1990261"/>
                  <a:gd name="connsiteY6" fmla="*/ 1860936 h 2273779"/>
                  <a:gd name="connsiteX7" fmla="*/ 368984 w 1990261"/>
                  <a:gd name="connsiteY7" fmla="*/ 1858329 h 2273779"/>
                  <a:gd name="connsiteX8" fmla="*/ 109584 w 1990261"/>
                  <a:gd name="connsiteY8" fmla="*/ 1285771 h 2273779"/>
                  <a:gd name="connsiteX9" fmla="*/ 163745 w 1990261"/>
                  <a:gd name="connsiteY9" fmla="*/ 1044639 h 2273779"/>
                  <a:gd name="connsiteX10" fmla="*/ 407670 w 1990261"/>
                  <a:gd name="connsiteY10" fmla="*/ 1037205 h 2273779"/>
                  <a:gd name="connsiteX11" fmla="*/ 586129 w 1990261"/>
                  <a:gd name="connsiteY11" fmla="*/ 862537 h 2273779"/>
                  <a:gd name="connsiteX12" fmla="*/ 513245 w 1990261"/>
                  <a:gd name="connsiteY12" fmla="*/ 712003 h 2273779"/>
                  <a:gd name="connsiteX13" fmla="*/ 233977 w 1990261"/>
                  <a:gd name="connsiteY13" fmla="*/ 670431 h 2273779"/>
                  <a:gd name="connsiteX14" fmla="*/ 136862 w 1990261"/>
                  <a:gd name="connsiteY14" fmla="*/ 624469 h 2273779"/>
                  <a:gd name="connsiteX15" fmla="*/ 136123 w 1990261"/>
                  <a:gd name="connsiteY15" fmla="*/ 36915 h 2273779"/>
                  <a:gd name="connsiteX0" fmla="*/ 136123 w 1990261"/>
                  <a:gd name="connsiteY0" fmla="*/ 36915 h 2273779"/>
                  <a:gd name="connsiteX1" fmla="*/ 1917939 w 1990261"/>
                  <a:gd name="connsiteY1" fmla="*/ 64725 h 2273779"/>
                  <a:gd name="connsiteX2" fmla="*/ 1973530 w 1990261"/>
                  <a:gd name="connsiteY2" fmla="*/ 1873802 h 2273779"/>
                  <a:gd name="connsiteX3" fmla="*/ 1327732 w 1990261"/>
                  <a:gd name="connsiteY3" fmla="*/ 1878818 h 2273779"/>
                  <a:gd name="connsiteX4" fmla="*/ 1387934 w 1990261"/>
                  <a:gd name="connsiteY4" fmla="*/ 1978175 h 2273779"/>
                  <a:gd name="connsiteX5" fmla="*/ 870664 w 1990261"/>
                  <a:gd name="connsiteY5" fmla="*/ 1971614 h 2273779"/>
                  <a:gd name="connsiteX6" fmla="*/ 900597 w 1990261"/>
                  <a:gd name="connsiteY6" fmla="*/ 1860936 h 2273779"/>
                  <a:gd name="connsiteX7" fmla="*/ 368984 w 1990261"/>
                  <a:gd name="connsiteY7" fmla="*/ 1858329 h 2273779"/>
                  <a:gd name="connsiteX8" fmla="*/ 109584 w 1990261"/>
                  <a:gd name="connsiteY8" fmla="*/ 1285771 h 2273779"/>
                  <a:gd name="connsiteX9" fmla="*/ 163745 w 1990261"/>
                  <a:gd name="connsiteY9" fmla="*/ 1044639 h 2273779"/>
                  <a:gd name="connsiteX10" fmla="*/ 407670 w 1990261"/>
                  <a:gd name="connsiteY10" fmla="*/ 1037205 h 2273779"/>
                  <a:gd name="connsiteX11" fmla="*/ 586129 w 1990261"/>
                  <a:gd name="connsiteY11" fmla="*/ 862537 h 2273779"/>
                  <a:gd name="connsiteX12" fmla="*/ 513245 w 1990261"/>
                  <a:gd name="connsiteY12" fmla="*/ 671152 h 2273779"/>
                  <a:gd name="connsiteX13" fmla="*/ 233977 w 1990261"/>
                  <a:gd name="connsiteY13" fmla="*/ 670431 h 2273779"/>
                  <a:gd name="connsiteX14" fmla="*/ 136862 w 1990261"/>
                  <a:gd name="connsiteY14" fmla="*/ 624469 h 2273779"/>
                  <a:gd name="connsiteX15" fmla="*/ 136123 w 1990261"/>
                  <a:gd name="connsiteY15" fmla="*/ 36915 h 2273779"/>
                  <a:gd name="connsiteX0" fmla="*/ 136123 w 1990261"/>
                  <a:gd name="connsiteY0" fmla="*/ 36915 h 2273779"/>
                  <a:gd name="connsiteX1" fmla="*/ 1917939 w 1990261"/>
                  <a:gd name="connsiteY1" fmla="*/ 64725 h 2273779"/>
                  <a:gd name="connsiteX2" fmla="*/ 1973530 w 1990261"/>
                  <a:gd name="connsiteY2" fmla="*/ 1873802 h 2273779"/>
                  <a:gd name="connsiteX3" fmla="*/ 1327732 w 1990261"/>
                  <a:gd name="connsiteY3" fmla="*/ 1878818 h 2273779"/>
                  <a:gd name="connsiteX4" fmla="*/ 1387934 w 1990261"/>
                  <a:gd name="connsiteY4" fmla="*/ 1978175 h 2273779"/>
                  <a:gd name="connsiteX5" fmla="*/ 870664 w 1990261"/>
                  <a:gd name="connsiteY5" fmla="*/ 1971614 h 2273779"/>
                  <a:gd name="connsiteX6" fmla="*/ 900597 w 1990261"/>
                  <a:gd name="connsiteY6" fmla="*/ 1860936 h 2273779"/>
                  <a:gd name="connsiteX7" fmla="*/ 368984 w 1990261"/>
                  <a:gd name="connsiteY7" fmla="*/ 1858329 h 2273779"/>
                  <a:gd name="connsiteX8" fmla="*/ 109584 w 1990261"/>
                  <a:gd name="connsiteY8" fmla="*/ 1285771 h 2273779"/>
                  <a:gd name="connsiteX9" fmla="*/ 181668 w 1990261"/>
                  <a:gd name="connsiteY9" fmla="*/ 1091325 h 2273779"/>
                  <a:gd name="connsiteX10" fmla="*/ 407670 w 1990261"/>
                  <a:gd name="connsiteY10" fmla="*/ 1037205 h 2273779"/>
                  <a:gd name="connsiteX11" fmla="*/ 586129 w 1990261"/>
                  <a:gd name="connsiteY11" fmla="*/ 862537 h 2273779"/>
                  <a:gd name="connsiteX12" fmla="*/ 513245 w 1990261"/>
                  <a:gd name="connsiteY12" fmla="*/ 671152 h 2273779"/>
                  <a:gd name="connsiteX13" fmla="*/ 233977 w 1990261"/>
                  <a:gd name="connsiteY13" fmla="*/ 670431 h 2273779"/>
                  <a:gd name="connsiteX14" fmla="*/ 136862 w 1990261"/>
                  <a:gd name="connsiteY14" fmla="*/ 624469 h 2273779"/>
                  <a:gd name="connsiteX15" fmla="*/ 136123 w 1990261"/>
                  <a:gd name="connsiteY15" fmla="*/ 36915 h 2273779"/>
                  <a:gd name="connsiteX0" fmla="*/ 136123 w 1990261"/>
                  <a:gd name="connsiteY0" fmla="*/ 36915 h 2273779"/>
                  <a:gd name="connsiteX1" fmla="*/ 1917939 w 1990261"/>
                  <a:gd name="connsiteY1" fmla="*/ 64725 h 2273779"/>
                  <a:gd name="connsiteX2" fmla="*/ 1973530 w 1990261"/>
                  <a:gd name="connsiteY2" fmla="*/ 1873802 h 2273779"/>
                  <a:gd name="connsiteX3" fmla="*/ 1327732 w 1990261"/>
                  <a:gd name="connsiteY3" fmla="*/ 1878818 h 2273779"/>
                  <a:gd name="connsiteX4" fmla="*/ 1387934 w 1990261"/>
                  <a:gd name="connsiteY4" fmla="*/ 1978175 h 2273779"/>
                  <a:gd name="connsiteX5" fmla="*/ 870664 w 1990261"/>
                  <a:gd name="connsiteY5" fmla="*/ 1971614 h 2273779"/>
                  <a:gd name="connsiteX6" fmla="*/ 900597 w 1990261"/>
                  <a:gd name="connsiteY6" fmla="*/ 1860936 h 2273779"/>
                  <a:gd name="connsiteX7" fmla="*/ 368984 w 1990261"/>
                  <a:gd name="connsiteY7" fmla="*/ 1858329 h 2273779"/>
                  <a:gd name="connsiteX8" fmla="*/ 109584 w 1990261"/>
                  <a:gd name="connsiteY8" fmla="*/ 1285771 h 2273779"/>
                  <a:gd name="connsiteX9" fmla="*/ 181668 w 1990261"/>
                  <a:gd name="connsiteY9" fmla="*/ 1091325 h 2273779"/>
                  <a:gd name="connsiteX10" fmla="*/ 407670 w 1990261"/>
                  <a:gd name="connsiteY10" fmla="*/ 1037205 h 2273779"/>
                  <a:gd name="connsiteX11" fmla="*/ 586129 w 1990261"/>
                  <a:gd name="connsiteY11" fmla="*/ 862537 h 2273779"/>
                  <a:gd name="connsiteX12" fmla="*/ 513245 w 1990261"/>
                  <a:gd name="connsiteY12" fmla="*/ 671152 h 2273779"/>
                  <a:gd name="connsiteX13" fmla="*/ 233977 w 1990261"/>
                  <a:gd name="connsiteY13" fmla="*/ 670431 h 2273779"/>
                  <a:gd name="connsiteX14" fmla="*/ 136862 w 1990261"/>
                  <a:gd name="connsiteY14" fmla="*/ 624469 h 2273779"/>
                  <a:gd name="connsiteX15" fmla="*/ 136123 w 1990261"/>
                  <a:gd name="connsiteY15" fmla="*/ 36915 h 2273779"/>
                  <a:gd name="connsiteX0" fmla="*/ 136123 w 1990261"/>
                  <a:gd name="connsiteY0" fmla="*/ 36915 h 2273779"/>
                  <a:gd name="connsiteX1" fmla="*/ 1917939 w 1990261"/>
                  <a:gd name="connsiteY1" fmla="*/ 64725 h 2273779"/>
                  <a:gd name="connsiteX2" fmla="*/ 1973530 w 1990261"/>
                  <a:gd name="connsiteY2" fmla="*/ 1873802 h 2273779"/>
                  <a:gd name="connsiteX3" fmla="*/ 1327732 w 1990261"/>
                  <a:gd name="connsiteY3" fmla="*/ 1878818 h 2273779"/>
                  <a:gd name="connsiteX4" fmla="*/ 1387934 w 1990261"/>
                  <a:gd name="connsiteY4" fmla="*/ 1978175 h 2273779"/>
                  <a:gd name="connsiteX5" fmla="*/ 870664 w 1990261"/>
                  <a:gd name="connsiteY5" fmla="*/ 1971614 h 2273779"/>
                  <a:gd name="connsiteX6" fmla="*/ 900597 w 1990261"/>
                  <a:gd name="connsiteY6" fmla="*/ 1860936 h 2273779"/>
                  <a:gd name="connsiteX7" fmla="*/ 368984 w 1990261"/>
                  <a:gd name="connsiteY7" fmla="*/ 1858329 h 2273779"/>
                  <a:gd name="connsiteX8" fmla="*/ 109584 w 1990261"/>
                  <a:gd name="connsiteY8" fmla="*/ 1285771 h 2273779"/>
                  <a:gd name="connsiteX9" fmla="*/ 190629 w 1990261"/>
                  <a:gd name="connsiteY9" fmla="*/ 1067983 h 2273779"/>
                  <a:gd name="connsiteX10" fmla="*/ 407670 w 1990261"/>
                  <a:gd name="connsiteY10" fmla="*/ 1037205 h 2273779"/>
                  <a:gd name="connsiteX11" fmla="*/ 586129 w 1990261"/>
                  <a:gd name="connsiteY11" fmla="*/ 862537 h 2273779"/>
                  <a:gd name="connsiteX12" fmla="*/ 513245 w 1990261"/>
                  <a:gd name="connsiteY12" fmla="*/ 671152 h 2273779"/>
                  <a:gd name="connsiteX13" fmla="*/ 233977 w 1990261"/>
                  <a:gd name="connsiteY13" fmla="*/ 670431 h 2273779"/>
                  <a:gd name="connsiteX14" fmla="*/ 136862 w 1990261"/>
                  <a:gd name="connsiteY14" fmla="*/ 624469 h 2273779"/>
                  <a:gd name="connsiteX15" fmla="*/ 136123 w 1990261"/>
                  <a:gd name="connsiteY15" fmla="*/ 36915 h 2273779"/>
                  <a:gd name="connsiteX0" fmla="*/ 136123 w 1990261"/>
                  <a:gd name="connsiteY0" fmla="*/ 36915 h 2273779"/>
                  <a:gd name="connsiteX1" fmla="*/ 1917939 w 1990261"/>
                  <a:gd name="connsiteY1" fmla="*/ 64725 h 2273779"/>
                  <a:gd name="connsiteX2" fmla="*/ 1973530 w 1990261"/>
                  <a:gd name="connsiteY2" fmla="*/ 1873802 h 2273779"/>
                  <a:gd name="connsiteX3" fmla="*/ 1327732 w 1990261"/>
                  <a:gd name="connsiteY3" fmla="*/ 1878818 h 2273779"/>
                  <a:gd name="connsiteX4" fmla="*/ 1387934 w 1990261"/>
                  <a:gd name="connsiteY4" fmla="*/ 1978175 h 2273779"/>
                  <a:gd name="connsiteX5" fmla="*/ 870664 w 1990261"/>
                  <a:gd name="connsiteY5" fmla="*/ 1971614 h 2273779"/>
                  <a:gd name="connsiteX6" fmla="*/ 900597 w 1990261"/>
                  <a:gd name="connsiteY6" fmla="*/ 1860936 h 2273779"/>
                  <a:gd name="connsiteX7" fmla="*/ 368984 w 1990261"/>
                  <a:gd name="connsiteY7" fmla="*/ 1858329 h 2273779"/>
                  <a:gd name="connsiteX8" fmla="*/ 109584 w 1990261"/>
                  <a:gd name="connsiteY8" fmla="*/ 1285771 h 2273779"/>
                  <a:gd name="connsiteX9" fmla="*/ 172706 w 1990261"/>
                  <a:gd name="connsiteY9" fmla="*/ 1062147 h 2273779"/>
                  <a:gd name="connsiteX10" fmla="*/ 407670 w 1990261"/>
                  <a:gd name="connsiteY10" fmla="*/ 1037205 h 2273779"/>
                  <a:gd name="connsiteX11" fmla="*/ 586129 w 1990261"/>
                  <a:gd name="connsiteY11" fmla="*/ 862537 h 2273779"/>
                  <a:gd name="connsiteX12" fmla="*/ 513245 w 1990261"/>
                  <a:gd name="connsiteY12" fmla="*/ 671152 h 2273779"/>
                  <a:gd name="connsiteX13" fmla="*/ 233977 w 1990261"/>
                  <a:gd name="connsiteY13" fmla="*/ 670431 h 2273779"/>
                  <a:gd name="connsiteX14" fmla="*/ 136862 w 1990261"/>
                  <a:gd name="connsiteY14" fmla="*/ 624469 h 2273779"/>
                  <a:gd name="connsiteX15" fmla="*/ 136123 w 1990261"/>
                  <a:gd name="connsiteY15" fmla="*/ 36915 h 2273779"/>
                  <a:gd name="connsiteX0" fmla="*/ 136123 w 1990261"/>
                  <a:gd name="connsiteY0" fmla="*/ 36915 h 2273779"/>
                  <a:gd name="connsiteX1" fmla="*/ 1917939 w 1990261"/>
                  <a:gd name="connsiteY1" fmla="*/ 64725 h 2273779"/>
                  <a:gd name="connsiteX2" fmla="*/ 1973530 w 1990261"/>
                  <a:gd name="connsiteY2" fmla="*/ 1873802 h 2273779"/>
                  <a:gd name="connsiteX3" fmla="*/ 1327732 w 1990261"/>
                  <a:gd name="connsiteY3" fmla="*/ 1878818 h 2273779"/>
                  <a:gd name="connsiteX4" fmla="*/ 1387934 w 1990261"/>
                  <a:gd name="connsiteY4" fmla="*/ 1978175 h 2273779"/>
                  <a:gd name="connsiteX5" fmla="*/ 870664 w 1990261"/>
                  <a:gd name="connsiteY5" fmla="*/ 1971614 h 2273779"/>
                  <a:gd name="connsiteX6" fmla="*/ 900597 w 1990261"/>
                  <a:gd name="connsiteY6" fmla="*/ 1860936 h 2273779"/>
                  <a:gd name="connsiteX7" fmla="*/ 368984 w 1990261"/>
                  <a:gd name="connsiteY7" fmla="*/ 1858329 h 2273779"/>
                  <a:gd name="connsiteX8" fmla="*/ 109584 w 1990261"/>
                  <a:gd name="connsiteY8" fmla="*/ 1285771 h 2273779"/>
                  <a:gd name="connsiteX9" fmla="*/ 181668 w 1990261"/>
                  <a:gd name="connsiteY9" fmla="*/ 1085490 h 2273779"/>
                  <a:gd name="connsiteX10" fmla="*/ 407670 w 1990261"/>
                  <a:gd name="connsiteY10" fmla="*/ 1037205 h 2273779"/>
                  <a:gd name="connsiteX11" fmla="*/ 586129 w 1990261"/>
                  <a:gd name="connsiteY11" fmla="*/ 862537 h 2273779"/>
                  <a:gd name="connsiteX12" fmla="*/ 513245 w 1990261"/>
                  <a:gd name="connsiteY12" fmla="*/ 671152 h 2273779"/>
                  <a:gd name="connsiteX13" fmla="*/ 233977 w 1990261"/>
                  <a:gd name="connsiteY13" fmla="*/ 670431 h 2273779"/>
                  <a:gd name="connsiteX14" fmla="*/ 136862 w 1990261"/>
                  <a:gd name="connsiteY14" fmla="*/ 624469 h 2273779"/>
                  <a:gd name="connsiteX15" fmla="*/ 136123 w 1990261"/>
                  <a:gd name="connsiteY15" fmla="*/ 36915 h 2273779"/>
                  <a:gd name="connsiteX0" fmla="*/ 136123 w 1990261"/>
                  <a:gd name="connsiteY0" fmla="*/ 36915 h 2273779"/>
                  <a:gd name="connsiteX1" fmla="*/ 1917939 w 1990261"/>
                  <a:gd name="connsiteY1" fmla="*/ 64725 h 2273779"/>
                  <a:gd name="connsiteX2" fmla="*/ 1973530 w 1990261"/>
                  <a:gd name="connsiteY2" fmla="*/ 1873802 h 2273779"/>
                  <a:gd name="connsiteX3" fmla="*/ 1327732 w 1990261"/>
                  <a:gd name="connsiteY3" fmla="*/ 1878818 h 2273779"/>
                  <a:gd name="connsiteX4" fmla="*/ 1387934 w 1990261"/>
                  <a:gd name="connsiteY4" fmla="*/ 1978175 h 2273779"/>
                  <a:gd name="connsiteX5" fmla="*/ 870664 w 1990261"/>
                  <a:gd name="connsiteY5" fmla="*/ 1971614 h 2273779"/>
                  <a:gd name="connsiteX6" fmla="*/ 900597 w 1990261"/>
                  <a:gd name="connsiteY6" fmla="*/ 1860936 h 2273779"/>
                  <a:gd name="connsiteX7" fmla="*/ 368984 w 1990261"/>
                  <a:gd name="connsiteY7" fmla="*/ 1858329 h 2273779"/>
                  <a:gd name="connsiteX8" fmla="*/ 109584 w 1990261"/>
                  <a:gd name="connsiteY8" fmla="*/ 1285771 h 2273779"/>
                  <a:gd name="connsiteX9" fmla="*/ 181668 w 1990261"/>
                  <a:gd name="connsiteY9" fmla="*/ 1085490 h 2273779"/>
                  <a:gd name="connsiteX10" fmla="*/ 407670 w 1990261"/>
                  <a:gd name="connsiteY10" fmla="*/ 1037205 h 2273779"/>
                  <a:gd name="connsiteX11" fmla="*/ 586129 w 1990261"/>
                  <a:gd name="connsiteY11" fmla="*/ 862537 h 2273779"/>
                  <a:gd name="connsiteX12" fmla="*/ 513245 w 1990261"/>
                  <a:gd name="connsiteY12" fmla="*/ 671152 h 2273779"/>
                  <a:gd name="connsiteX13" fmla="*/ 233977 w 1990261"/>
                  <a:gd name="connsiteY13" fmla="*/ 670431 h 2273779"/>
                  <a:gd name="connsiteX14" fmla="*/ 136862 w 1990261"/>
                  <a:gd name="connsiteY14" fmla="*/ 624469 h 2273779"/>
                  <a:gd name="connsiteX15" fmla="*/ 136123 w 1990261"/>
                  <a:gd name="connsiteY15" fmla="*/ 36915 h 2273779"/>
                  <a:gd name="connsiteX0" fmla="*/ 136123 w 1990261"/>
                  <a:gd name="connsiteY0" fmla="*/ 36915 h 2273779"/>
                  <a:gd name="connsiteX1" fmla="*/ 1917939 w 1990261"/>
                  <a:gd name="connsiteY1" fmla="*/ 64725 h 2273779"/>
                  <a:gd name="connsiteX2" fmla="*/ 1973530 w 1990261"/>
                  <a:gd name="connsiteY2" fmla="*/ 1873802 h 2273779"/>
                  <a:gd name="connsiteX3" fmla="*/ 1327732 w 1990261"/>
                  <a:gd name="connsiteY3" fmla="*/ 1878818 h 2273779"/>
                  <a:gd name="connsiteX4" fmla="*/ 1387934 w 1990261"/>
                  <a:gd name="connsiteY4" fmla="*/ 1978175 h 2273779"/>
                  <a:gd name="connsiteX5" fmla="*/ 870664 w 1990261"/>
                  <a:gd name="connsiteY5" fmla="*/ 1971614 h 2273779"/>
                  <a:gd name="connsiteX6" fmla="*/ 900597 w 1990261"/>
                  <a:gd name="connsiteY6" fmla="*/ 1860936 h 2273779"/>
                  <a:gd name="connsiteX7" fmla="*/ 368984 w 1990261"/>
                  <a:gd name="connsiteY7" fmla="*/ 1858329 h 2273779"/>
                  <a:gd name="connsiteX8" fmla="*/ 109584 w 1990261"/>
                  <a:gd name="connsiteY8" fmla="*/ 1285771 h 2273779"/>
                  <a:gd name="connsiteX9" fmla="*/ 181668 w 1990261"/>
                  <a:gd name="connsiteY9" fmla="*/ 1085490 h 2273779"/>
                  <a:gd name="connsiteX10" fmla="*/ 407670 w 1990261"/>
                  <a:gd name="connsiteY10" fmla="*/ 1037205 h 2273779"/>
                  <a:gd name="connsiteX11" fmla="*/ 586129 w 1990261"/>
                  <a:gd name="connsiteY11" fmla="*/ 862537 h 2273779"/>
                  <a:gd name="connsiteX12" fmla="*/ 513245 w 1990261"/>
                  <a:gd name="connsiteY12" fmla="*/ 671152 h 2273779"/>
                  <a:gd name="connsiteX13" fmla="*/ 233977 w 1990261"/>
                  <a:gd name="connsiteY13" fmla="*/ 670431 h 2273779"/>
                  <a:gd name="connsiteX14" fmla="*/ 136862 w 1990261"/>
                  <a:gd name="connsiteY14" fmla="*/ 624469 h 2273779"/>
                  <a:gd name="connsiteX15" fmla="*/ 136123 w 1990261"/>
                  <a:gd name="connsiteY15" fmla="*/ 36915 h 2273779"/>
                  <a:gd name="connsiteX0" fmla="*/ 136123 w 1990261"/>
                  <a:gd name="connsiteY0" fmla="*/ 36915 h 2273779"/>
                  <a:gd name="connsiteX1" fmla="*/ 1917939 w 1990261"/>
                  <a:gd name="connsiteY1" fmla="*/ 64725 h 2273779"/>
                  <a:gd name="connsiteX2" fmla="*/ 1973530 w 1990261"/>
                  <a:gd name="connsiteY2" fmla="*/ 1873802 h 2273779"/>
                  <a:gd name="connsiteX3" fmla="*/ 1327732 w 1990261"/>
                  <a:gd name="connsiteY3" fmla="*/ 1878818 h 2273779"/>
                  <a:gd name="connsiteX4" fmla="*/ 1387934 w 1990261"/>
                  <a:gd name="connsiteY4" fmla="*/ 1978175 h 2273779"/>
                  <a:gd name="connsiteX5" fmla="*/ 870664 w 1990261"/>
                  <a:gd name="connsiteY5" fmla="*/ 1971614 h 2273779"/>
                  <a:gd name="connsiteX6" fmla="*/ 900597 w 1990261"/>
                  <a:gd name="connsiteY6" fmla="*/ 1860936 h 2273779"/>
                  <a:gd name="connsiteX7" fmla="*/ 368984 w 1990261"/>
                  <a:gd name="connsiteY7" fmla="*/ 1858329 h 2273779"/>
                  <a:gd name="connsiteX8" fmla="*/ 109584 w 1990261"/>
                  <a:gd name="connsiteY8" fmla="*/ 1285771 h 2273779"/>
                  <a:gd name="connsiteX9" fmla="*/ 172706 w 1990261"/>
                  <a:gd name="connsiteY9" fmla="*/ 1067983 h 2273779"/>
                  <a:gd name="connsiteX10" fmla="*/ 407670 w 1990261"/>
                  <a:gd name="connsiteY10" fmla="*/ 1037205 h 2273779"/>
                  <a:gd name="connsiteX11" fmla="*/ 586129 w 1990261"/>
                  <a:gd name="connsiteY11" fmla="*/ 862537 h 2273779"/>
                  <a:gd name="connsiteX12" fmla="*/ 513245 w 1990261"/>
                  <a:gd name="connsiteY12" fmla="*/ 671152 h 2273779"/>
                  <a:gd name="connsiteX13" fmla="*/ 233977 w 1990261"/>
                  <a:gd name="connsiteY13" fmla="*/ 670431 h 2273779"/>
                  <a:gd name="connsiteX14" fmla="*/ 136862 w 1990261"/>
                  <a:gd name="connsiteY14" fmla="*/ 624469 h 2273779"/>
                  <a:gd name="connsiteX15" fmla="*/ 136123 w 1990261"/>
                  <a:gd name="connsiteY15" fmla="*/ 36915 h 2273779"/>
                  <a:gd name="connsiteX0" fmla="*/ 136123 w 1990261"/>
                  <a:gd name="connsiteY0" fmla="*/ 36915 h 2273779"/>
                  <a:gd name="connsiteX1" fmla="*/ 1917939 w 1990261"/>
                  <a:gd name="connsiteY1" fmla="*/ 64725 h 2273779"/>
                  <a:gd name="connsiteX2" fmla="*/ 1973530 w 1990261"/>
                  <a:gd name="connsiteY2" fmla="*/ 1873802 h 2273779"/>
                  <a:gd name="connsiteX3" fmla="*/ 1327732 w 1990261"/>
                  <a:gd name="connsiteY3" fmla="*/ 1878818 h 2273779"/>
                  <a:gd name="connsiteX4" fmla="*/ 1387934 w 1990261"/>
                  <a:gd name="connsiteY4" fmla="*/ 1978175 h 2273779"/>
                  <a:gd name="connsiteX5" fmla="*/ 870664 w 1990261"/>
                  <a:gd name="connsiteY5" fmla="*/ 1971614 h 2273779"/>
                  <a:gd name="connsiteX6" fmla="*/ 900597 w 1990261"/>
                  <a:gd name="connsiteY6" fmla="*/ 1860936 h 2273779"/>
                  <a:gd name="connsiteX7" fmla="*/ 368984 w 1990261"/>
                  <a:gd name="connsiteY7" fmla="*/ 1858329 h 2273779"/>
                  <a:gd name="connsiteX8" fmla="*/ 109584 w 1990261"/>
                  <a:gd name="connsiteY8" fmla="*/ 1285771 h 2273779"/>
                  <a:gd name="connsiteX9" fmla="*/ 172706 w 1990261"/>
                  <a:gd name="connsiteY9" fmla="*/ 1067983 h 2273779"/>
                  <a:gd name="connsiteX10" fmla="*/ 407670 w 1990261"/>
                  <a:gd name="connsiteY10" fmla="*/ 1037205 h 2273779"/>
                  <a:gd name="connsiteX11" fmla="*/ 586129 w 1990261"/>
                  <a:gd name="connsiteY11" fmla="*/ 862537 h 2273779"/>
                  <a:gd name="connsiteX12" fmla="*/ 513245 w 1990261"/>
                  <a:gd name="connsiteY12" fmla="*/ 671152 h 2273779"/>
                  <a:gd name="connsiteX13" fmla="*/ 233977 w 1990261"/>
                  <a:gd name="connsiteY13" fmla="*/ 670431 h 2273779"/>
                  <a:gd name="connsiteX14" fmla="*/ 136862 w 1990261"/>
                  <a:gd name="connsiteY14" fmla="*/ 624469 h 2273779"/>
                  <a:gd name="connsiteX15" fmla="*/ 136123 w 1990261"/>
                  <a:gd name="connsiteY15" fmla="*/ 36915 h 2273779"/>
                  <a:gd name="connsiteX0" fmla="*/ 136123 w 1990261"/>
                  <a:gd name="connsiteY0" fmla="*/ 36915 h 2273779"/>
                  <a:gd name="connsiteX1" fmla="*/ 1917939 w 1990261"/>
                  <a:gd name="connsiteY1" fmla="*/ 64725 h 2273779"/>
                  <a:gd name="connsiteX2" fmla="*/ 1973530 w 1990261"/>
                  <a:gd name="connsiteY2" fmla="*/ 1873802 h 2273779"/>
                  <a:gd name="connsiteX3" fmla="*/ 1327732 w 1990261"/>
                  <a:gd name="connsiteY3" fmla="*/ 1878818 h 2273779"/>
                  <a:gd name="connsiteX4" fmla="*/ 1387934 w 1990261"/>
                  <a:gd name="connsiteY4" fmla="*/ 1978175 h 2273779"/>
                  <a:gd name="connsiteX5" fmla="*/ 870664 w 1990261"/>
                  <a:gd name="connsiteY5" fmla="*/ 1971614 h 2273779"/>
                  <a:gd name="connsiteX6" fmla="*/ 900597 w 1990261"/>
                  <a:gd name="connsiteY6" fmla="*/ 1860936 h 2273779"/>
                  <a:gd name="connsiteX7" fmla="*/ 368984 w 1990261"/>
                  <a:gd name="connsiteY7" fmla="*/ 1858329 h 2273779"/>
                  <a:gd name="connsiteX8" fmla="*/ 109584 w 1990261"/>
                  <a:gd name="connsiteY8" fmla="*/ 1285771 h 2273779"/>
                  <a:gd name="connsiteX9" fmla="*/ 172706 w 1990261"/>
                  <a:gd name="connsiteY9" fmla="*/ 1067983 h 2273779"/>
                  <a:gd name="connsiteX10" fmla="*/ 407670 w 1990261"/>
                  <a:gd name="connsiteY10" fmla="*/ 1037205 h 2273779"/>
                  <a:gd name="connsiteX11" fmla="*/ 586129 w 1990261"/>
                  <a:gd name="connsiteY11" fmla="*/ 862537 h 2273779"/>
                  <a:gd name="connsiteX12" fmla="*/ 513245 w 1990261"/>
                  <a:gd name="connsiteY12" fmla="*/ 671152 h 2273779"/>
                  <a:gd name="connsiteX13" fmla="*/ 233977 w 1990261"/>
                  <a:gd name="connsiteY13" fmla="*/ 670431 h 2273779"/>
                  <a:gd name="connsiteX14" fmla="*/ 136862 w 1990261"/>
                  <a:gd name="connsiteY14" fmla="*/ 624469 h 2273779"/>
                  <a:gd name="connsiteX15" fmla="*/ 136123 w 1990261"/>
                  <a:gd name="connsiteY15" fmla="*/ 36915 h 2273779"/>
                  <a:gd name="connsiteX0" fmla="*/ 136123 w 1990261"/>
                  <a:gd name="connsiteY0" fmla="*/ 36915 h 2273779"/>
                  <a:gd name="connsiteX1" fmla="*/ 1917939 w 1990261"/>
                  <a:gd name="connsiteY1" fmla="*/ 64725 h 2273779"/>
                  <a:gd name="connsiteX2" fmla="*/ 1973530 w 1990261"/>
                  <a:gd name="connsiteY2" fmla="*/ 1873802 h 2273779"/>
                  <a:gd name="connsiteX3" fmla="*/ 1327732 w 1990261"/>
                  <a:gd name="connsiteY3" fmla="*/ 1878818 h 2273779"/>
                  <a:gd name="connsiteX4" fmla="*/ 1387934 w 1990261"/>
                  <a:gd name="connsiteY4" fmla="*/ 1978175 h 2273779"/>
                  <a:gd name="connsiteX5" fmla="*/ 870664 w 1990261"/>
                  <a:gd name="connsiteY5" fmla="*/ 1971614 h 2273779"/>
                  <a:gd name="connsiteX6" fmla="*/ 900597 w 1990261"/>
                  <a:gd name="connsiteY6" fmla="*/ 1860936 h 2273779"/>
                  <a:gd name="connsiteX7" fmla="*/ 368984 w 1990261"/>
                  <a:gd name="connsiteY7" fmla="*/ 1858329 h 2273779"/>
                  <a:gd name="connsiteX8" fmla="*/ 109584 w 1990261"/>
                  <a:gd name="connsiteY8" fmla="*/ 1285771 h 2273779"/>
                  <a:gd name="connsiteX9" fmla="*/ 172706 w 1990261"/>
                  <a:gd name="connsiteY9" fmla="*/ 1067983 h 2273779"/>
                  <a:gd name="connsiteX10" fmla="*/ 407670 w 1990261"/>
                  <a:gd name="connsiteY10" fmla="*/ 1037205 h 2273779"/>
                  <a:gd name="connsiteX11" fmla="*/ 586129 w 1990261"/>
                  <a:gd name="connsiteY11" fmla="*/ 862537 h 2273779"/>
                  <a:gd name="connsiteX12" fmla="*/ 513245 w 1990261"/>
                  <a:gd name="connsiteY12" fmla="*/ 671152 h 2273779"/>
                  <a:gd name="connsiteX13" fmla="*/ 233977 w 1990261"/>
                  <a:gd name="connsiteY13" fmla="*/ 670431 h 2273779"/>
                  <a:gd name="connsiteX14" fmla="*/ 136862 w 1990261"/>
                  <a:gd name="connsiteY14" fmla="*/ 624469 h 2273779"/>
                  <a:gd name="connsiteX15" fmla="*/ 136123 w 1990261"/>
                  <a:gd name="connsiteY15" fmla="*/ 36915 h 2273779"/>
                  <a:gd name="connsiteX0" fmla="*/ 136123 w 1990261"/>
                  <a:gd name="connsiteY0" fmla="*/ 36915 h 2273779"/>
                  <a:gd name="connsiteX1" fmla="*/ 1917939 w 1990261"/>
                  <a:gd name="connsiteY1" fmla="*/ 64725 h 2273779"/>
                  <a:gd name="connsiteX2" fmla="*/ 1973530 w 1990261"/>
                  <a:gd name="connsiteY2" fmla="*/ 1873802 h 2273779"/>
                  <a:gd name="connsiteX3" fmla="*/ 1327732 w 1990261"/>
                  <a:gd name="connsiteY3" fmla="*/ 1878818 h 2273779"/>
                  <a:gd name="connsiteX4" fmla="*/ 1387934 w 1990261"/>
                  <a:gd name="connsiteY4" fmla="*/ 1978175 h 2273779"/>
                  <a:gd name="connsiteX5" fmla="*/ 870664 w 1990261"/>
                  <a:gd name="connsiteY5" fmla="*/ 1971614 h 2273779"/>
                  <a:gd name="connsiteX6" fmla="*/ 900597 w 1990261"/>
                  <a:gd name="connsiteY6" fmla="*/ 1860936 h 2273779"/>
                  <a:gd name="connsiteX7" fmla="*/ 368984 w 1990261"/>
                  <a:gd name="connsiteY7" fmla="*/ 1858329 h 2273779"/>
                  <a:gd name="connsiteX8" fmla="*/ 109584 w 1990261"/>
                  <a:gd name="connsiteY8" fmla="*/ 1285771 h 2273779"/>
                  <a:gd name="connsiteX9" fmla="*/ 172706 w 1990261"/>
                  <a:gd name="connsiteY9" fmla="*/ 1067983 h 2273779"/>
                  <a:gd name="connsiteX10" fmla="*/ 407670 w 1990261"/>
                  <a:gd name="connsiteY10" fmla="*/ 1037205 h 2273779"/>
                  <a:gd name="connsiteX11" fmla="*/ 586129 w 1990261"/>
                  <a:gd name="connsiteY11" fmla="*/ 897551 h 2273779"/>
                  <a:gd name="connsiteX12" fmla="*/ 513245 w 1990261"/>
                  <a:gd name="connsiteY12" fmla="*/ 671152 h 2273779"/>
                  <a:gd name="connsiteX13" fmla="*/ 233977 w 1990261"/>
                  <a:gd name="connsiteY13" fmla="*/ 670431 h 2273779"/>
                  <a:gd name="connsiteX14" fmla="*/ 136862 w 1990261"/>
                  <a:gd name="connsiteY14" fmla="*/ 624469 h 2273779"/>
                  <a:gd name="connsiteX15" fmla="*/ 136123 w 1990261"/>
                  <a:gd name="connsiteY15" fmla="*/ 36915 h 2273779"/>
                  <a:gd name="connsiteX0" fmla="*/ 136123 w 1990261"/>
                  <a:gd name="connsiteY0" fmla="*/ 36915 h 2273779"/>
                  <a:gd name="connsiteX1" fmla="*/ 1917939 w 1990261"/>
                  <a:gd name="connsiteY1" fmla="*/ 64725 h 2273779"/>
                  <a:gd name="connsiteX2" fmla="*/ 1973530 w 1990261"/>
                  <a:gd name="connsiteY2" fmla="*/ 1873802 h 2273779"/>
                  <a:gd name="connsiteX3" fmla="*/ 1327732 w 1990261"/>
                  <a:gd name="connsiteY3" fmla="*/ 1878818 h 2273779"/>
                  <a:gd name="connsiteX4" fmla="*/ 1387934 w 1990261"/>
                  <a:gd name="connsiteY4" fmla="*/ 1978175 h 2273779"/>
                  <a:gd name="connsiteX5" fmla="*/ 870664 w 1990261"/>
                  <a:gd name="connsiteY5" fmla="*/ 1971614 h 2273779"/>
                  <a:gd name="connsiteX6" fmla="*/ 900597 w 1990261"/>
                  <a:gd name="connsiteY6" fmla="*/ 1860936 h 2273779"/>
                  <a:gd name="connsiteX7" fmla="*/ 368984 w 1990261"/>
                  <a:gd name="connsiteY7" fmla="*/ 1858329 h 2273779"/>
                  <a:gd name="connsiteX8" fmla="*/ 109584 w 1990261"/>
                  <a:gd name="connsiteY8" fmla="*/ 1285771 h 2273779"/>
                  <a:gd name="connsiteX9" fmla="*/ 172706 w 1990261"/>
                  <a:gd name="connsiteY9" fmla="*/ 1067983 h 2273779"/>
                  <a:gd name="connsiteX10" fmla="*/ 407670 w 1990261"/>
                  <a:gd name="connsiteY10" fmla="*/ 1037205 h 2273779"/>
                  <a:gd name="connsiteX11" fmla="*/ 586129 w 1990261"/>
                  <a:gd name="connsiteY11" fmla="*/ 897551 h 2273779"/>
                  <a:gd name="connsiteX12" fmla="*/ 495323 w 1990261"/>
                  <a:gd name="connsiteY12" fmla="*/ 717837 h 2273779"/>
                  <a:gd name="connsiteX13" fmla="*/ 233977 w 1990261"/>
                  <a:gd name="connsiteY13" fmla="*/ 670431 h 2273779"/>
                  <a:gd name="connsiteX14" fmla="*/ 136862 w 1990261"/>
                  <a:gd name="connsiteY14" fmla="*/ 624469 h 2273779"/>
                  <a:gd name="connsiteX15" fmla="*/ 136123 w 1990261"/>
                  <a:gd name="connsiteY15" fmla="*/ 36915 h 2273779"/>
                  <a:gd name="connsiteX0" fmla="*/ 136123 w 1990261"/>
                  <a:gd name="connsiteY0" fmla="*/ 36915 h 2273779"/>
                  <a:gd name="connsiteX1" fmla="*/ 1917939 w 1990261"/>
                  <a:gd name="connsiteY1" fmla="*/ 64725 h 2273779"/>
                  <a:gd name="connsiteX2" fmla="*/ 1973530 w 1990261"/>
                  <a:gd name="connsiteY2" fmla="*/ 1873802 h 2273779"/>
                  <a:gd name="connsiteX3" fmla="*/ 1327732 w 1990261"/>
                  <a:gd name="connsiteY3" fmla="*/ 1878818 h 2273779"/>
                  <a:gd name="connsiteX4" fmla="*/ 1387934 w 1990261"/>
                  <a:gd name="connsiteY4" fmla="*/ 1978175 h 2273779"/>
                  <a:gd name="connsiteX5" fmla="*/ 870664 w 1990261"/>
                  <a:gd name="connsiteY5" fmla="*/ 1971614 h 2273779"/>
                  <a:gd name="connsiteX6" fmla="*/ 900597 w 1990261"/>
                  <a:gd name="connsiteY6" fmla="*/ 1860936 h 2273779"/>
                  <a:gd name="connsiteX7" fmla="*/ 368984 w 1990261"/>
                  <a:gd name="connsiteY7" fmla="*/ 1858329 h 2273779"/>
                  <a:gd name="connsiteX8" fmla="*/ 109584 w 1990261"/>
                  <a:gd name="connsiteY8" fmla="*/ 1285771 h 2273779"/>
                  <a:gd name="connsiteX9" fmla="*/ 172706 w 1990261"/>
                  <a:gd name="connsiteY9" fmla="*/ 1067983 h 2273779"/>
                  <a:gd name="connsiteX10" fmla="*/ 407670 w 1990261"/>
                  <a:gd name="connsiteY10" fmla="*/ 1037205 h 2273779"/>
                  <a:gd name="connsiteX11" fmla="*/ 586129 w 1990261"/>
                  <a:gd name="connsiteY11" fmla="*/ 897551 h 2273779"/>
                  <a:gd name="connsiteX12" fmla="*/ 495323 w 1990261"/>
                  <a:gd name="connsiteY12" fmla="*/ 717837 h 2273779"/>
                  <a:gd name="connsiteX13" fmla="*/ 233977 w 1990261"/>
                  <a:gd name="connsiteY13" fmla="*/ 711281 h 2273779"/>
                  <a:gd name="connsiteX14" fmla="*/ 136862 w 1990261"/>
                  <a:gd name="connsiteY14" fmla="*/ 624469 h 2273779"/>
                  <a:gd name="connsiteX15" fmla="*/ 136123 w 1990261"/>
                  <a:gd name="connsiteY15" fmla="*/ 36915 h 2273779"/>
                  <a:gd name="connsiteX0" fmla="*/ 156413 w 2010551"/>
                  <a:gd name="connsiteY0" fmla="*/ 37768 h 2274632"/>
                  <a:gd name="connsiteX1" fmla="*/ 1938229 w 2010551"/>
                  <a:gd name="connsiteY1" fmla="*/ 65578 h 2274632"/>
                  <a:gd name="connsiteX2" fmla="*/ 1993820 w 2010551"/>
                  <a:gd name="connsiteY2" fmla="*/ 1874655 h 2274632"/>
                  <a:gd name="connsiteX3" fmla="*/ 1348022 w 2010551"/>
                  <a:gd name="connsiteY3" fmla="*/ 1879671 h 2274632"/>
                  <a:gd name="connsiteX4" fmla="*/ 1408224 w 2010551"/>
                  <a:gd name="connsiteY4" fmla="*/ 1979028 h 2274632"/>
                  <a:gd name="connsiteX5" fmla="*/ 890954 w 2010551"/>
                  <a:gd name="connsiteY5" fmla="*/ 1972467 h 2274632"/>
                  <a:gd name="connsiteX6" fmla="*/ 920887 w 2010551"/>
                  <a:gd name="connsiteY6" fmla="*/ 1861789 h 2274632"/>
                  <a:gd name="connsiteX7" fmla="*/ 389274 w 2010551"/>
                  <a:gd name="connsiteY7" fmla="*/ 1859182 h 2274632"/>
                  <a:gd name="connsiteX8" fmla="*/ 129874 w 2010551"/>
                  <a:gd name="connsiteY8" fmla="*/ 1286624 h 2274632"/>
                  <a:gd name="connsiteX9" fmla="*/ 192996 w 2010551"/>
                  <a:gd name="connsiteY9" fmla="*/ 1068836 h 2274632"/>
                  <a:gd name="connsiteX10" fmla="*/ 427960 w 2010551"/>
                  <a:gd name="connsiteY10" fmla="*/ 1038058 h 2274632"/>
                  <a:gd name="connsiteX11" fmla="*/ 606419 w 2010551"/>
                  <a:gd name="connsiteY11" fmla="*/ 898404 h 2274632"/>
                  <a:gd name="connsiteX12" fmla="*/ 515613 w 2010551"/>
                  <a:gd name="connsiteY12" fmla="*/ 718690 h 2274632"/>
                  <a:gd name="connsiteX13" fmla="*/ 254267 w 2010551"/>
                  <a:gd name="connsiteY13" fmla="*/ 712134 h 2274632"/>
                  <a:gd name="connsiteX14" fmla="*/ 103383 w 2010551"/>
                  <a:gd name="connsiteY14" fmla="*/ 636994 h 2274632"/>
                  <a:gd name="connsiteX15" fmla="*/ 156413 w 2010551"/>
                  <a:gd name="connsiteY15" fmla="*/ 37768 h 2274632"/>
                  <a:gd name="connsiteX0" fmla="*/ 156413 w 2010551"/>
                  <a:gd name="connsiteY0" fmla="*/ 37768 h 2274632"/>
                  <a:gd name="connsiteX1" fmla="*/ 1938229 w 2010551"/>
                  <a:gd name="connsiteY1" fmla="*/ 65578 h 2274632"/>
                  <a:gd name="connsiteX2" fmla="*/ 1993820 w 2010551"/>
                  <a:gd name="connsiteY2" fmla="*/ 1874655 h 2274632"/>
                  <a:gd name="connsiteX3" fmla="*/ 1348022 w 2010551"/>
                  <a:gd name="connsiteY3" fmla="*/ 1879671 h 2274632"/>
                  <a:gd name="connsiteX4" fmla="*/ 1408224 w 2010551"/>
                  <a:gd name="connsiteY4" fmla="*/ 1979028 h 2274632"/>
                  <a:gd name="connsiteX5" fmla="*/ 890954 w 2010551"/>
                  <a:gd name="connsiteY5" fmla="*/ 1972467 h 2274632"/>
                  <a:gd name="connsiteX6" fmla="*/ 920887 w 2010551"/>
                  <a:gd name="connsiteY6" fmla="*/ 1861789 h 2274632"/>
                  <a:gd name="connsiteX7" fmla="*/ 389274 w 2010551"/>
                  <a:gd name="connsiteY7" fmla="*/ 1859182 h 2274632"/>
                  <a:gd name="connsiteX8" fmla="*/ 129874 w 2010551"/>
                  <a:gd name="connsiteY8" fmla="*/ 1286624 h 2274632"/>
                  <a:gd name="connsiteX9" fmla="*/ 192996 w 2010551"/>
                  <a:gd name="connsiteY9" fmla="*/ 1068836 h 2274632"/>
                  <a:gd name="connsiteX10" fmla="*/ 454844 w 2010551"/>
                  <a:gd name="connsiteY10" fmla="*/ 1055565 h 2274632"/>
                  <a:gd name="connsiteX11" fmla="*/ 606419 w 2010551"/>
                  <a:gd name="connsiteY11" fmla="*/ 898404 h 2274632"/>
                  <a:gd name="connsiteX12" fmla="*/ 515613 w 2010551"/>
                  <a:gd name="connsiteY12" fmla="*/ 718690 h 2274632"/>
                  <a:gd name="connsiteX13" fmla="*/ 254267 w 2010551"/>
                  <a:gd name="connsiteY13" fmla="*/ 712134 h 2274632"/>
                  <a:gd name="connsiteX14" fmla="*/ 103383 w 2010551"/>
                  <a:gd name="connsiteY14" fmla="*/ 636994 h 2274632"/>
                  <a:gd name="connsiteX15" fmla="*/ 156413 w 2010551"/>
                  <a:gd name="connsiteY15" fmla="*/ 37768 h 2274632"/>
                  <a:gd name="connsiteX0" fmla="*/ 156413 w 2010551"/>
                  <a:gd name="connsiteY0" fmla="*/ 37768 h 2274632"/>
                  <a:gd name="connsiteX1" fmla="*/ 1938229 w 2010551"/>
                  <a:gd name="connsiteY1" fmla="*/ 65578 h 2274632"/>
                  <a:gd name="connsiteX2" fmla="*/ 1993820 w 2010551"/>
                  <a:gd name="connsiteY2" fmla="*/ 1874655 h 2274632"/>
                  <a:gd name="connsiteX3" fmla="*/ 1348022 w 2010551"/>
                  <a:gd name="connsiteY3" fmla="*/ 1879671 h 2274632"/>
                  <a:gd name="connsiteX4" fmla="*/ 1408224 w 2010551"/>
                  <a:gd name="connsiteY4" fmla="*/ 1979028 h 2274632"/>
                  <a:gd name="connsiteX5" fmla="*/ 890954 w 2010551"/>
                  <a:gd name="connsiteY5" fmla="*/ 1972467 h 2274632"/>
                  <a:gd name="connsiteX6" fmla="*/ 920887 w 2010551"/>
                  <a:gd name="connsiteY6" fmla="*/ 1861789 h 2274632"/>
                  <a:gd name="connsiteX7" fmla="*/ 389274 w 2010551"/>
                  <a:gd name="connsiteY7" fmla="*/ 1859182 h 2274632"/>
                  <a:gd name="connsiteX8" fmla="*/ 129874 w 2010551"/>
                  <a:gd name="connsiteY8" fmla="*/ 1286624 h 2274632"/>
                  <a:gd name="connsiteX9" fmla="*/ 192996 w 2010551"/>
                  <a:gd name="connsiteY9" fmla="*/ 1068836 h 2274632"/>
                  <a:gd name="connsiteX10" fmla="*/ 454844 w 2010551"/>
                  <a:gd name="connsiteY10" fmla="*/ 1055565 h 2274632"/>
                  <a:gd name="connsiteX11" fmla="*/ 615380 w 2010551"/>
                  <a:gd name="connsiteY11" fmla="*/ 898404 h 2274632"/>
                  <a:gd name="connsiteX12" fmla="*/ 515613 w 2010551"/>
                  <a:gd name="connsiteY12" fmla="*/ 718690 h 2274632"/>
                  <a:gd name="connsiteX13" fmla="*/ 254267 w 2010551"/>
                  <a:gd name="connsiteY13" fmla="*/ 712134 h 2274632"/>
                  <a:gd name="connsiteX14" fmla="*/ 103383 w 2010551"/>
                  <a:gd name="connsiteY14" fmla="*/ 636994 h 2274632"/>
                  <a:gd name="connsiteX15" fmla="*/ 156413 w 2010551"/>
                  <a:gd name="connsiteY15" fmla="*/ 37768 h 2274632"/>
                  <a:gd name="connsiteX0" fmla="*/ 156413 w 2010551"/>
                  <a:gd name="connsiteY0" fmla="*/ 37768 h 2274632"/>
                  <a:gd name="connsiteX1" fmla="*/ 1938229 w 2010551"/>
                  <a:gd name="connsiteY1" fmla="*/ 65578 h 2274632"/>
                  <a:gd name="connsiteX2" fmla="*/ 1993820 w 2010551"/>
                  <a:gd name="connsiteY2" fmla="*/ 1874655 h 2274632"/>
                  <a:gd name="connsiteX3" fmla="*/ 1348022 w 2010551"/>
                  <a:gd name="connsiteY3" fmla="*/ 1879671 h 2274632"/>
                  <a:gd name="connsiteX4" fmla="*/ 1408224 w 2010551"/>
                  <a:gd name="connsiteY4" fmla="*/ 1979028 h 2274632"/>
                  <a:gd name="connsiteX5" fmla="*/ 890954 w 2010551"/>
                  <a:gd name="connsiteY5" fmla="*/ 1972467 h 2274632"/>
                  <a:gd name="connsiteX6" fmla="*/ 920887 w 2010551"/>
                  <a:gd name="connsiteY6" fmla="*/ 1861789 h 2274632"/>
                  <a:gd name="connsiteX7" fmla="*/ 389274 w 2010551"/>
                  <a:gd name="connsiteY7" fmla="*/ 1859182 h 2274632"/>
                  <a:gd name="connsiteX8" fmla="*/ 129874 w 2010551"/>
                  <a:gd name="connsiteY8" fmla="*/ 1286624 h 2274632"/>
                  <a:gd name="connsiteX9" fmla="*/ 192996 w 2010551"/>
                  <a:gd name="connsiteY9" fmla="*/ 1068836 h 2274632"/>
                  <a:gd name="connsiteX10" fmla="*/ 454844 w 2010551"/>
                  <a:gd name="connsiteY10" fmla="*/ 1055565 h 2274632"/>
                  <a:gd name="connsiteX11" fmla="*/ 615380 w 2010551"/>
                  <a:gd name="connsiteY11" fmla="*/ 898404 h 2274632"/>
                  <a:gd name="connsiteX12" fmla="*/ 515613 w 2010551"/>
                  <a:gd name="connsiteY12" fmla="*/ 707018 h 2274632"/>
                  <a:gd name="connsiteX13" fmla="*/ 254267 w 2010551"/>
                  <a:gd name="connsiteY13" fmla="*/ 712134 h 2274632"/>
                  <a:gd name="connsiteX14" fmla="*/ 103383 w 2010551"/>
                  <a:gd name="connsiteY14" fmla="*/ 636994 h 2274632"/>
                  <a:gd name="connsiteX15" fmla="*/ 156413 w 2010551"/>
                  <a:gd name="connsiteY15" fmla="*/ 37768 h 2274632"/>
                  <a:gd name="connsiteX0" fmla="*/ 156413 w 2010551"/>
                  <a:gd name="connsiteY0" fmla="*/ 37768 h 2274632"/>
                  <a:gd name="connsiteX1" fmla="*/ 1938229 w 2010551"/>
                  <a:gd name="connsiteY1" fmla="*/ 65578 h 2274632"/>
                  <a:gd name="connsiteX2" fmla="*/ 1993820 w 2010551"/>
                  <a:gd name="connsiteY2" fmla="*/ 1874655 h 2274632"/>
                  <a:gd name="connsiteX3" fmla="*/ 1348022 w 2010551"/>
                  <a:gd name="connsiteY3" fmla="*/ 1879671 h 2274632"/>
                  <a:gd name="connsiteX4" fmla="*/ 1408224 w 2010551"/>
                  <a:gd name="connsiteY4" fmla="*/ 1979028 h 2274632"/>
                  <a:gd name="connsiteX5" fmla="*/ 890954 w 2010551"/>
                  <a:gd name="connsiteY5" fmla="*/ 1972467 h 2274632"/>
                  <a:gd name="connsiteX6" fmla="*/ 920887 w 2010551"/>
                  <a:gd name="connsiteY6" fmla="*/ 1861789 h 2274632"/>
                  <a:gd name="connsiteX7" fmla="*/ 389274 w 2010551"/>
                  <a:gd name="connsiteY7" fmla="*/ 1859182 h 2274632"/>
                  <a:gd name="connsiteX8" fmla="*/ 129874 w 2010551"/>
                  <a:gd name="connsiteY8" fmla="*/ 1286624 h 2274632"/>
                  <a:gd name="connsiteX9" fmla="*/ 192996 w 2010551"/>
                  <a:gd name="connsiteY9" fmla="*/ 1068836 h 2274632"/>
                  <a:gd name="connsiteX10" fmla="*/ 454844 w 2010551"/>
                  <a:gd name="connsiteY10" fmla="*/ 1055565 h 2274632"/>
                  <a:gd name="connsiteX11" fmla="*/ 615380 w 2010551"/>
                  <a:gd name="connsiteY11" fmla="*/ 898404 h 2274632"/>
                  <a:gd name="connsiteX12" fmla="*/ 515613 w 2010551"/>
                  <a:gd name="connsiteY12" fmla="*/ 707018 h 2274632"/>
                  <a:gd name="connsiteX13" fmla="*/ 254267 w 2010551"/>
                  <a:gd name="connsiteY13" fmla="*/ 723806 h 2274632"/>
                  <a:gd name="connsiteX14" fmla="*/ 103383 w 2010551"/>
                  <a:gd name="connsiteY14" fmla="*/ 636994 h 2274632"/>
                  <a:gd name="connsiteX15" fmla="*/ 156413 w 2010551"/>
                  <a:gd name="connsiteY15" fmla="*/ 37768 h 2274632"/>
                  <a:gd name="connsiteX0" fmla="*/ 156413 w 2010551"/>
                  <a:gd name="connsiteY0" fmla="*/ 37768 h 2274632"/>
                  <a:gd name="connsiteX1" fmla="*/ 1938229 w 2010551"/>
                  <a:gd name="connsiteY1" fmla="*/ 65578 h 2274632"/>
                  <a:gd name="connsiteX2" fmla="*/ 1993820 w 2010551"/>
                  <a:gd name="connsiteY2" fmla="*/ 1874655 h 2274632"/>
                  <a:gd name="connsiteX3" fmla="*/ 1348022 w 2010551"/>
                  <a:gd name="connsiteY3" fmla="*/ 1879671 h 2274632"/>
                  <a:gd name="connsiteX4" fmla="*/ 1408224 w 2010551"/>
                  <a:gd name="connsiteY4" fmla="*/ 1979028 h 2274632"/>
                  <a:gd name="connsiteX5" fmla="*/ 890954 w 2010551"/>
                  <a:gd name="connsiteY5" fmla="*/ 1972467 h 2274632"/>
                  <a:gd name="connsiteX6" fmla="*/ 920887 w 2010551"/>
                  <a:gd name="connsiteY6" fmla="*/ 1861789 h 2274632"/>
                  <a:gd name="connsiteX7" fmla="*/ 389274 w 2010551"/>
                  <a:gd name="connsiteY7" fmla="*/ 1859182 h 2274632"/>
                  <a:gd name="connsiteX8" fmla="*/ 129874 w 2010551"/>
                  <a:gd name="connsiteY8" fmla="*/ 1286624 h 2274632"/>
                  <a:gd name="connsiteX9" fmla="*/ 184034 w 2010551"/>
                  <a:gd name="connsiteY9" fmla="*/ 1051329 h 2274632"/>
                  <a:gd name="connsiteX10" fmla="*/ 454844 w 2010551"/>
                  <a:gd name="connsiteY10" fmla="*/ 1055565 h 2274632"/>
                  <a:gd name="connsiteX11" fmla="*/ 615380 w 2010551"/>
                  <a:gd name="connsiteY11" fmla="*/ 898404 h 2274632"/>
                  <a:gd name="connsiteX12" fmla="*/ 515613 w 2010551"/>
                  <a:gd name="connsiteY12" fmla="*/ 707018 h 2274632"/>
                  <a:gd name="connsiteX13" fmla="*/ 254267 w 2010551"/>
                  <a:gd name="connsiteY13" fmla="*/ 723806 h 2274632"/>
                  <a:gd name="connsiteX14" fmla="*/ 103383 w 2010551"/>
                  <a:gd name="connsiteY14" fmla="*/ 636994 h 2274632"/>
                  <a:gd name="connsiteX15" fmla="*/ 156413 w 2010551"/>
                  <a:gd name="connsiteY15" fmla="*/ 37768 h 2274632"/>
                  <a:gd name="connsiteX0" fmla="*/ 156413 w 2010551"/>
                  <a:gd name="connsiteY0" fmla="*/ 37768 h 2274632"/>
                  <a:gd name="connsiteX1" fmla="*/ 1938229 w 2010551"/>
                  <a:gd name="connsiteY1" fmla="*/ 65578 h 2274632"/>
                  <a:gd name="connsiteX2" fmla="*/ 1993820 w 2010551"/>
                  <a:gd name="connsiteY2" fmla="*/ 1874655 h 2274632"/>
                  <a:gd name="connsiteX3" fmla="*/ 1348022 w 2010551"/>
                  <a:gd name="connsiteY3" fmla="*/ 1879671 h 2274632"/>
                  <a:gd name="connsiteX4" fmla="*/ 1408224 w 2010551"/>
                  <a:gd name="connsiteY4" fmla="*/ 1979028 h 2274632"/>
                  <a:gd name="connsiteX5" fmla="*/ 890954 w 2010551"/>
                  <a:gd name="connsiteY5" fmla="*/ 1972467 h 2274632"/>
                  <a:gd name="connsiteX6" fmla="*/ 920887 w 2010551"/>
                  <a:gd name="connsiteY6" fmla="*/ 1861789 h 2274632"/>
                  <a:gd name="connsiteX7" fmla="*/ 389274 w 2010551"/>
                  <a:gd name="connsiteY7" fmla="*/ 1859182 h 2274632"/>
                  <a:gd name="connsiteX8" fmla="*/ 129874 w 2010551"/>
                  <a:gd name="connsiteY8" fmla="*/ 1286624 h 2274632"/>
                  <a:gd name="connsiteX9" fmla="*/ 184034 w 2010551"/>
                  <a:gd name="connsiteY9" fmla="*/ 1051329 h 2274632"/>
                  <a:gd name="connsiteX10" fmla="*/ 454844 w 2010551"/>
                  <a:gd name="connsiteY10" fmla="*/ 1055565 h 2274632"/>
                  <a:gd name="connsiteX11" fmla="*/ 615380 w 2010551"/>
                  <a:gd name="connsiteY11" fmla="*/ 898404 h 2274632"/>
                  <a:gd name="connsiteX12" fmla="*/ 515613 w 2010551"/>
                  <a:gd name="connsiteY12" fmla="*/ 707018 h 2274632"/>
                  <a:gd name="connsiteX13" fmla="*/ 254267 w 2010551"/>
                  <a:gd name="connsiteY13" fmla="*/ 723806 h 2274632"/>
                  <a:gd name="connsiteX14" fmla="*/ 103383 w 2010551"/>
                  <a:gd name="connsiteY14" fmla="*/ 636994 h 2274632"/>
                  <a:gd name="connsiteX15" fmla="*/ 156413 w 2010551"/>
                  <a:gd name="connsiteY15" fmla="*/ 37768 h 2274632"/>
                  <a:gd name="connsiteX0" fmla="*/ 167502 w 2021640"/>
                  <a:gd name="connsiteY0" fmla="*/ 37768 h 2274632"/>
                  <a:gd name="connsiteX1" fmla="*/ 1949318 w 2021640"/>
                  <a:gd name="connsiteY1" fmla="*/ 65578 h 2274632"/>
                  <a:gd name="connsiteX2" fmla="*/ 2004909 w 2021640"/>
                  <a:gd name="connsiteY2" fmla="*/ 1874655 h 2274632"/>
                  <a:gd name="connsiteX3" fmla="*/ 1359111 w 2021640"/>
                  <a:gd name="connsiteY3" fmla="*/ 1879671 h 2274632"/>
                  <a:gd name="connsiteX4" fmla="*/ 1419313 w 2021640"/>
                  <a:gd name="connsiteY4" fmla="*/ 1979028 h 2274632"/>
                  <a:gd name="connsiteX5" fmla="*/ 902043 w 2021640"/>
                  <a:gd name="connsiteY5" fmla="*/ 1972467 h 2274632"/>
                  <a:gd name="connsiteX6" fmla="*/ 931976 w 2021640"/>
                  <a:gd name="connsiteY6" fmla="*/ 1861789 h 2274632"/>
                  <a:gd name="connsiteX7" fmla="*/ 400363 w 2021640"/>
                  <a:gd name="connsiteY7" fmla="*/ 1859182 h 2274632"/>
                  <a:gd name="connsiteX8" fmla="*/ 140963 w 2021640"/>
                  <a:gd name="connsiteY8" fmla="*/ 1286624 h 2274632"/>
                  <a:gd name="connsiteX9" fmla="*/ 195123 w 2021640"/>
                  <a:gd name="connsiteY9" fmla="*/ 1051329 h 2274632"/>
                  <a:gd name="connsiteX10" fmla="*/ 465933 w 2021640"/>
                  <a:gd name="connsiteY10" fmla="*/ 1055565 h 2274632"/>
                  <a:gd name="connsiteX11" fmla="*/ 626469 w 2021640"/>
                  <a:gd name="connsiteY11" fmla="*/ 898404 h 2274632"/>
                  <a:gd name="connsiteX12" fmla="*/ 526702 w 2021640"/>
                  <a:gd name="connsiteY12" fmla="*/ 707018 h 2274632"/>
                  <a:gd name="connsiteX13" fmla="*/ 265356 w 2021640"/>
                  <a:gd name="connsiteY13" fmla="*/ 723806 h 2274632"/>
                  <a:gd name="connsiteX14" fmla="*/ 114472 w 2021640"/>
                  <a:gd name="connsiteY14" fmla="*/ 636994 h 2274632"/>
                  <a:gd name="connsiteX15" fmla="*/ 167502 w 2021640"/>
                  <a:gd name="connsiteY15" fmla="*/ 37768 h 2274632"/>
                  <a:gd name="connsiteX0" fmla="*/ 167503 w 2021641"/>
                  <a:gd name="connsiteY0" fmla="*/ 37768 h 2274632"/>
                  <a:gd name="connsiteX1" fmla="*/ 1949319 w 2021641"/>
                  <a:gd name="connsiteY1" fmla="*/ 65578 h 2274632"/>
                  <a:gd name="connsiteX2" fmla="*/ 2004910 w 2021641"/>
                  <a:gd name="connsiteY2" fmla="*/ 1874655 h 2274632"/>
                  <a:gd name="connsiteX3" fmla="*/ 1359112 w 2021641"/>
                  <a:gd name="connsiteY3" fmla="*/ 1879671 h 2274632"/>
                  <a:gd name="connsiteX4" fmla="*/ 1419314 w 2021641"/>
                  <a:gd name="connsiteY4" fmla="*/ 1979028 h 2274632"/>
                  <a:gd name="connsiteX5" fmla="*/ 902044 w 2021641"/>
                  <a:gd name="connsiteY5" fmla="*/ 1972467 h 2274632"/>
                  <a:gd name="connsiteX6" fmla="*/ 931977 w 2021641"/>
                  <a:gd name="connsiteY6" fmla="*/ 1861789 h 2274632"/>
                  <a:gd name="connsiteX7" fmla="*/ 400364 w 2021641"/>
                  <a:gd name="connsiteY7" fmla="*/ 1859182 h 2274632"/>
                  <a:gd name="connsiteX8" fmla="*/ 140964 w 2021641"/>
                  <a:gd name="connsiteY8" fmla="*/ 1286624 h 2274632"/>
                  <a:gd name="connsiteX9" fmla="*/ 195124 w 2021641"/>
                  <a:gd name="connsiteY9" fmla="*/ 1051329 h 2274632"/>
                  <a:gd name="connsiteX10" fmla="*/ 465934 w 2021641"/>
                  <a:gd name="connsiteY10" fmla="*/ 1055565 h 2274632"/>
                  <a:gd name="connsiteX11" fmla="*/ 626470 w 2021641"/>
                  <a:gd name="connsiteY11" fmla="*/ 898404 h 2274632"/>
                  <a:gd name="connsiteX12" fmla="*/ 526703 w 2021641"/>
                  <a:gd name="connsiteY12" fmla="*/ 707018 h 2274632"/>
                  <a:gd name="connsiteX13" fmla="*/ 265357 w 2021641"/>
                  <a:gd name="connsiteY13" fmla="*/ 723806 h 2274632"/>
                  <a:gd name="connsiteX14" fmla="*/ 114473 w 2021641"/>
                  <a:gd name="connsiteY14" fmla="*/ 636994 h 2274632"/>
                  <a:gd name="connsiteX15" fmla="*/ 167503 w 2021641"/>
                  <a:gd name="connsiteY15" fmla="*/ 37768 h 2274632"/>
                  <a:gd name="connsiteX0" fmla="*/ 167503 w 2021641"/>
                  <a:gd name="connsiteY0" fmla="*/ 37768 h 2274632"/>
                  <a:gd name="connsiteX1" fmla="*/ 1949319 w 2021641"/>
                  <a:gd name="connsiteY1" fmla="*/ 65578 h 2274632"/>
                  <a:gd name="connsiteX2" fmla="*/ 2004910 w 2021641"/>
                  <a:gd name="connsiteY2" fmla="*/ 1874655 h 2274632"/>
                  <a:gd name="connsiteX3" fmla="*/ 1359112 w 2021641"/>
                  <a:gd name="connsiteY3" fmla="*/ 1879671 h 2274632"/>
                  <a:gd name="connsiteX4" fmla="*/ 1419314 w 2021641"/>
                  <a:gd name="connsiteY4" fmla="*/ 1979028 h 2274632"/>
                  <a:gd name="connsiteX5" fmla="*/ 902044 w 2021641"/>
                  <a:gd name="connsiteY5" fmla="*/ 1972467 h 2274632"/>
                  <a:gd name="connsiteX6" fmla="*/ 931977 w 2021641"/>
                  <a:gd name="connsiteY6" fmla="*/ 1861789 h 2274632"/>
                  <a:gd name="connsiteX7" fmla="*/ 400364 w 2021641"/>
                  <a:gd name="connsiteY7" fmla="*/ 1859182 h 2274632"/>
                  <a:gd name="connsiteX8" fmla="*/ 140964 w 2021641"/>
                  <a:gd name="connsiteY8" fmla="*/ 1286624 h 2274632"/>
                  <a:gd name="connsiteX9" fmla="*/ 195124 w 2021641"/>
                  <a:gd name="connsiteY9" fmla="*/ 1051329 h 2274632"/>
                  <a:gd name="connsiteX10" fmla="*/ 465934 w 2021641"/>
                  <a:gd name="connsiteY10" fmla="*/ 1055565 h 2274632"/>
                  <a:gd name="connsiteX11" fmla="*/ 626470 w 2021641"/>
                  <a:gd name="connsiteY11" fmla="*/ 898404 h 2274632"/>
                  <a:gd name="connsiteX12" fmla="*/ 526703 w 2021641"/>
                  <a:gd name="connsiteY12" fmla="*/ 707018 h 2274632"/>
                  <a:gd name="connsiteX13" fmla="*/ 265360 w 2021641"/>
                  <a:gd name="connsiteY13" fmla="*/ 723805 h 2274632"/>
                  <a:gd name="connsiteX14" fmla="*/ 114473 w 2021641"/>
                  <a:gd name="connsiteY14" fmla="*/ 636994 h 2274632"/>
                  <a:gd name="connsiteX15" fmla="*/ 167503 w 2021641"/>
                  <a:gd name="connsiteY15" fmla="*/ 37768 h 2274632"/>
                  <a:gd name="connsiteX0" fmla="*/ 167503 w 2021641"/>
                  <a:gd name="connsiteY0" fmla="*/ 37768 h 2274632"/>
                  <a:gd name="connsiteX1" fmla="*/ 1949319 w 2021641"/>
                  <a:gd name="connsiteY1" fmla="*/ 65578 h 2274632"/>
                  <a:gd name="connsiteX2" fmla="*/ 2004910 w 2021641"/>
                  <a:gd name="connsiteY2" fmla="*/ 1874655 h 2274632"/>
                  <a:gd name="connsiteX3" fmla="*/ 1359112 w 2021641"/>
                  <a:gd name="connsiteY3" fmla="*/ 1879671 h 2274632"/>
                  <a:gd name="connsiteX4" fmla="*/ 1419314 w 2021641"/>
                  <a:gd name="connsiteY4" fmla="*/ 1979028 h 2274632"/>
                  <a:gd name="connsiteX5" fmla="*/ 902044 w 2021641"/>
                  <a:gd name="connsiteY5" fmla="*/ 1972467 h 2274632"/>
                  <a:gd name="connsiteX6" fmla="*/ 931977 w 2021641"/>
                  <a:gd name="connsiteY6" fmla="*/ 1861789 h 2274632"/>
                  <a:gd name="connsiteX7" fmla="*/ 400364 w 2021641"/>
                  <a:gd name="connsiteY7" fmla="*/ 1859182 h 2274632"/>
                  <a:gd name="connsiteX8" fmla="*/ 140964 w 2021641"/>
                  <a:gd name="connsiteY8" fmla="*/ 1286624 h 2274632"/>
                  <a:gd name="connsiteX9" fmla="*/ 195124 w 2021641"/>
                  <a:gd name="connsiteY9" fmla="*/ 1051329 h 2274632"/>
                  <a:gd name="connsiteX10" fmla="*/ 465934 w 2021641"/>
                  <a:gd name="connsiteY10" fmla="*/ 1055565 h 2274632"/>
                  <a:gd name="connsiteX11" fmla="*/ 626470 w 2021641"/>
                  <a:gd name="connsiteY11" fmla="*/ 898404 h 2274632"/>
                  <a:gd name="connsiteX12" fmla="*/ 526703 w 2021641"/>
                  <a:gd name="connsiteY12" fmla="*/ 707018 h 2274632"/>
                  <a:gd name="connsiteX13" fmla="*/ 265360 w 2021641"/>
                  <a:gd name="connsiteY13" fmla="*/ 723805 h 2274632"/>
                  <a:gd name="connsiteX14" fmla="*/ 114473 w 2021641"/>
                  <a:gd name="connsiteY14" fmla="*/ 636994 h 2274632"/>
                  <a:gd name="connsiteX15" fmla="*/ 167503 w 2021641"/>
                  <a:gd name="connsiteY15" fmla="*/ 37768 h 2274632"/>
                  <a:gd name="connsiteX0" fmla="*/ 167503 w 2021641"/>
                  <a:gd name="connsiteY0" fmla="*/ 37768 h 2274632"/>
                  <a:gd name="connsiteX1" fmla="*/ 1949319 w 2021641"/>
                  <a:gd name="connsiteY1" fmla="*/ 65578 h 2274632"/>
                  <a:gd name="connsiteX2" fmla="*/ 2004910 w 2021641"/>
                  <a:gd name="connsiteY2" fmla="*/ 1874655 h 2274632"/>
                  <a:gd name="connsiteX3" fmla="*/ 1359112 w 2021641"/>
                  <a:gd name="connsiteY3" fmla="*/ 1879671 h 2274632"/>
                  <a:gd name="connsiteX4" fmla="*/ 1419314 w 2021641"/>
                  <a:gd name="connsiteY4" fmla="*/ 1979028 h 2274632"/>
                  <a:gd name="connsiteX5" fmla="*/ 902044 w 2021641"/>
                  <a:gd name="connsiteY5" fmla="*/ 1972467 h 2274632"/>
                  <a:gd name="connsiteX6" fmla="*/ 931977 w 2021641"/>
                  <a:gd name="connsiteY6" fmla="*/ 1861789 h 2274632"/>
                  <a:gd name="connsiteX7" fmla="*/ 400364 w 2021641"/>
                  <a:gd name="connsiteY7" fmla="*/ 1859182 h 2274632"/>
                  <a:gd name="connsiteX8" fmla="*/ 140964 w 2021641"/>
                  <a:gd name="connsiteY8" fmla="*/ 1286624 h 2274632"/>
                  <a:gd name="connsiteX9" fmla="*/ 195124 w 2021641"/>
                  <a:gd name="connsiteY9" fmla="*/ 1051329 h 2274632"/>
                  <a:gd name="connsiteX10" fmla="*/ 465934 w 2021641"/>
                  <a:gd name="connsiteY10" fmla="*/ 1055565 h 2274632"/>
                  <a:gd name="connsiteX11" fmla="*/ 626470 w 2021641"/>
                  <a:gd name="connsiteY11" fmla="*/ 898404 h 2274632"/>
                  <a:gd name="connsiteX12" fmla="*/ 526703 w 2021641"/>
                  <a:gd name="connsiteY12" fmla="*/ 707018 h 2274632"/>
                  <a:gd name="connsiteX13" fmla="*/ 265360 w 2021641"/>
                  <a:gd name="connsiteY13" fmla="*/ 723805 h 2274632"/>
                  <a:gd name="connsiteX14" fmla="*/ 114473 w 2021641"/>
                  <a:gd name="connsiteY14" fmla="*/ 636994 h 2274632"/>
                  <a:gd name="connsiteX15" fmla="*/ 167503 w 2021641"/>
                  <a:gd name="connsiteY15" fmla="*/ 37768 h 2274632"/>
                  <a:gd name="connsiteX0" fmla="*/ 166826 w 2015753"/>
                  <a:gd name="connsiteY0" fmla="*/ 34474 h 2271338"/>
                  <a:gd name="connsiteX1" fmla="*/ 1939086 w 2015753"/>
                  <a:gd name="connsiteY1" fmla="*/ 74733 h 2271338"/>
                  <a:gd name="connsiteX2" fmla="*/ 2004233 w 2015753"/>
                  <a:gd name="connsiteY2" fmla="*/ 1871361 h 2271338"/>
                  <a:gd name="connsiteX3" fmla="*/ 1358435 w 2015753"/>
                  <a:gd name="connsiteY3" fmla="*/ 1876377 h 2271338"/>
                  <a:gd name="connsiteX4" fmla="*/ 1418637 w 2015753"/>
                  <a:gd name="connsiteY4" fmla="*/ 1975734 h 2271338"/>
                  <a:gd name="connsiteX5" fmla="*/ 901367 w 2015753"/>
                  <a:gd name="connsiteY5" fmla="*/ 1969173 h 2271338"/>
                  <a:gd name="connsiteX6" fmla="*/ 931300 w 2015753"/>
                  <a:gd name="connsiteY6" fmla="*/ 1858495 h 2271338"/>
                  <a:gd name="connsiteX7" fmla="*/ 399687 w 2015753"/>
                  <a:gd name="connsiteY7" fmla="*/ 1855888 h 2271338"/>
                  <a:gd name="connsiteX8" fmla="*/ 140287 w 2015753"/>
                  <a:gd name="connsiteY8" fmla="*/ 1283330 h 2271338"/>
                  <a:gd name="connsiteX9" fmla="*/ 194447 w 2015753"/>
                  <a:gd name="connsiteY9" fmla="*/ 1048035 h 2271338"/>
                  <a:gd name="connsiteX10" fmla="*/ 465257 w 2015753"/>
                  <a:gd name="connsiteY10" fmla="*/ 1052271 h 2271338"/>
                  <a:gd name="connsiteX11" fmla="*/ 625793 w 2015753"/>
                  <a:gd name="connsiteY11" fmla="*/ 895110 h 2271338"/>
                  <a:gd name="connsiteX12" fmla="*/ 526026 w 2015753"/>
                  <a:gd name="connsiteY12" fmla="*/ 703724 h 2271338"/>
                  <a:gd name="connsiteX13" fmla="*/ 264683 w 2015753"/>
                  <a:gd name="connsiteY13" fmla="*/ 720511 h 2271338"/>
                  <a:gd name="connsiteX14" fmla="*/ 113796 w 2015753"/>
                  <a:gd name="connsiteY14" fmla="*/ 633700 h 2271338"/>
                  <a:gd name="connsiteX15" fmla="*/ 166826 w 2015753"/>
                  <a:gd name="connsiteY15" fmla="*/ 34474 h 2271338"/>
                  <a:gd name="connsiteX0" fmla="*/ 166825 w 2015752"/>
                  <a:gd name="connsiteY0" fmla="*/ 41365 h 2278229"/>
                  <a:gd name="connsiteX1" fmla="*/ 1939085 w 2015752"/>
                  <a:gd name="connsiteY1" fmla="*/ 81624 h 2278229"/>
                  <a:gd name="connsiteX2" fmla="*/ 2004232 w 2015752"/>
                  <a:gd name="connsiteY2" fmla="*/ 1878252 h 2278229"/>
                  <a:gd name="connsiteX3" fmla="*/ 1358434 w 2015752"/>
                  <a:gd name="connsiteY3" fmla="*/ 1883268 h 2278229"/>
                  <a:gd name="connsiteX4" fmla="*/ 1418636 w 2015752"/>
                  <a:gd name="connsiteY4" fmla="*/ 1982625 h 2278229"/>
                  <a:gd name="connsiteX5" fmla="*/ 901366 w 2015752"/>
                  <a:gd name="connsiteY5" fmla="*/ 1976064 h 2278229"/>
                  <a:gd name="connsiteX6" fmla="*/ 931299 w 2015752"/>
                  <a:gd name="connsiteY6" fmla="*/ 1865386 h 2278229"/>
                  <a:gd name="connsiteX7" fmla="*/ 399686 w 2015752"/>
                  <a:gd name="connsiteY7" fmla="*/ 1862779 h 2278229"/>
                  <a:gd name="connsiteX8" fmla="*/ 140286 w 2015752"/>
                  <a:gd name="connsiteY8" fmla="*/ 1290221 h 2278229"/>
                  <a:gd name="connsiteX9" fmla="*/ 194446 w 2015752"/>
                  <a:gd name="connsiteY9" fmla="*/ 1054926 h 2278229"/>
                  <a:gd name="connsiteX10" fmla="*/ 465256 w 2015752"/>
                  <a:gd name="connsiteY10" fmla="*/ 1059162 h 2278229"/>
                  <a:gd name="connsiteX11" fmla="*/ 625792 w 2015752"/>
                  <a:gd name="connsiteY11" fmla="*/ 902001 h 2278229"/>
                  <a:gd name="connsiteX12" fmla="*/ 526025 w 2015752"/>
                  <a:gd name="connsiteY12" fmla="*/ 710615 h 2278229"/>
                  <a:gd name="connsiteX13" fmla="*/ 264682 w 2015752"/>
                  <a:gd name="connsiteY13" fmla="*/ 727402 h 2278229"/>
                  <a:gd name="connsiteX14" fmla="*/ 113795 w 2015752"/>
                  <a:gd name="connsiteY14" fmla="*/ 640591 h 2278229"/>
                  <a:gd name="connsiteX15" fmla="*/ 166825 w 2015752"/>
                  <a:gd name="connsiteY15" fmla="*/ 41365 h 2278229"/>
                  <a:gd name="connsiteX0" fmla="*/ 166825 w 2027181"/>
                  <a:gd name="connsiteY0" fmla="*/ 41365 h 2278229"/>
                  <a:gd name="connsiteX1" fmla="*/ 1939085 w 2027181"/>
                  <a:gd name="connsiteY1" fmla="*/ 81624 h 2278229"/>
                  <a:gd name="connsiteX2" fmla="*/ 2004232 w 2027181"/>
                  <a:gd name="connsiteY2" fmla="*/ 1878252 h 2278229"/>
                  <a:gd name="connsiteX3" fmla="*/ 1358434 w 2027181"/>
                  <a:gd name="connsiteY3" fmla="*/ 1883268 h 2278229"/>
                  <a:gd name="connsiteX4" fmla="*/ 1418636 w 2027181"/>
                  <a:gd name="connsiteY4" fmla="*/ 1982625 h 2278229"/>
                  <a:gd name="connsiteX5" fmla="*/ 901366 w 2027181"/>
                  <a:gd name="connsiteY5" fmla="*/ 1976064 h 2278229"/>
                  <a:gd name="connsiteX6" fmla="*/ 931299 w 2027181"/>
                  <a:gd name="connsiteY6" fmla="*/ 1865386 h 2278229"/>
                  <a:gd name="connsiteX7" fmla="*/ 399686 w 2027181"/>
                  <a:gd name="connsiteY7" fmla="*/ 1862779 h 2278229"/>
                  <a:gd name="connsiteX8" fmla="*/ 140286 w 2027181"/>
                  <a:gd name="connsiteY8" fmla="*/ 1290221 h 2278229"/>
                  <a:gd name="connsiteX9" fmla="*/ 194446 w 2027181"/>
                  <a:gd name="connsiteY9" fmla="*/ 1054926 h 2278229"/>
                  <a:gd name="connsiteX10" fmla="*/ 465256 w 2027181"/>
                  <a:gd name="connsiteY10" fmla="*/ 1059162 h 2278229"/>
                  <a:gd name="connsiteX11" fmla="*/ 625792 w 2027181"/>
                  <a:gd name="connsiteY11" fmla="*/ 902001 h 2278229"/>
                  <a:gd name="connsiteX12" fmla="*/ 526025 w 2027181"/>
                  <a:gd name="connsiteY12" fmla="*/ 710615 h 2278229"/>
                  <a:gd name="connsiteX13" fmla="*/ 264682 w 2027181"/>
                  <a:gd name="connsiteY13" fmla="*/ 727402 h 2278229"/>
                  <a:gd name="connsiteX14" fmla="*/ 113795 w 2027181"/>
                  <a:gd name="connsiteY14" fmla="*/ 640591 h 2278229"/>
                  <a:gd name="connsiteX15" fmla="*/ 166825 w 2027181"/>
                  <a:gd name="connsiteY15" fmla="*/ 41365 h 2278229"/>
                  <a:gd name="connsiteX0" fmla="*/ 168182 w 2040261"/>
                  <a:gd name="connsiteY0" fmla="*/ 50197 h 2287061"/>
                  <a:gd name="connsiteX1" fmla="*/ 1959563 w 2040261"/>
                  <a:gd name="connsiteY1" fmla="*/ 65557 h 2287061"/>
                  <a:gd name="connsiteX2" fmla="*/ 2005589 w 2040261"/>
                  <a:gd name="connsiteY2" fmla="*/ 1887084 h 2287061"/>
                  <a:gd name="connsiteX3" fmla="*/ 1359791 w 2040261"/>
                  <a:gd name="connsiteY3" fmla="*/ 1892100 h 2287061"/>
                  <a:gd name="connsiteX4" fmla="*/ 1419993 w 2040261"/>
                  <a:gd name="connsiteY4" fmla="*/ 1991457 h 2287061"/>
                  <a:gd name="connsiteX5" fmla="*/ 902723 w 2040261"/>
                  <a:gd name="connsiteY5" fmla="*/ 1984896 h 2287061"/>
                  <a:gd name="connsiteX6" fmla="*/ 932656 w 2040261"/>
                  <a:gd name="connsiteY6" fmla="*/ 1874218 h 2287061"/>
                  <a:gd name="connsiteX7" fmla="*/ 401043 w 2040261"/>
                  <a:gd name="connsiteY7" fmla="*/ 1871611 h 2287061"/>
                  <a:gd name="connsiteX8" fmla="*/ 141643 w 2040261"/>
                  <a:gd name="connsiteY8" fmla="*/ 1299053 h 2287061"/>
                  <a:gd name="connsiteX9" fmla="*/ 195803 w 2040261"/>
                  <a:gd name="connsiteY9" fmla="*/ 1063758 h 2287061"/>
                  <a:gd name="connsiteX10" fmla="*/ 466613 w 2040261"/>
                  <a:gd name="connsiteY10" fmla="*/ 1067994 h 2287061"/>
                  <a:gd name="connsiteX11" fmla="*/ 627149 w 2040261"/>
                  <a:gd name="connsiteY11" fmla="*/ 910833 h 2287061"/>
                  <a:gd name="connsiteX12" fmla="*/ 527382 w 2040261"/>
                  <a:gd name="connsiteY12" fmla="*/ 719447 h 2287061"/>
                  <a:gd name="connsiteX13" fmla="*/ 266039 w 2040261"/>
                  <a:gd name="connsiteY13" fmla="*/ 736234 h 2287061"/>
                  <a:gd name="connsiteX14" fmla="*/ 115152 w 2040261"/>
                  <a:gd name="connsiteY14" fmla="*/ 649423 h 2287061"/>
                  <a:gd name="connsiteX15" fmla="*/ 168182 w 2040261"/>
                  <a:gd name="connsiteY15" fmla="*/ 50197 h 2287061"/>
                  <a:gd name="connsiteX0" fmla="*/ 168182 w 2005589"/>
                  <a:gd name="connsiteY0" fmla="*/ 0 h 2236864"/>
                  <a:gd name="connsiteX1" fmla="*/ 2005589 w 2005589"/>
                  <a:gd name="connsiteY1" fmla="*/ 1836887 h 2236864"/>
                  <a:gd name="connsiteX2" fmla="*/ 1359791 w 2005589"/>
                  <a:gd name="connsiteY2" fmla="*/ 1841903 h 2236864"/>
                  <a:gd name="connsiteX3" fmla="*/ 1419993 w 2005589"/>
                  <a:gd name="connsiteY3" fmla="*/ 1941260 h 2236864"/>
                  <a:gd name="connsiteX4" fmla="*/ 902723 w 2005589"/>
                  <a:gd name="connsiteY4" fmla="*/ 1934699 h 2236864"/>
                  <a:gd name="connsiteX5" fmla="*/ 932656 w 2005589"/>
                  <a:gd name="connsiteY5" fmla="*/ 1824021 h 2236864"/>
                  <a:gd name="connsiteX6" fmla="*/ 401043 w 2005589"/>
                  <a:gd name="connsiteY6" fmla="*/ 1821414 h 2236864"/>
                  <a:gd name="connsiteX7" fmla="*/ 141643 w 2005589"/>
                  <a:gd name="connsiteY7" fmla="*/ 1248856 h 2236864"/>
                  <a:gd name="connsiteX8" fmla="*/ 195803 w 2005589"/>
                  <a:gd name="connsiteY8" fmla="*/ 1013561 h 2236864"/>
                  <a:gd name="connsiteX9" fmla="*/ 466613 w 2005589"/>
                  <a:gd name="connsiteY9" fmla="*/ 1017797 h 2236864"/>
                  <a:gd name="connsiteX10" fmla="*/ 627149 w 2005589"/>
                  <a:gd name="connsiteY10" fmla="*/ 860636 h 2236864"/>
                  <a:gd name="connsiteX11" fmla="*/ 527382 w 2005589"/>
                  <a:gd name="connsiteY11" fmla="*/ 669250 h 2236864"/>
                  <a:gd name="connsiteX12" fmla="*/ 266039 w 2005589"/>
                  <a:gd name="connsiteY12" fmla="*/ 686037 h 2236864"/>
                  <a:gd name="connsiteX13" fmla="*/ 115152 w 2005589"/>
                  <a:gd name="connsiteY13" fmla="*/ 599226 h 2236864"/>
                  <a:gd name="connsiteX14" fmla="*/ 168182 w 2005589"/>
                  <a:gd name="connsiteY14" fmla="*/ 0 h 2236864"/>
                  <a:gd name="connsiteX0" fmla="*/ 168182 w 2005589"/>
                  <a:gd name="connsiteY0" fmla="*/ 2948 h 2239812"/>
                  <a:gd name="connsiteX1" fmla="*/ 682447 w 2005589"/>
                  <a:gd name="connsiteY1" fmla="*/ 440600 h 2239812"/>
                  <a:gd name="connsiteX2" fmla="*/ 2005589 w 2005589"/>
                  <a:gd name="connsiteY2" fmla="*/ 1839835 h 2239812"/>
                  <a:gd name="connsiteX3" fmla="*/ 1359791 w 2005589"/>
                  <a:gd name="connsiteY3" fmla="*/ 1844851 h 2239812"/>
                  <a:gd name="connsiteX4" fmla="*/ 1419993 w 2005589"/>
                  <a:gd name="connsiteY4" fmla="*/ 1944208 h 2239812"/>
                  <a:gd name="connsiteX5" fmla="*/ 902723 w 2005589"/>
                  <a:gd name="connsiteY5" fmla="*/ 1937647 h 2239812"/>
                  <a:gd name="connsiteX6" fmla="*/ 932656 w 2005589"/>
                  <a:gd name="connsiteY6" fmla="*/ 1826969 h 2239812"/>
                  <a:gd name="connsiteX7" fmla="*/ 401043 w 2005589"/>
                  <a:gd name="connsiteY7" fmla="*/ 1824362 h 2239812"/>
                  <a:gd name="connsiteX8" fmla="*/ 141643 w 2005589"/>
                  <a:gd name="connsiteY8" fmla="*/ 1251804 h 2239812"/>
                  <a:gd name="connsiteX9" fmla="*/ 195803 w 2005589"/>
                  <a:gd name="connsiteY9" fmla="*/ 1016509 h 2239812"/>
                  <a:gd name="connsiteX10" fmla="*/ 466613 w 2005589"/>
                  <a:gd name="connsiteY10" fmla="*/ 1020745 h 2239812"/>
                  <a:gd name="connsiteX11" fmla="*/ 627149 w 2005589"/>
                  <a:gd name="connsiteY11" fmla="*/ 863584 h 2239812"/>
                  <a:gd name="connsiteX12" fmla="*/ 527382 w 2005589"/>
                  <a:gd name="connsiteY12" fmla="*/ 672198 h 2239812"/>
                  <a:gd name="connsiteX13" fmla="*/ 266039 w 2005589"/>
                  <a:gd name="connsiteY13" fmla="*/ 688985 h 2239812"/>
                  <a:gd name="connsiteX14" fmla="*/ 115152 w 2005589"/>
                  <a:gd name="connsiteY14" fmla="*/ 602174 h 2239812"/>
                  <a:gd name="connsiteX15" fmla="*/ 168182 w 2005589"/>
                  <a:gd name="connsiteY15" fmla="*/ 2948 h 2239812"/>
                  <a:gd name="connsiteX0" fmla="*/ 151586 w 1988993"/>
                  <a:gd name="connsiteY0" fmla="*/ 125933 h 2362797"/>
                  <a:gd name="connsiteX1" fmla="*/ 1707779 w 1988993"/>
                  <a:gd name="connsiteY1" fmla="*/ 177650 h 2362797"/>
                  <a:gd name="connsiteX2" fmla="*/ 1988993 w 1988993"/>
                  <a:gd name="connsiteY2" fmla="*/ 1962820 h 2362797"/>
                  <a:gd name="connsiteX3" fmla="*/ 1343195 w 1988993"/>
                  <a:gd name="connsiteY3" fmla="*/ 1967836 h 2362797"/>
                  <a:gd name="connsiteX4" fmla="*/ 1403397 w 1988993"/>
                  <a:gd name="connsiteY4" fmla="*/ 2067193 h 2362797"/>
                  <a:gd name="connsiteX5" fmla="*/ 886127 w 1988993"/>
                  <a:gd name="connsiteY5" fmla="*/ 2060632 h 2362797"/>
                  <a:gd name="connsiteX6" fmla="*/ 916060 w 1988993"/>
                  <a:gd name="connsiteY6" fmla="*/ 1949954 h 2362797"/>
                  <a:gd name="connsiteX7" fmla="*/ 384447 w 1988993"/>
                  <a:gd name="connsiteY7" fmla="*/ 1947347 h 2362797"/>
                  <a:gd name="connsiteX8" fmla="*/ 125047 w 1988993"/>
                  <a:gd name="connsiteY8" fmla="*/ 1374789 h 2362797"/>
                  <a:gd name="connsiteX9" fmla="*/ 179207 w 1988993"/>
                  <a:gd name="connsiteY9" fmla="*/ 1139494 h 2362797"/>
                  <a:gd name="connsiteX10" fmla="*/ 450017 w 1988993"/>
                  <a:gd name="connsiteY10" fmla="*/ 1143730 h 2362797"/>
                  <a:gd name="connsiteX11" fmla="*/ 610553 w 1988993"/>
                  <a:gd name="connsiteY11" fmla="*/ 986569 h 2362797"/>
                  <a:gd name="connsiteX12" fmla="*/ 510786 w 1988993"/>
                  <a:gd name="connsiteY12" fmla="*/ 795183 h 2362797"/>
                  <a:gd name="connsiteX13" fmla="*/ 249443 w 1988993"/>
                  <a:gd name="connsiteY13" fmla="*/ 811970 h 2362797"/>
                  <a:gd name="connsiteX14" fmla="*/ 98556 w 1988993"/>
                  <a:gd name="connsiteY14" fmla="*/ 725159 h 2362797"/>
                  <a:gd name="connsiteX15" fmla="*/ 151586 w 1988993"/>
                  <a:gd name="connsiteY15" fmla="*/ 125933 h 2362797"/>
                  <a:gd name="connsiteX0" fmla="*/ 151586 w 2007656"/>
                  <a:gd name="connsiteY0" fmla="*/ 125933 h 2362797"/>
                  <a:gd name="connsiteX1" fmla="*/ 1707779 w 2007656"/>
                  <a:gd name="connsiteY1" fmla="*/ 177650 h 2362797"/>
                  <a:gd name="connsiteX2" fmla="*/ 1822485 w 2007656"/>
                  <a:gd name="connsiteY2" fmla="*/ 401742 h 2362797"/>
                  <a:gd name="connsiteX3" fmla="*/ 1988993 w 2007656"/>
                  <a:gd name="connsiteY3" fmla="*/ 1962820 h 2362797"/>
                  <a:gd name="connsiteX4" fmla="*/ 1343195 w 2007656"/>
                  <a:gd name="connsiteY4" fmla="*/ 1967836 h 2362797"/>
                  <a:gd name="connsiteX5" fmla="*/ 1403397 w 2007656"/>
                  <a:gd name="connsiteY5" fmla="*/ 2067193 h 2362797"/>
                  <a:gd name="connsiteX6" fmla="*/ 886127 w 2007656"/>
                  <a:gd name="connsiteY6" fmla="*/ 2060632 h 2362797"/>
                  <a:gd name="connsiteX7" fmla="*/ 916060 w 2007656"/>
                  <a:gd name="connsiteY7" fmla="*/ 1949954 h 2362797"/>
                  <a:gd name="connsiteX8" fmla="*/ 384447 w 2007656"/>
                  <a:gd name="connsiteY8" fmla="*/ 1947347 h 2362797"/>
                  <a:gd name="connsiteX9" fmla="*/ 125047 w 2007656"/>
                  <a:gd name="connsiteY9" fmla="*/ 1374789 h 2362797"/>
                  <a:gd name="connsiteX10" fmla="*/ 179207 w 2007656"/>
                  <a:gd name="connsiteY10" fmla="*/ 1139494 h 2362797"/>
                  <a:gd name="connsiteX11" fmla="*/ 450017 w 2007656"/>
                  <a:gd name="connsiteY11" fmla="*/ 1143730 h 2362797"/>
                  <a:gd name="connsiteX12" fmla="*/ 610553 w 2007656"/>
                  <a:gd name="connsiteY12" fmla="*/ 986569 h 2362797"/>
                  <a:gd name="connsiteX13" fmla="*/ 510786 w 2007656"/>
                  <a:gd name="connsiteY13" fmla="*/ 795183 h 2362797"/>
                  <a:gd name="connsiteX14" fmla="*/ 249443 w 2007656"/>
                  <a:gd name="connsiteY14" fmla="*/ 811970 h 2362797"/>
                  <a:gd name="connsiteX15" fmla="*/ 98556 w 2007656"/>
                  <a:gd name="connsiteY15" fmla="*/ 725159 h 2362797"/>
                  <a:gd name="connsiteX16" fmla="*/ 151586 w 2007656"/>
                  <a:gd name="connsiteY16" fmla="*/ 125933 h 2362797"/>
                  <a:gd name="connsiteX0" fmla="*/ 151586 w 2054580"/>
                  <a:gd name="connsiteY0" fmla="*/ 125933 h 2362797"/>
                  <a:gd name="connsiteX1" fmla="*/ 1707779 w 2054580"/>
                  <a:gd name="connsiteY1" fmla="*/ 177650 h 2362797"/>
                  <a:gd name="connsiteX2" fmla="*/ 2023224 w 2054580"/>
                  <a:gd name="connsiteY2" fmla="*/ 271022 h 2362797"/>
                  <a:gd name="connsiteX3" fmla="*/ 1988993 w 2054580"/>
                  <a:gd name="connsiteY3" fmla="*/ 1962820 h 2362797"/>
                  <a:gd name="connsiteX4" fmla="*/ 1343195 w 2054580"/>
                  <a:gd name="connsiteY4" fmla="*/ 1967836 h 2362797"/>
                  <a:gd name="connsiteX5" fmla="*/ 1403397 w 2054580"/>
                  <a:gd name="connsiteY5" fmla="*/ 2067193 h 2362797"/>
                  <a:gd name="connsiteX6" fmla="*/ 886127 w 2054580"/>
                  <a:gd name="connsiteY6" fmla="*/ 2060632 h 2362797"/>
                  <a:gd name="connsiteX7" fmla="*/ 916060 w 2054580"/>
                  <a:gd name="connsiteY7" fmla="*/ 1949954 h 2362797"/>
                  <a:gd name="connsiteX8" fmla="*/ 384447 w 2054580"/>
                  <a:gd name="connsiteY8" fmla="*/ 1947347 h 2362797"/>
                  <a:gd name="connsiteX9" fmla="*/ 125047 w 2054580"/>
                  <a:gd name="connsiteY9" fmla="*/ 1374789 h 2362797"/>
                  <a:gd name="connsiteX10" fmla="*/ 179207 w 2054580"/>
                  <a:gd name="connsiteY10" fmla="*/ 1139494 h 2362797"/>
                  <a:gd name="connsiteX11" fmla="*/ 450017 w 2054580"/>
                  <a:gd name="connsiteY11" fmla="*/ 1143730 h 2362797"/>
                  <a:gd name="connsiteX12" fmla="*/ 610553 w 2054580"/>
                  <a:gd name="connsiteY12" fmla="*/ 986569 h 2362797"/>
                  <a:gd name="connsiteX13" fmla="*/ 510786 w 2054580"/>
                  <a:gd name="connsiteY13" fmla="*/ 795183 h 2362797"/>
                  <a:gd name="connsiteX14" fmla="*/ 249443 w 2054580"/>
                  <a:gd name="connsiteY14" fmla="*/ 811970 h 2362797"/>
                  <a:gd name="connsiteX15" fmla="*/ 98556 w 2054580"/>
                  <a:gd name="connsiteY15" fmla="*/ 725159 h 2362797"/>
                  <a:gd name="connsiteX16" fmla="*/ 151586 w 2054580"/>
                  <a:gd name="connsiteY16" fmla="*/ 125933 h 2362797"/>
                  <a:gd name="connsiteX0" fmla="*/ 151586 w 2054580"/>
                  <a:gd name="connsiteY0" fmla="*/ 186734 h 2423598"/>
                  <a:gd name="connsiteX1" fmla="*/ 1707779 w 2054580"/>
                  <a:gd name="connsiteY1" fmla="*/ 151304 h 2423598"/>
                  <a:gd name="connsiteX2" fmla="*/ 2023224 w 2054580"/>
                  <a:gd name="connsiteY2" fmla="*/ 331823 h 2423598"/>
                  <a:gd name="connsiteX3" fmla="*/ 1988993 w 2054580"/>
                  <a:gd name="connsiteY3" fmla="*/ 2023621 h 2423598"/>
                  <a:gd name="connsiteX4" fmla="*/ 1343195 w 2054580"/>
                  <a:gd name="connsiteY4" fmla="*/ 2028637 h 2423598"/>
                  <a:gd name="connsiteX5" fmla="*/ 1403397 w 2054580"/>
                  <a:gd name="connsiteY5" fmla="*/ 2127994 h 2423598"/>
                  <a:gd name="connsiteX6" fmla="*/ 886127 w 2054580"/>
                  <a:gd name="connsiteY6" fmla="*/ 2121433 h 2423598"/>
                  <a:gd name="connsiteX7" fmla="*/ 916060 w 2054580"/>
                  <a:gd name="connsiteY7" fmla="*/ 2010755 h 2423598"/>
                  <a:gd name="connsiteX8" fmla="*/ 384447 w 2054580"/>
                  <a:gd name="connsiteY8" fmla="*/ 2008148 h 2423598"/>
                  <a:gd name="connsiteX9" fmla="*/ 125047 w 2054580"/>
                  <a:gd name="connsiteY9" fmla="*/ 1435590 h 2423598"/>
                  <a:gd name="connsiteX10" fmla="*/ 179207 w 2054580"/>
                  <a:gd name="connsiteY10" fmla="*/ 1200295 h 2423598"/>
                  <a:gd name="connsiteX11" fmla="*/ 450017 w 2054580"/>
                  <a:gd name="connsiteY11" fmla="*/ 1204531 h 2423598"/>
                  <a:gd name="connsiteX12" fmla="*/ 610553 w 2054580"/>
                  <a:gd name="connsiteY12" fmla="*/ 1047370 h 2423598"/>
                  <a:gd name="connsiteX13" fmla="*/ 510786 w 2054580"/>
                  <a:gd name="connsiteY13" fmla="*/ 855984 h 2423598"/>
                  <a:gd name="connsiteX14" fmla="*/ 249443 w 2054580"/>
                  <a:gd name="connsiteY14" fmla="*/ 872771 h 2423598"/>
                  <a:gd name="connsiteX15" fmla="*/ 98556 w 2054580"/>
                  <a:gd name="connsiteY15" fmla="*/ 785960 h 2423598"/>
                  <a:gd name="connsiteX16" fmla="*/ 151586 w 2054580"/>
                  <a:gd name="connsiteY16" fmla="*/ 186734 h 2423598"/>
                  <a:gd name="connsiteX0" fmla="*/ 151586 w 2054580"/>
                  <a:gd name="connsiteY0" fmla="*/ 64975 h 2301839"/>
                  <a:gd name="connsiteX1" fmla="*/ 1707779 w 2054580"/>
                  <a:gd name="connsiteY1" fmla="*/ 29545 h 2301839"/>
                  <a:gd name="connsiteX2" fmla="*/ 2023224 w 2054580"/>
                  <a:gd name="connsiteY2" fmla="*/ 210064 h 2301839"/>
                  <a:gd name="connsiteX3" fmla="*/ 1988993 w 2054580"/>
                  <a:gd name="connsiteY3" fmla="*/ 1901862 h 2301839"/>
                  <a:gd name="connsiteX4" fmla="*/ 1343195 w 2054580"/>
                  <a:gd name="connsiteY4" fmla="*/ 1906878 h 2301839"/>
                  <a:gd name="connsiteX5" fmla="*/ 1403397 w 2054580"/>
                  <a:gd name="connsiteY5" fmla="*/ 2006235 h 2301839"/>
                  <a:gd name="connsiteX6" fmla="*/ 886127 w 2054580"/>
                  <a:gd name="connsiteY6" fmla="*/ 1999674 h 2301839"/>
                  <a:gd name="connsiteX7" fmla="*/ 916060 w 2054580"/>
                  <a:gd name="connsiteY7" fmla="*/ 1888996 h 2301839"/>
                  <a:gd name="connsiteX8" fmla="*/ 384447 w 2054580"/>
                  <a:gd name="connsiteY8" fmla="*/ 1886389 h 2301839"/>
                  <a:gd name="connsiteX9" fmla="*/ 125047 w 2054580"/>
                  <a:gd name="connsiteY9" fmla="*/ 1313831 h 2301839"/>
                  <a:gd name="connsiteX10" fmla="*/ 179207 w 2054580"/>
                  <a:gd name="connsiteY10" fmla="*/ 1078536 h 2301839"/>
                  <a:gd name="connsiteX11" fmla="*/ 450017 w 2054580"/>
                  <a:gd name="connsiteY11" fmla="*/ 1082772 h 2301839"/>
                  <a:gd name="connsiteX12" fmla="*/ 610553 w 2054580"/>
                  <a:gd name="connsiteY12" fmla="*/ 925611 h 2301839"/>
                  <a:gd name="connsiteX13" fmla="*/ 510786 w 2054580"/>
                  <a:gd name="connsiteY13" fmla="*/ 734225 h 2301839"/>
                  <a:gd name="connsiteX14" fmla="*/ 249443 w 2054580"/>
                  <a:gd name="connsiteY14" fmla="*/ 751012 h 2301839"/>
                  <a:gd name="connsiteX15" fmla="*/ 98556 w 2054580"/>
                  <a:gd name="connsiteY15" fmla="*/ 664201 h 2301839"/>
                  <a:gd name="connsiteX16" fmla="*/ 151586 w 2054580"/>
                  <a:gd name="connsiteY16" fmla="*/ 64975 h 2301839"/>
                  <a:gd name="connsiteX0" fmla="*/ 151586 w 2060637"/>
                  <a:gd name="connsiteY0" fmla="*/ 64975 h 2301839"/>
                  <a:gd name="connsiteX1" fmla="*/ 1707779 w 2060637"/>
                  <a:gd name="connsiteY1" fmla="*/ 29545 h 2301839"/>
                  <a:gd name="connsiteX2" fmla="*/ 2032783 w 2060637"/>
                  <a:gd name="connsiteY2" fmla="*/ 378133 h 2301839"/>
                  <a:gd name="connsiteX3" fmla="*/ 1988993 w 2060637"/>
                  <a:gd name="connsiteY3" fmla="*/ 1901862 h 2301839"/>
                  <a:gd name="connsiteX4" fmla="*/ 1343195 w 2060637"/>
                  <a:gd name="connsiteY4" fmla="*/ 1906878 h 2301839"/>
                  <a:gd name="connsiteX5" fmla="*/ 1403397 w 2060637"/>
                  <a:gd name="connsiteY5" fmla="*/ 2006235 h 2301839"/>
                  <a:gd name="connsiteX6" fmla="*/ 886127 w 2060637"/>
                  <a:gd name="connsiteY6" fmla="*/ 1999674 h 2301839"/>
                  <a:gd name="connsiteX7" fmla="*/ 916060 w 2060637"/>
                  <a:gd name="connsiteY7" fmla="*/ 1888996 h 2301839"/>
                  <a:gd name="connsiteX8" fmla="*/ 384447 w 2060637"/>
                  <a:gd name="connsiteY8" fmla="*/ 1886389 h 2301839"/>
                  <a:gd name="connsiteX9" fmla="*/ 125047 w 2060637"/>
                  <a:gd name="connsiteY9" fmla="*/ 1313831 h 2301839"/>
                  <a:gd name="connsiteX10" fmla="*/ 179207 w 2060637"/>
                  <a:gd name="connsiteY10" fmla="*/ 1078536 h 2301839"/>
                  <a:gd name="connsiteX11" fmla="*/ 450017 w 2060637"/>
                  <a:gd name="connsiteY11" fmla="*/ 1082772 h 2301839"/>
                  <a:gd name="connsiteX12" fmla="*/ 610553 w 2060637"/>
                  <a:gd name="connsiteY12" fmla="*/ 925611 h 2301839"/>
                  <a:gd name="connsiteX13" fmla="*/ 510786 w 2060637"/>
                  <a:gd name="connsiteY13" fmla="*/ 734225 h 2301839"/>
                  <a:gd name="connsiteX14" fmla="*/ 249443 w 2060637"/>
                  <a:gd name="connsiteY14" fmla="*/ 751012 h 2301839"/>
                  <a:gd name="connsiteX15" fmla="*/ 98556 w 2060637"/>
                  <a:gd name="connsiteY15" fmla="*/ 664201 h 2301839"/>
                  <a:gd name="connsiteX16" fmla="*/ 151586 w 2060637"/>
                  <a:gd name="connsiteY16" fmla="*/ 64975 h 2301839"/>
                  <a:gd name="connsiteX0" fmla="*/ 152925 w 2061974"/>
                  <a:gd name="connsiteY0" fmla="*/ 53321 h 2290185"/>
                  <a:gd name="connsiteX1" fmla="*/ 1728236 w 2061974"/>
                  <a:gd name="connsiteY1" fmla="*/ 42790 h 2290185"/>
                  <a:gd name="connsiteX2" fmla="*/ 2034122 w 2061974"/>
                  <a:gd name="connsiteY2" fmla="*/ 366479 h 2290185"/>
                  <a:gd name="connsiteX3" fmla="*/ 1990332 w 2061974"/>
                  <a:gd name="connsiteY3" fmla="*/ 1890208 h 2290185"/>
                  <a:gd name="connsiteX4" fmla="*/ 1344534 w 2061974"/>
                  <a:gd name="connsiteY4" fmla="*/ 1895224 h 2290185"/>
                  <a:gd name="connsiteX5" fmla="*/ 1404736 w 2061974"/>
                  <a:gd name="connsiteY5" fmla="*/ 1994581 h 2290185"/>
                  <a:gd name="connsiteX6" fmla="*/ 887466 w 2061974"/>
                  <a:gd name="connsiteY6" fmla="*/ 1988020 h 2290185"/>
                  <a:gd name="connsiteX7" fmla="*/ 917399 w 2061974"/>
                  <a:gd name="connsiteY7" fmla="*/ 1877342 h 2290185"/>
                  <a:gd name="connsiteX8" fmla="*/ 385786 w 2061974"/>
                  <a:gd name="connsiteY8" fmla="*/ 1874735 h 2290185"/>
                  <a:gd name="connsiteX9" fmla="*/ 126386 w 2061974"/>
                  <a:gd name="connsiteY9" fmla="*/ 1302177 h 2290185"/>
                  <a:gd name="connsiteX10" fmla="*/ 180546 w 2061974"/>
                  <a:gd name="connsiteY10" fmla="*/ 1066882 h 2290185"/>
                  <a:gd name="connsiteX11" fmla="*/ 451356 w 2061974"/>
                  <a:gd name="connsiteY11" fmla="*/ 1071118 h 2290185"/>
                  <a:gd name="connsiteX12" fmla="*/ 611892 w 2061974"/>
                  <a:gd name="connsiteY12" fmla="*/ 913957 h 2290185"/>
                  <a:gd name="connsiteX13" fmla="*/ 512125 w 2061974"/>
                  <a:gd name="connsiteY13" fmla="*/ 722571 h 2290185"/>
                  <a:gd name="connsiteX14" fmla="*/ 250782 w 2061974"/>
                  <a:gd name="connsiteY14" fmla="*/ 739358 h 2290185"/>
                  <a:gd name="connsiteX15" fmla="*/ 99895 w 2061974"/>
                  <a:gd name="connsiteY15" fmla="*/ 652547 h 2290185"/>
                  <a:gd name="connsiteX16" fmla="*/ 152925 w 2061974"/>
                  <a:gd name="connsiteY16" fmla="*/ 53321 h 2290185"/>
                  <a:gd name="connsiteX0" fmla="*/ 152925 w 2061975"/>
                  <a:gd name="connsiteY0" fmla="*/ 49936 h 2286800"/>
                  <a:gd name="connsiteX1" fmla="*/ 1728236 w 2061975"/>
                  <a:gd name="connsiteY1" fmla="*/ 39405 h 2286800"/>
                  <a:gd name="connsiteX2" fmla="*/ 2034122 w 2061975"/>
                  <a:gd name="connsiteY2" fmla="*/ 363094 h 2286800"/>
                  <a:gd name="connsiteX3" fmla="*/ 1990332 w 2061975"/>
                  <a:gd name="connsiteY3" fmla="*/ 1886823 h 2286800"/>
                  <a:gd name="connsiteX4" fmla="*/ 1344534 w 2061975"/>
                  <a:gd name="connsiteY4" fmla="*/ 1891839 h 2286800"/>
                  <a:gd name="connsiteX5" fmla="*/ 1404736 w 2061975"/>
                  <a:gd name="connsiteY5" fmla="*/ 1991196 h 2286800"/>
                  <a:gd name="connsiteX6" fmla="*/ 887466 w 2061975"/>
                  <a:gd name="connsiteY6" fmla="*/ 1984635 h 2286800"/>
                  <a:gd name="connsiteX7" fmla="*/ 917399 w 2061975"/>
                  <a:gd name="connsiteY7" fmla="*/ 1873957 h 2286800"/>
                  <a:gd name="connsiteX8" fmla="*/ 385786 w 2061975"/>
                  <a:gd name="connsiteY8" fmla="*/ 1871350 h 2286800"/>
                  <a:gd name="connsiteX9" fmla="*/ 126386 w 2061975"/>
                  <a:gd name="connsiteY9" fmla="*/ 1298792 h 2286800"/>
                  <a:gd name="connsiteX10" fmla="*/ 180546 w 2061975"/>
                  <a:gd name="connsiteY10" fmla="*/ 1063497 h 2286800"/>
                  <a:gd name="connsiteX11" fmla="*/ 451356 w 2061975"/>
                  <a:gd name="connsiteY11" fmla="*/ 1067733 h 2286800"/>
                  <a:gd name="connsiteX12" fmla="*/ 611892 w 2061975"/>
                  <a:gd name="connsiteY12" fmla="*/ 910572 h 2286800"/>
                  <a:gd name="connsiteX13" fmla="*/ 512125 w 2061975"/>
                  <a:gd name="connsiteY13" fmla="*/ 719186 h 2286800"/>
                  <a:gd name="connsiteX14" fmla="*/ 250782 w 2061975"/>
                  <a:gd name="connsiteY14" fmla="*/ 735973 h 2286800"/>
                  <a:gd name="connsiteX15" fmla="*/ 99895 w 2061975"/>
                  <a:gd name="connsiteY15" fmla="*/ 649162 h 2286800"/>
                  <a:gd name="connsiteX16" fmla="*/ 152925 w 2061975"/>
                  <a:gd name="connsiteY16" fmla="*/ 49936 h 2286800"/>
                  <a:gd name="connsiteX0" fmla="*/ 152927 w 2061974"/>
                  <a:gd name="connsiteY0" fmla="*/ 59028 h 2270993"/>
                  <a:gd name="connsiteX1" fmla="*/ 1728235 w 2061974"/>
                  <a:gd name="connsiteY1" fmla="*/ 23598 h 2270993"/>
                  <a:gd name="connsiteX2" fmla="*/ 2034121 w 2061974"/>
                  <a:gd name="connsiteY2" fmla="*/ 347287 h 2270993"/>
                  <a:gd name="connsiteX3" fmla="*/ 1990331 w 2061974"/>
                  <a:gd name="connsiteY3" fmla="*/ 1871016 h 2270993"/>
                  <a:gd name="connsiteX4" fmla="*/ 1344533 w 2061974"/>
                  <a:gd name="connsiteY4" fmla="*/ 1876032 h 2270993"/>
                  <a:gd name="connsiteX5" fmla="*/ 1404735 w 2061974"/>
                  <a:gd name="connsiteY5" fmla="*/ 1975389 h 2270993"/>
                  <a:gd name="connsiteX6" fmla="*/ 887465 w 2061974"/>
                  <a:gd name="connsiteY6" fmla="*/ 1968828 h 2270993"/>
                  <a:gd name="connsiteX7" fmla="*/ 917398 w 2061974"/>
                  <a:gd name="connsiteY7" fmla="*/ 1858150 h 2270993"/>
                  <a:gd name="connsiteX8" fmla="*/ 385785 w 2061974"/>
                  <a:gd name="connsiteY8" fmla="*/ 1855543 h 2270993"/>
                  <a:gd name="connsiteX9" fmla="*/ 126385 w 2061974"/>
                  <a:gd name="connsiteY9" fmla="*/ 1282985 h 2270993"/>
                  <a:gd name="connsiteX10" fmla="*/ 180545 w 2061974"/>
                  <a:gd name="connsiteY10" fmla="*/ 1047690 h 2270993"/>
                  <a:gd name="connsiteX11" fmla="*/ 451355 w 2061974"/>
                  <a:gd name="connsiteY11" fmla="*/ 1051926 h 2270993"/>
                  <a:gd name="connsiteX12" fmla="*/ 611891 w 2061974"/>
                  <a:gd name="connsiteY12" fmla="*/ 894765 h 2270993"/>
                  <a:gd name="connsiteX13" fmla="*/ 512124 w 2061974"/>
                  <a:gd name="connsiteY13" fmla="*/ 703379 h 2270993"/>
                  <a:gd name="connsiteX14" fmla="*/ 250781 w 2061974"/>
                  <a:gd name="connsiteY14" fmla="*/ 720166 h 2270993"/>
                  <a:gd name="connsiteX15" fmla="*/ 99894 w 2061974"/>
                  <a:gd name="connsiteY15" fmla="*/ 633355 h 2270993"/>
                  <a:gd name="connsiteX16" fmla="*/ 152927 w 2061974"/>
                  <a:gd name="connsiteY16" fmla="*/ 59028 h 2270993"/>
                  <a:gd name="connsiteX0" fmla="*/ 165060 w 2074107"/>
                  <a:gd name="connsiteY0" fmla="*/ 37759 h 2249724"/>
                  <a:gd name="connsiteX1" fmla="*/ 1740368 w 2074107"/>
                  <a:gd name="connsiteY1" fmla="*/ 2329 h 2249724"/>
                  <a:gd name="connsiteX2" fmla="*/ 2046254 w 2074107"/>
                  <a:gd name="connsiteY2" fmla="*/ 326018 h 2249724"/>
                  <a:gd name="connsiteX3" fmla="*/ 2002464 w 2074107"/>
                  <a:gd name="connsiteY3" fmla="*/ 1849747 h 2249724"/>
                  <a:gd name="connsiteX4" fmla="*/ 1356666 w 2074107"/>
                  <a:gd name="connsiteY4" fmla="*/ 1854763 h 2249724"/>
                  <a:gd name="connsiteX5" fmla="*/ 1416868 w 2074107"/>
                  <a:gd name="connsiteY5" fmla="*/ 1954120 h 2249724"/>
                  <a:gd name="connsiteX6" fmla="*/ 899598 w 2074107"/>
                  <a:gd name="connsiteY6" fmla="*/ 1947559 h 2249724"/>
                  <a:gd name="connsiteX7" fmla="*/ 929531 w 2074107"/>
                  <a:gd name="connsiteY7" fmla="*/ 1836881 h 2249724"/>
                  <a:gd name="connsiteX8" fmla="*/ 397918 w 2074107"/>
                  <a:gd name="connsiteY8" fmla="*/ 1834274 h 2249724"/>
                  <a:gd name="connsiteX9" fmla="*/ 138518 w 2074107"/>
                  <a:gd name="connsiteY9" fmla="*/ 1261716 h 2249724"/>
                  <a:gd name="connsiteX10" fmla="*/ 192678 w 2074107"/>
                  <a:gd name="connsiteY10" fmla="*/ 1026421 h 2249724"/>
                  <a:gd name="connsiteX11" fmla="*/ 463488 w 2074107"/>
                  <a:gd name="connsiteY11" fmla="*/ 1030657 h 2249724"/>
                  <a:gd name="connsiteX12" fmla="*/ 624024 w 2074107"/>
                  <a:gd name="connsiteY12" fmla="*/ 873496 h 2249724"/>
                  <a:gd name="connsiteX13" fmla="*/ 524257 w 2074107"/>
                  <a:gd name="connsiteY13" fmla="*/ 682110 h 2249724"/>
                  <a:gd name="connsiteX14" fmla="*/ 262914 w 2074107"/>
                  <a:gd name="connsiteY14" fmla="*/ 698897 h 2249724"/>
                  <a:gd name="connsiteX15" fmla="*/ 112027 w 2074107"/>
                  <a:gd name="connsiteY15" fmla="*/ 612086 h 2249724"/>
                  <a:gd name="connsiteX16" fmla="*/ 165060 w 2074107"/>
                  <a:gd name="connsiteY16" fmla="*/ 37759 h 2249724"/>
                  <a:gd name="connsiteX0" fmla="*/ 152927 w 2061974"/>
                  <a:gd name="connsiteY0" fmla="*/ 53235 h 2265200"/>
                  <a:gd name="connsiteX1" fmla="*/ 1728235 w 2061974"/>
                  <a:gd name="connsiteY1" fmla="*/ 30254 h 2265200"/>
                  <a:gd name="connsiteX2" fmla="*/ 2034121 w 2061974"/>
                  <a:gd name="connsiteY2" fmla="*/ 341494 h 2265200"/>
                  <a:gd name="connsiteX3" fmla="*/ 1990331 w 2061974"/>
                  <a:gd name="connsiteY3" fmla="*/ 1865223 h 2265200"/>
                  <a:gd name="connsiteX4" fmla="*/ 1344533 w 2061974"/>
                  <a:gd name="connsiteY4" fmla="*/ 1870239 h 2265200"/>
                  <a:gd name="connsiteX5" fmla="*/ 1404735 w 2061974"/>
                  <a:gd name="connsiteY5" fmla="*/ 1969596 h 2265200"/>
                  <a:gd name="connsiteX6" fmla="*/ 887465 w 2061974"/>
                  <a:gd name="connsiteY6" fmla="*/ 1963035 h 2265200"/>
                  <a:gd name="connsiteX7" fmla="*/ 917398 w 2061974"/>
                  <a:gd name="connsiteY7" fmla="*/ 1852357 h 2265200"/>
                  <a:gd name="connsiteX8" fmla="*/ 385785 w 2061974"/>
                  <a:gd name="connsiteY8" fmla="*/ 1849750 h 2265200"/>
                  <a:gd name="connsiteX9" fmla="*/ 126385 w 2061974"/>
                  <a:gd name="connsiteY9" fmla="*/ 1277192 h 2265200"/>
                  <a:gd name="connsiteX10" fmla="*/ 180545 w 2061974"/>
                  <a:gd name="connsiteY10" fmla="*/ 1041897 h 2265200"/>
                  <a:gd name="connsiteX11" fmla="*/ 451355 w 2061974"/>
                  <a:gd name="connsiteY11" fmla="*/ 1046133 h 2265200"/>
                  <a:gd name="connsiteX12" fmla="*/ 611891 w 2061974"/>
                  <a:gd name="connsiteY12" fmla="*/ 888972 h 2265200"/>
                  <a:gd name="connsiteX13" fmla="*/ 512124 w 2061974"/>
                  <a:gd name="connsiteY13" fmla="*/ 697586 h 2265200"/>
                  <a:gd name="connsiteX14" fmla="*/ 250781 w 2061974"/>
                  <a:gd name="connsiteY14" fmla="*/ 714373 h 2265200"/>
                  <a:gd name="connsiteX15" fmla="*/ 99894 w 2061974"/>
                  <a:gd name="connsiteY15" fmla="*/ 627562 h 2265200"/>
                  <a:gd name="connsiteX16" fmla="*/ 152927 w 2061974"/>
                  <a:gd name="connsiteY16" fmla="*/ 53235 h 2265200"/>
                  <a:gd name="connsiteX0" fmla="*/ 152927 w 2061974"/>
                  <a:gd name="connsiteY0" fmla="*/ 53235 h 2265200"/>
                  <a:gd name="connsiteX1" fmla="*/ 1728235 w 2061974"/>
                  <a:gd name="connsiteY1" fmla="*/ 30254 h 2265200"/>
                  <a:gd name="connsiteX2" fmla="*/ 2034121 w 2061974"/>
                  <a:gd name="connsiteY2" fmla="*/ 341494 h 2265200"/>
                  <a:gd name="connsiteX3" fmla="*/ 1990331 w 2061974"/>
                  <a:gd name="connsiteY3" fmla="*/ 1865223 h 2265200"/>
                  <a:gd name="connsiteX4" fmla="*/ 1344533 w 2061974"/>
                  <a:gd name="connsiteY4" fmla="*/ 1870239 h 2265200"/>
                  <a:gd name="connsiteX5" fmla="*/ 1404735 w 2061974"/>
                  <a:gd name="connsiteY5" fmla="*/ 1969596 h 2265200"/>
                  <a:gd name="connsiteX6" fmla="*/ 887465 w 2061974"/>
                  <a:gd name="connsiteY6" fmla="*/ 1963035 h 2265200"/>
                  <a:gd name="connsiteX7" fmla="*/ 917398 w 2061974"/>
                  <a:gd name="connsiteY7" fmla="*/ 1852357 h 2265200"/>
                  <a:gd name="connsiteX8" fmla="*/ 385785 w 2061974"/>
                  <a:gd name="connsiteY8" fmla="*/ 1849750 h 2265200"/>
                  <a:gd name="connsiteX9" fmla="*/ 126385 w 2061974"/>
                  <a:gd name="connsiteY9" fmla="*/ 1277192 h 2265200"/>
                  <a:gd name="connsiteX10" fmla="*/ 180545 w 2061974"/>
                  <a:gd name="connsiteY10" fmla="*/ 1041897 h 2265200"/>
                  <a:gd name="connsiteX11" fmla="*/ 451355 w 2061974"/>
                  <a:gd name="connsiteY11" fmla="*/ 1046133 h 2265200"/>
                  <a:gd name="connsiteX12" fmla="*/ 611891 w 2061974"/>
                  <a:gd name="connsiteY12" fmla="*/ 888972 h 2265200"/>
                  <a:gd name="connsiteX13" fmla="*/ 512124 w 2061974"/>
                  <a:gd name="connsiteY13" fmla="*/ 697586 h 2265200"/>
                  <a:gd name="connsiteX14" fmla="*/ 250781 w 2061974"/>
                  <a:gd name="connsiteY14" fmla="*/ 714373 h 2265200"/>
                  <a:gd name="connsiteX15" fmla="*/ 99894 w 2061974"/>
                  <a:gd name="connsiteY15" fmla="*/ 627562 h 2265200"/>
                  <a:gd name="connsiteX16" fmla="*/ 152927 w 2061974"/>
                  <a:gd name="connsiteY16" fmla="*/ 53235 h 2265200"/>
                  <a:gd name="connsiteX0" fmla="*/ 152927 w 2061974"/>
                  <a:gd name="connsiteY0" fmla="*/ 53235 h 2265200"/>
                  <a:gd name="connsiteX1" fmla="*/ 1728235 w 2061974"/>
                  <a:gd name="connsiteY1" fmla="*/ 30254 h 2265200"/>
                  <a:gd name="connsiteX2" fmla="*/ 2034121 w 2061974"/>
                  <a:gd name="connsiteY2" fmla="*/ 341494 h 2265200"/>
                  <a:gd name="connsiteX3" fmla="*/ 1990331 w 2061974"/>
                  <a:gd name="connsiteY3" fmla="*/ 1865223 h 2265200"/>
                  <a:gd name="connsiteX4" fmla="*/ 1344533 w 2061974"/>
                  <a:gd name="connsiteY4" fmla="*/ 1870239 h 2265200"/>
                  <a:gd name="connsiteX5" fmla="*/ 1404735 w 2061974"/>
                  <a:gd name="connsiteY5" fmla="*/ 1969596 h 2265200"/>
                  <a:gd name="connsiteX6" fmla="*/ 887465 w 2061974"/>
                  <a:gd name="connsiteY6" fmla="*/ 1963035 h 2265200"/>
                  <a:gd name="connsiteX7" fmla="*/ 917398 w 2061974"/>
                  <a:gd name="connsiteY7" fmla="*/ 1852357 h 2265200"/>
                  <a:gd name="connsiteX8" fmla="*/ 385785 w 2061974"/>
                  <a:gd name="connsiteY8" fmla="*/ 1849750 h 2265200"/>
                  <a:gd name="connsiteX9" fmla="*/ 126385 w 2061974"/>
                  <a:gd name="connsiteY9" fmla="*/ 1277192 h 2265200"/>
                  <a:gd name="connsiteX10" fmla="*/ 180545 w 2061974"/>
                  <a:gd name="connsiteY10" fmla="*/ 1041897 h 2265200"/>
                  <a:gd name="connsiteX11" fmla="*/ 451355 w 2061974"/>
                  <a:gd name="connsiteY11" fmla="*/ 1046133 h 2265200"/>
                  <a:gd name="connsiteX12" fmla="*/ 611891 w 2061974"/>
                  <a:gd name="connsiteY12" fmla="*/ 888972 h 2265200"/>
                  <a:gd name="connsiteX13" fmla="*/ 512124 w 2061974"/>
                  <a:gd name="connsiteY13" fmla="*/ 697586 h 2265200"/>
                  <a:gd name="connsiteX14" fmla="*/ 250781 w 2061974"/>
                  <a:gd name="connsiteY14" fmla="*/ 714373 h 2265200"/>
                  <a:gd name="connsiteX15" fmla="*/ 99894 w 2061974"/>
                  <a:gd name="connsiteY15" fmla="*/ 627562 h 2265200"/>
                  <a:gd name="connsiteX16" fmla="*/ 152927 w 2061974"/>
                  <a:gd name="connsiteY16" fmla="*/ 53235 h 2265200"/>
                  <a:gd name="connsiteX0" fmla="*/ 136091 w 2092929"/>
                  <a:gd name="connsiteY0" fmla="*/ 47145 h 2277785"/>
                  <a:gd name="connsiteX1" fmla="*/ 1759190 w 2092929"/>
                  <a:gd name="connsiteY1" fmla="*/ 42839 h 2277785"/>
                  <a:gd name="connsiteX2" fmla="*/ 2065076 w 2092929"/>
                  <a:gd name="connsiteY2" fmla="*/ 354079 h 2277785"/>
                  <a:gd name="connsiteX3" fmla="*/ 2021286 w 2092929"/>
                  <a:gd name="connsiteY3" fmla="*/ 1877808 h 2277785"/>
                  <a:gd name="connsiteX4" fmla="*/ 1375488 w 2092929"/>
                  <a:gd name="connsiteY4" fmla="*/ 1882824 h 2277785"/>
                  <a:gd name="connsiteX5" fmla="*/ 1435690 w 2092929"/>
                  <a:gd name="connsiteY5" fmla="*/ 1982181 h 2277785"/>
                  <a:gd name="connsiteX6" fmla="*/ 918420 w 2092929"/>
                  <a:gd name="connsiteY6" fmla="*/ 1975620 h 2277785"/>
                  <a:gd name="connsiteX7" fmla="*/ 948353 w 2092929"/>
                  <a:gd name="connsiteY7" fmla="*/ 1864942 h 2277785"/>
                  <a:gd name="connsiteX8" fmla="*/ 416740 w 2092929"/>
                  <a:gd name="connsiteY8" fmla="*/ 1862335 h 2277785"/>
                  <a:gd name="connsiteX9" fmla="*/ 157340 w 2092929"/>
                  <a:gd name="connsiteY9" fmla="*/ 1289777 h 2277785"/>
                  <a:gd name="connsiteX10" fmla="*/ 211500 w 2092929"/>
                  <a:gd name="connsiteY10" fmla="*/ 1054482 h 2277785"/>
                  <a:gd name="connsiteX11" fmla="*/ 482310 w 2092929"/>
                  <a:gd name="connsiteY11" fmla="*/ 1058718 h 2277785"/>
                  <a:gd name="connsiteX12" fmla="*/ 642846 w 2092929"/>
                  <a:gd name="connsiteY12" fmla="*/ 901557 h 2277785"/>
                  <a:gd name="connsiteX13" fmla="*/ 543079 w 2092929"/>
                  <a:gd name="connsiteY13" fmla="*/ 710171 h 2277785"/>
                  <a:gd name="connsiteX14" fmla="*/ 281736 w 2092929"/>
                  <a:gd name="connsiteY14" fmla="*/ 726958 h 2277785"/>
                  <a:gd name="connsiteX15" fmla="*/ 130849 w 2092929"/>
                  <a:gd name="connsiteY15" fmla="*/ 640147 h 2277785"/>
                  <a:gd name="connsiteX16" fmla="*/ 136091 w 2092929"/>
                  <a:gd name="connsiteY16" fmla="*/ 47145 h 2277785"/>
                  <a:gd name="connsiteX0" fmla="*/ 65937 w 2022775"/>
                  <a:gd name="connsiteY0" fmla="*/ 44390 h 2275030"/>
                  <a:gd name="connsiteX1" fmla="*/ 1689036 w 2022775"/>
                  <a:gd name="connsiteY1" fmla="*/ 40084 h 2275030"/>
                  <a:gd name="connsiteX2" fmla="*/ 1994922 w 2022775"/>
                  <a:gd name="connsiteY2" fmla="*/ 351324 h 2275030"/>
                  <a:gd name="connsiteX3" fmla="*/ 1951132 w 2022775"/>
                  <a:gd name="connsiteY3" fmla="*/ 1875053 h 2275030"/>
                  <a:gd name="connsiteX4" fmla="*/ 1305334 w 2022775"/>
                  <a:gd name="connsiteY4" fmla="*/ 1880069 h 2275030"/>
                  <a:gd name="connsiteX5" fmla="*/ 1365536 w 2022775"/>
                  <a:gd name="connsiteY5" fmla="*/ 1979426 h 2275030"/>
                  <a:gd name="connsiteX6" fmla="*/ 848266 w 2022775"/>
                  <a:gd name="connsiteY6" fmla="*/ 1972865 h 2275030"/>
                  <a:gd name="connsiteX7" fmla="*/ 878199 w 2022775"/>
                  <a:gd name="connsiteY7" fmla="*/ 1862187 h 2275030"/>
                  <a:gd name="connsiteX8" fmla="*/ 346586 w 2022775"/>
                  <a:gd name="connsiteY8" fmla="*/ 1859580 h 2275030"/>
                  <a:gd name="connsiteX9" fmla="*/ 87186 w 2022775"/>
                  <a:gd name="connsiteY9" fmla="*/ 1287022 h 2275030"/>
                  <a:gd name="connsiteX10" fmla="*/ 141346 w 2022775"/>
                  <a:gd name="connsiteY10" fmla="*/ 1051727 h 2275030"/>
                  <a:gd name="connsiteX11" fmla="*/ 412156 w 2022775"/>
                  <a:gd name="connsiteY11" fmla="*/ 1055963 h 2275030"/>
                  <a:gd name="connsiteX12" fmla="*/ 572692 w 2022775"/>
                  <a:gd name="connsiteY12" fmla="*/ 898802 h 2275030"/>
                  <a:gd name="connsiteX13" fmla="*/ 472925 w 2022775"/>
                  <a:gd name="connsiteY13" fmla="*/ 707416 h 2275030"/>
                  <a:gd name="connsiteX14" fmla="*/ 211582 w 2022775"/>
                  <a:gd name="connsiteY14" fmla="*/ 724203 h 2275030"/>
                  <a:gd name="connsiteX15" fmla="*/ 60695 w 2022775"/>
                  <a:gd name="connsiteY15" fmla="*/ 637392 h 2275030"/>
                  <a:gd name="connsiteX16" fmla="*/ 65937 w 2022775"/>
                  <a:gd name="connsiteY16" fmla="*/ 44390 h 2275030"/>
                  <a:gd name="connsiteX0" fmla="*/ 62169 w 2028566"/>
                  <a:gd name="connsiteY0" fmla="*/ 50577 h 2262543"/>
                  <a:gd name="connsiteX1" fmla="*/ 1694827 w 2028566"/>
                  <a:gd name="connsiteY1" fmla="*/ 27597 h 2262543"/>
                  <a:gd name="connsiteX2" fmla="*/ 2000713 w 2028566"/>
                  <a:gd name="connsiteY2" fmla="*/ 338837 h 2262543"/>
                  <a:gd name="connsiteX3" fmla="*/ 1956923 w 2028566"/>
                  <a:gd name="connsiteY3" fmla="*/ 1862566 h 2262543"/>
                  <a:gd name="connsiteX4" fmla="*/ 1311125 w 2028566"/>
                  <a:gd name="connsiteY4" fmla="*/ 1867582 h 2262543"/>
                  <a:gd name="connsiteX5" fmla="*/ 1371327 w 2028566"/>
                  <a:gd name="connsiteY5" fmla="*/ 1966939 h 2262543"/>
                  <a:gd name="connsiteX6" fmla="*/ 854057 w 2028566"/>
                  <a:gd name="connsiteY6" fmla="*/ 1960378 h 2262543"/>
                  <a:gd name="connsiteX7" fmla="*/ 883990 w 2028566"/>
                  <a:gd name="connsiteY7" fmla="*/ 1849700 h 2262543"/>
                  <a:gd name="connsiteX8" fmla="*/ 352377 w 2028566"/>
                  <a:gd name="connsiteY8" fmla="*/ 1847093 h 2262543"/>
                  <a:gd name="connsiteX9" fmla="*/ 92977 w 2028566"/>
                  <a:gd name="connsiteY9" fmla="*/ 1274535 h 2262543"/>
                  <a:gd name="connsiteX10" fmla="*/ 147137 w 2028566"/>
                  <a:gd name="connsiteY10" fmla="*/ 1039240 h 2262543"/>
                  <a:gd name="connsiteX11" fmla="*/ 417947 w 2028566"/>
                  <a:gd name="connsiteY11" fmla="*/ 1043476 h 2262543"/>
                  <a:gd name="connsiteX12" fmla="*/ 578483 w 2028566"/>
                  <a:gd name="connsiteY12" fmla="*/ 886315 h 2262543"/>
                  <a:gd name="connsiteX13" fmla="*/ 478716 w 2028566"/>
                  <a:gd name="connsiteY13" fmla="*/ 694929 h 2262543"/>
                  <a:gd name="connsiteX14" fmla="*/ 217373 w 2028566"/>
                  <a:gd name="connsiteY14" fmla="*/ 711716 h 2262543"/>
                  <a:gd name="connsiteX15" fmla="*/ 66486 w 2028566"/>
                  <a:gd name="connsiteY15" fmla="*/ 624905 h 2262543"/>
                  <a:gd name="connsiteX16" fmla="*/ 62169 w 2028566"/>
                  <a:gd name="connsiteY16" fmla="*/ 50577 h 2262543"/>
                  <a:gd name="connsiteX0" fmla="*/ 99470 w 2065867"/>
                  <a:gd name="connsiteY0" fmla="*/ 27201 h 2239167"/>
                  <a:gd name="connsiteX1" fmla="*/ 1732128 w 2065867"/>
                  <a:gd name="connsiteY1" fmla="*/ 4221 h 2239167"/>
                  <a:gd name="connsiteX2" fmla="*/ 2038014 w 2065867"/>
                  <a:gd name="connsiteY2" fmla="*/ 315461 h 2239167"/>
                  <a:gd name="connsiteX3" fmla="*/ 1994224 w 2065867"/>
                  <a:gd name="connsiteY3" fmla="*/ 1839190 h 2239167"/>
                  <a:gd name="connsiteX4" fmla="*/ 1348426 w 2065867"/>
                  <a:gd name="connsiteY4" fmla="*/ 1844206 h 2239167"/>
                  <a:gd name="connsiteX5" fmla="*/ 1408628 w 2065867"/>
                  <a:gd name="connsiteY5" fmla="*/ 1943563 h 2239167"/>
                  <a:gd name="connsiteX6" fmla="*/ 891358 w 2065867"/>
                  <a:gd name="connsiteY6" fmla="*/ 1937002 h 2239167"/>
                  <a:gd name="connsiteX7" fmla="*/ 921291 w 2065867"/>
                  <a:gd name="connsiteY7" fmla="*/ 1826324 h 2239167"/>
                  <a:gd name="connsiteX8" fmla="*/ 389678 w 2065867"/>
                  <a:gd name="connsiteY8" fmla="*/ 1823717 h 2239167"/>
                  <a:gd name="connsiteX9" fmla="*/ 130278 w 2065867"/>
                  <a:gd name="connsiteY9" fmla="*/ 1251159 h 2239167"/>
                  <a:gd name="connsiteX10" fmla="*/ 184438 w 2065867"/>
                  <a:gd name="connsiteY10" fmla="*/ 1015864 h 2239167"/>
                  <a:gd name="connsiteX11" fmla="*/ 455248 w 2065867"/>
                  <a:gd name="connsiteY11" fmla="*/ 1020100 h 2239167"/>
                  <a:gd name="connsiteX12" fmla="*/ 615784 w 2065867"/>
                  <a:gd name="connsiteY12" fmla="*/ 862939 h 2239167"/>
                  <a:gd name="connsiteX13" fmla="*/ 516017 w 2065867"/>
                  <a:gd name="connsiteY13" fmla="*/ 671553 h 2239167"/>
                  <a:gd name="connsiteX14" fmla="*/ 254674 w 2065867"/>
                  <a:gd name="connsiteY14" fmla="*/ 688340 h 2239167"/>
                  <a:gd name="connsiteX15" fmla="*/ 103787 w 2065867"/>
                  <a:gd name="connsiteY15" fmla="*/ 601529 h 2239167"/>
                  <a:gd name="connsiteX16" fmla="*/ 99470 w 2065867"/>
                  <a:gd name="connsiteY16" fmla="*/ 27201 h 2239167"/>
                  <a:gd name="connsiteX0" fmla="*/ 25890 w 1992287"/>
                  <a:gd name="connsiteY0" fmla="*/ 28813 h 2240779"/>
                  <a:gd name="connsiteX1" fmla="*/ 1658548 w 1992287"/>
                  <a:gd name="connsiteY1" fmla="*/ 5833 h 2240779"/>
                  <a:gd name="connsiteX2" fmla="*/ 1964434 w 1992287"/>
                  <a:gd name="connsiteY2" fmla="*/ 317073 h 2240779"/>
                  <a:gd name="connsiteX3" fmla="*/ 1920644 w 1992287"/>
                  <a:gd name="connsiteY3" fmla="*/ 1840802 h 2240779"/>
                  <a:gd name="connsiteX4" fmla="*/ 1274846 w 1992287"/>
                  <a:gd name="connsiteY4" fmla="*/ 1845818 h 2240779"/>
                  <a:gd name="connsiteX5" fmla="*/ 1335048 w 1992287"/>
                  <a:gd name="connsiteY5" fmla="*/ 1945175 h 2240779"/>
                  <a:gd name="connsiteX6" fmla="*/ 817778 w 1992287"/>
                  <a:gd name="connsiteY6" fmla="*/ 1938614 h 2240779"/>
                  <a:gd name="connsiteX7" fmla="*/ 847711 w 1992287"/>
                  <a:gd name="connsiteY7" fmla="*/ 1827936 h 2240779"/>
                  <a:gd name="connsiteX8" fmla="*/ 316098 w 1992287"/>
                  <a:gd name="connsiteY8" fmla="*/ 1825329 h 2240779"/>
                  <a:gd name="connsiteX9" fmla="*/ 56698 w 1992287"/>
                  <a:gd name="connsiteY9" fmla="*/ 1252771 h 2240779"/>
                  <a:gd name="connsiteX10" fmla="*/ 110858 w 1992287"/>
                  <a:gd name="connsiteY10" fmla="*/ 1017476 h 2240779"/>
                  <a:gd name="connsiteX11" fmla="*/ 381668 w 1992287"/>
                  <a:gd name="connsiteY11" fmla="*/ 1021712 h 2240779"/>
                  <a:gd name="connsiteX12" fmla="*/ 542204 w 1992287"/>
                  <a:gd name="connsiteY12" fmla="*/ 864551 h 2240779"/>
                  <a:gd name="connsiteX13" fmla="*/ 442437 w 1992287"/>
                  <a:gd name="connsiteY13" fmla="*/ 673165 h 2240779"/>
                  <a:gd name="connsiteX14" fmla="*/ 181094 w 1992287"/>
                  <a:gd name="connsiteY14" fmla="*/ 689952 h 2240779"/>
                  <a:gd name="connsiteX15" fmla="*/ 30207 w 1992287"/>
                  <a:gd name="connsiteY15" fmla="*/ 603141 h 2240779"/>
                  <a:gd name="connsiteX16" fmla="*/ 25890 w 1992287"/>
                  <a:gd name="connsiteY16" fmla="*/ 28813 h 2240779"/>
                  <a:gd name="connsiteX0" fmla="*/ 32465 w 1989300"/>
                  <a:gd name="connsiteY0" fmla="*/ 28812 h 2240779"/>
                  <a:gd name="connsiteX1" fmla="*/ 1655561 w 1989300"/>
                  <a:gd name="connsiteY1" fmla="*/ 5833 h 2240779"/>
                  <a:gd name="connsiteX2" fmla="*/ 1961447 w 1989300"/>
                  <a:gd name="connsiteY2" fmla="*/ 317073 h 2240779"/>
                  <a:gd name="connsiteX3" fmla="*/ 1917657 w 1989300"/>
                  <a:gd name="connsiteY3" fmla="*/ 1840802 h 2240779"/>
                  <a:gd name="connsiteX4" fmla="*/ 1271859 w 1989300"/>
                  <a:gd name="connsiteY4" fmla="*/ 1845818 h 2240779"/>
                  <a:gd name="connsiteX5" fmla="*/ 1332061 w 1989300"/>
                  <a:gd name="connsiteY5" fmla="*/ 1945175 h 2240779"/>
                  <a:gd name="connsiteX6" fmla="*/ 814791 w 1989300"/>
                  <a:gd name="connsiteY6" fmla="*/ 1938614 h 2240779"/>
                  <a:gd name="connsiteX7" fmla="*/ 844724 w 1989300"/>
                  <a:gd name="connsiteY7" fmla="*/ 1827936 h 2240779"/>
                  <a:gd name="connsiteX8" fmla="*/ 313111 w 1989300"/>
                  <a:gd name="connsiteY8" fmla="*/ 1825329 h 2240779"/>
                  <a:gd name="connsiteX9" fmla="*/ 53711 w 1989300"/>
                  <a:gd name="connsiteY9" fmla="*/ 1252771 h 2240779"/>
                  <a:gd name="connsiteX10" fmla="*/ 107871 w 1989300"/>
                  <a:gd name="connsiteY10" fmla="*/ 1017476 h 2240779"/>
                  <a:gd name="connsiteX11" fmla="*/ 378681 w 1989300"/>
                  <a:gd name="connsiteY11" fmla="*/ 1021712 h 2240779"/>
                  <a:gd name="connsiteX12" fmla="*/ 539217 w 1989300"/>
                  <a:gd name="connsiteY12" fmla="*/ 864551 h 2240779"/>
                  <a:gd name="connsiteX13" fmla="*/ 439450 w 1989300"/>
                  <a:gd name="connsiteY13" fmla="*/ 673165 h 2240779"/>
                  <a:gd name="connsiteX14" fmla="*/ 178107 w 1989300"/>
                  <a:gd name="connsiteY14" fmla="*/ 689952 h 2240779"/>
                  <a:gd name="connsiteX15" fmla="*/ 27220 w 1989300"/>
                  <a:gd name="connsiteY15" fmla="*/ 603141 h 2240779"/>
                  <a:gd name="connsiteX16" fmla="*/ 32465 w 1989300"/>
                  <a:gd name="connsiteY16" fmla="*/ 28812 h 2240779"/>
                  <a:gd name="connsiteX0" fmla="*/ 39544 w 1986820"/>
                  <a:gd name="connsiteY0" fmla="*/ 22170 h 2246587"/>
                  <a:gd name="connsiteX1" fmla="*/ 1653081 w 1986820"/>
                  <a:gd name="connsiteY1" fmla="*/ 11641 h 2246587"/>
                  <a:gd name="connsiteX2" fmla="*/ 1958967 w 1986820"/>
                  <a:gd name="connsiteY2" fmla="*/ 322881 h 2246587"/>
                  <a:gd name="connsiteX3" fmla="*/ 1915177 w 1986820"/>
                  <a:gd name="connsiteY3" fmla="*/ 1846610 h 2246587"/>
                  <a:gd name="connsiteX4" fmla="*/ 1269379 w 1986820"/>
                  <a:gd name="connsiteY4" fmla="*/ 1851626 h 2246587"/>
                  <a:gd name="connsiteX5" fmla="*/ 1329581 w 1986820"/>
                  <a:gd name="connsiteY5" fmla="*/ 1950983 h 2246587"/>
                  <a:gd name="connsiteX6" fmla="*/ 812311 w 1986820"/>
                  <a:gd name="connsiteY6" fmla="*/ 1944422 h 2246587"/>
                  <a:gd name="connsiteX7" fmla="*/ 842244 w 1986820"/>
                  <a:gd name="connsiteY7" fmla="*/ 1833744 h 2246587"/>
                  <a:gd name="connsiteX8" fmla="*/ 310631 w 1986820"/>
                  <a:gd name="connsiteY8" fmla="*/ 1831137 h 2246587"/>
                  <a:gd name="connsiteX9" fmla="*/ 51231 w 1986820"/>
                  <a:gd name="connsiteY9" fmla="*/ 1258579 h 2246587"/>
                  <a:gd name="connsiteX10" fmla="*/ 105391 w 1986820"/>
                  <a:gd name="connsiteY10" fmla="*/ 1023284 h 2246587"/>
                  <a:gd name="connsiteX11" fmla="*/ 376201 w 1986820"/>
                  <a:gd name="connsiteY11" fmla="*/ 1027520 h 2246587"/>
                  <a:gd name="connsiteX12" fmla="*/ 536737 w 1986820"/>
                  <a:gd name="connsiteY12" fmla="*/ 870359 h 2246587"/>
                  <a:gd name="connsiteX13" fmla="*/ 436970 w 1986820"/>
                  <a:gd name="connsiteY13" fmla="*/ 678973 h 2246587"/>
                  <a:gd name="connsiteX14" fmla="*/ 175627 w 1986820"/>
                  <a:gd name="connsiteY14" fmla="*/ 695760 h 2246587"/>
                  <a:gd name="connsiteX15" fmla="*/ 24740 w 1986820"/>
                  <a:gd name="connsiteY15" fmla="*/ 608949 h 2246587"/>
                  <a:gd name="connsiteX16" fmla="*/ 39544 w 1986820"/>
                  <a:gd name="connsiteY16" fmla="*/ 22170 h 2246587"/>
                  <a:gd name="connsiteX0" fmla="*/ 138487 w 2085763"/>
                  <a:gd name="connsiteY0" fmla="*/ 56913 h 2281330"/>
                  <a:gd name="connsiteX1" fmla="*/ 1742468 w 2085763"/>
                  <a:gd name="connsiteY1" fmla="*/ 27709 h 2281330"/>
                  <a:gd name="connsiteX2" fmla="*/ 2057910 w 2085763"/>
                  <a:gd name="connsiteY2" fmla="*/ 357624 h 2281330"/>
                  <a:gd name="connsiteX3" fmla="*/ 2014120 w 2085763"/>
                  <a:gd name="connsiteY3" fmla="*/ 1881353 h 2281330"/>
                  <a:gd name="connsiteX4" fmla="*/ 1368322 w 2085763"/>
                  <a:gd name="connsiteY4" fmla="*/ 1886369 h 2281330"/>
                  <a:gd name="connsiteX5" fmla="*/ 1428524 w 2085763"/>
                  <a:gd name="connsiteY5" fmla="*/ 1985726 h 2281330"/>
                  <a:gd name="connsiteX6" fmla="*/ 911254 w 2085763"/>
                  <a:gd name="connsiteY6" fmla="*/ 1979165 h 2281330"/>
                  <a:gd name="connsiteX7" fmla="*/ 941187 w 2085763"/>
                  <a:gd name="connsiteY7" fmla="*/ 1868487 h 2281330"/>
                  <a:gd name="connsiteX8" fmla="*/ 409574 w 2085763"/>
                  <a:gd name="connsiteY8" fmla="*/ 1865880 h 2281330"/>
                  <a:gd name="connsiteX9" fmla="*/ 150174 w 2085763"/>
                  <a:gd name="connsiteY9" fmla="*/ 1293322 h 2281330"/>
                  <a:gd name="connsiteX10" fmla="*/ 204334 w 2085763"/>
                  <a:gd name="connsiteY10" fmla="*/ 1058027 h 2281330"/>
                  <a:gd name="connsiteX11" fmla="*/ 475144 w 2085763"/>
                  <a:gd name="connsiteY11" fmla="*/ 1062263 h 2281330"/>
                  <a:gd name="connsiteX12" fmla="*/ 635680 w 2085763"/>
                  <a:gd name="connsiteY12" fmla="*/ 905102 h 2281330"/>
                  <a:gd name="connsiteX13" fmla="*/ 535913 w 2085763"/>
                  <a:gd name="connsiteY13" fmla="*/ 713716 h 2281330"/>
                  <a:gd name="connsiteX14" fmla="*/ 274570 w 2085763"/>
                  <a:gd name="connsiteY14" fmla="*/ 730503 h 2281330"/>
                  <a:gd name="connsiteX15" fmla="*/ 123683 w 2085763"/>
                  <a:gd name="connsiteY15" fmla="*/ 643692 h 2281330"/>
                  <a:gd name="connsiteX16" fmla="*/ 138487 w 2085763"/>
                  <a:gd name="connsiteY16" fmla="*/ 56913 h 2281330"/>
                  <a:gd name="connsiteX0" fmla="*/ 138487 w 2079706"/>
                  <a:gd name="connsiteY0" fmla="*/ 56913 h 2281330"/>
                  <a:gd name="connsiteX1" fmla="*/ 1742468 w 2079706"/>
                  <a:gd name="connsiteY1" fmla="*/ 27709 h 2281330"/>
                  <a:gd name="connsiteX2" fmla="*/ 2048351 w 2079706"/>
                  <a:gd name="connsiteY2" fmla="*/ 357624 h 2281330"/>
                  <a:gd name="connsiteX3" fmla="*/ 2014120 w 2079706"/>
                  <a:gd name="connsiteY3" fmla="*/ 1881353 h 2281330"/>
                  <a:gd name="connsiteX4" fmla="*/ 1368322 w 2079706"/>
                  <a:gd name="connsiteY4" fmla="*/ 1886369 h 2281330"/>
                  <a:gd name="connsiteX5" fmla="*/ 1428524 w 2079706"/>
                  <a:gd name="connsiteY5" fmla="*/ 1985726 h 2281330"/>
                  <a:gd name="connsiteX6" fmla="*/ 911254 w 2079706"/>
                  <a:gd name="connsiteY6" fmla="*/ 1979165 h 2281330"/>
                  <a:gd name="connsiteX7" fmla="*/ 941187 w 2079706"/>
                  <a:gd name="connsiteY7" fmla="*/ 1868487 h 2281330"/>
                  <a:gd name="connsiteX8" fmla="*/ 409574 w 2079706"/>
                  <a:gd name="connsiteY8" fmla="*/ 1865880 h 2281330"/>
                  <a:gd name="connsiteX9" fmla="*/ 150174 w 2079706"/>
                  <a:gd name="connsiteY9" fmla="*/ 1293322 h 2281330"/>
                  <a:gd name="connsiteX10" fmla="*/ 204334 w 2079706"/>
                  <a:gd name="connsiteY10" fmla="*/ 1058027 h 2281330"/>
                  <a:gd name="connsiteX11" fmla="*/ 475144 w 2079706"/>
                  <a:gd name="connsiteY11" fmla="*/ 1062263 h 2281330"/>
                  <a:gd name="connsiteX12" fmla="*/ 635680 w 2079706"/>
                  <a:gd name="connsiteY12" fmla="*/ 905102 h 2281330"/>
                  <a:gd name="connsiteX13" fmla="*/ 535913 w 2079706"/>
                  <a:gd name="connsiteY13" fmla="*/ 713716 h 2281330"/>
                  <a:gd name="connsiteX14" fmla="*/ 274570 w 2079706"/>
                  <a:gd name="connsiteY14" fmla="*/ 730503 h 2281330"/>
                  <a:gd name="connsiteX15" fmla="*/ 123683 w 2079706"/>
                  <a:gd name="connsiteY15" fmla="*/ 643692 h 2281330"/>
                  <a:gd name="connsiteX16" fmla="*/ 138487 w 2079706"/>
                  <a:gd name="connsiteY16" fmla="*/ 56913 h 2281330"/>
                  <a:gd name="connsiteX0" fmla="*/ 138487 w 2068057"/>
                  <a:gd name="connsiteY0" fmla="*/ 56913 h 2281330"/>
                  <a:gd name="connsiteX1" fmla="*/ 1742468 w 2068057"/>
                  <a:gd name="connsiteY1" fmla="*/ 27709 h 2281330"/>
                  <a:gd name="connsiteX2" fmla="*/ 2048351 w 2068057"/>
                  <a:gd name="connsiteY2" fmla="*/ 357624 h 2281330"/>
                  <a:gd name="connsiteX3" fmla="*/ 2014120 w 2068057"/>
                  <a:gd name="connsiteY3" fmla="*/ 1881353 h 2281330"/>
                  <a:gd name="connsiteX4" fmla="*/ 1368322 w 2068057"/>
                  <a:gd name="connsiteY4" fmla="*/ 1886369 h 2281330"/>
                  <a:gd name="connsiteX5" fmla="*/ 1428524 w 2068057"/>
                  <a:gd name="connsiteY5" fmla="*/ 1985726 h 2281330"/>
                  <a:gd name="connsiteX6" fmla="*/ 911254 w 2068057"/>
                  <a:gd name="connsiteY6" fmla="*/ 1979165 h 2281330"/>
                  <a:gd name="connsiteX7" fmla="*/ 941187 w 2068057"/>
                  <a:gd name="connsiteY7" fmla="*/ 1868487 h 2281330"/>
                  <a:gd name="connsiteX8" fmla="*/ 409574 w 2068057"/>
                  <a:gd name="connsiteY8" fmla="*/ 1865880 h 2281330"/>
                  <a:gd name="connsiteX9" fmla="*/ 150174 w 2068057"/>
                  <a:gd name="connsiteY9" fmla="*/ 1293322 h 2281330"/>
                  <a:gd name="connsiteX10" fmla="*/ 204334 w 2068057"/>
                  <a:gd name="connsiteY10" fmla="*/ 1058027 h 2281330"/>
                  <a:gd name="connsiteX11" fmla="*/ 475144 w 2068057"/>
                  <a:gd name="connsiteY11" fmla="*/ 1062263 h 2281330"/>
                  <a:gd name="connsiteX12" fmla="*/ 635680 w 2068057"/>
                  <a:gd name="connsiteY12" fmla="*/ 905102 h 2281330"/>
                  <a:gd name="connsiteX13" fmla="*/ 535913 w 2068057"/>
                  <a:gd name="connsiteY13" fmla="*/ 713716 h 2281330"/>
                  <a:gd name="connsiteX14" fmla="*/ 274570 w 2068057"/>
                  <a:gd name="connsiteY14" fmla="*/ 730503 h 2281330"/>
                  <a:gd name="connsiteX15" fmla="*/ 123683 w 2068057"/>
                  <a:gd name="connsiteY15" fmla="*/ 643692 h 2281330"/>
                  <a:gd name="connsiteX16" fmla="*/ 138487 w 2068057"/>
                  <a:gd name="connsiteY16" fmla="*/ 56913 h 228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68057" h="2281330">
                    <a:moveTo>
                      <a:pt x="138487" y="56913"/>
                    </a:moveTo>
                    <a:cubicBezTo>
                      <a:pt x="408284" y="-45751"/>
                      <a:pt x="1378884" y="20349"/>
                      <a:pt x="1742468" y="27709"/>
                    </a:cubicBezTo>
                    <a:cubicBezTo>
                      <a:pt x="2001840" y="55002"/>
                      <a:pt x="2001482" y="60096"/>
                      <a:pt x="2048351" y="357624"/>
                    </a:cubicBezTo>
                    <a:cubicBezTo>
                      <a:pt x="2066543" y="648927"/>
                      <a:pt x="2094002" y="1620337"/>
                      <a:pt x="2014120" y="1881353"/>
                    </a:cubicBezTo>
                    <a:cubicBezTo>
                      <a:pt x="1444702" y="1873501"/>
                      <a:pt x="1518527" y="1727216"/>
                      <a:pt x="1368322" y="1886369"/>
                    </a:cubicBezTo>
                    <a:cubicBezTo>
                      <a:pt x="1354841" y="1912819"/>
                      <a:pt x="1397972" y="1940700"/>
                      <a:pt x="1428524" y="1985726"/>
                    </a:cubicBezTo>
                    <a:cubicBezTo>
                      <a:pt x="1669030" y="2370693"/>
                      <a:pt x="656306" y="2391164"/>
                      <a:pt x="911254" y="1979165"/>
                    </a:cubicBezTo>
                    <a:cubicBezTo>
                      <a:pt x="950229" y="1924864"/>
                      <a:pt x="1024800" y="1887368"/>
                      <a:pt x="941187" y="1868487"/>
                    </a:cubicBezTo>
                    <a:cubicBezTo>
                      <a:pt x="857574" y="1849606"/>
                      <a:pt x="658232" y="1812829"/>
                      <a:pt x="409574" y="1865880"/>
                    </a:cubicBezTo>
                    <a:cubicBezTo>
                      <a:pt x="351504" y="1739717"/>
                      <a:pt x="151150" y="1430570"/>
                      <a:pt x="150174" y="1293322"/>
                    </a:cubicBezTo>
                    <a:cubicBezTo>
                      <a:pt x="108500" y="1167433"/>
                      <a:pt x="123287" y="1081947"/>
                      <a:pt x="204334" y="1058027"/>
                    </a:cubicBezTo>
                    <a:cubicBezTo>
                      <a:pt x="285381" y="1010765"/>
                      <a:pt x="403253" y="1087750"/>
                      <a:pt x="475144" y="1062263"/>
                    </a:cubicBezTo>
                    <a:cubicBezTo>
                      <a:pt x="547035" y="1036776"/>
                      <a:pt x="613972" y="1084152"/>
                      <a:pt x="635680" y="905102"/>
                    </a:cubicBezTo>
                    <a:cubicBezTo>
                      <a:pt x="653276" y="864519"/>
                      <a:pt x="591618" y="738925"/>
                      <a:pt x="535913" y="713716"/>
                    </a:cubicBezTo>
                    <a:cubicBezTo>
                      <a:pt x="399555" y="688507"/>
                      <a:pt x="343279" y="735171"/>
                      <a:pt x="274570" y="730503"/>
                    </a:cubicBezTo>
                    <a:cubicBezTo>
                      <a:pt x="204172" y="699578"/>
                      <a:pt x="251122" y="737799"/>
                      <a:pt x="123683" y="643692"/>
                    </a:cubicBezTo>
                    <a:cubicBezTo>
                      <a:pt x="66152" y="537523"/>
                      <a:pt x="-131310" y="159577"/>
                      <a:pt x="138487" y="56913"/>
                    </a:cubicBezTo>
                    <a:close/>
                  </a:path>
                </a:pathLst>
              </a:custGeom>
              <a:solidFill>
                <a:srgbClr val="FF9900"/>
              </a:solidFill>
              <a:ln>
                <a:noFill/>
              </a:ln>
              <a:effectLst/>
              <a:scene3d>
                <a:camera prst="orthographicFront"/>
                <a:lightRig rig="threePt" dir="t"/>
              </a:scene3d>
              <a:sp3d prstMaterial="dkEdge">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61" name="TextBox 60"/>
              <p:cNvSpPr txBox="1"/>
              <p:nvPr/>
            </p:nvSpPr>
            <p:spPr>
              <a:xfrm>
                <a:off x="5857781" y="4056027"/>
                <a:ext cx="1751107" cy="707886"/>
              </a:xfrm>
              <a:prstGeom prst="rect">
                <a:avLst/>
              </a:prstGeom>
              <a:noFill/>
            </p:spPr>
            <p:txBody>
              <a:bodyPr wrap="square" rtlCol="0">
                <a:spAutoFit/>
              </a:bodyPr>
              <a:lstStyle/>
              <a:p>
                <a:pPr algn="ctr"/>
                <a:r>
                  <a:rPr lang="en-US" sz="2000" dirty="0"/>
                  <a:t>Salary </a:t>
                </a:r>
              </a:p>
              <a:p>
                <a:pPr algn="ctr"/>
                <a:r>
                  <a:rPr lang="en-US" sz="2000" dirty="0"/>
                  <a:t>History</a:t>
                </a:r>
              </a:p>
            </p:txBody>
          </p:sp>
        </p:grpSp>
        <p:sp>
          <p:nvSpPr>
            <p:cNvPr id="4" name="&quot;No&quot; Symbol 3"/>
            <p:cNvSpPr/>
            <p:nvPr/>
          </p:nvSpPr>
          <p:spPr>
            <a:xfrm>
              <a:off x="6072282" y="4772913"/>
              <a:ext cx="1404251" cy="1146249"/>
            </a:xfrm>
            <a:prstGeom prst="noSmoking">
              <a:avLst>
                <a:gd name="adj" fmla="val 18335"/>
              </a:avLst>
            </a:prstGeom>
            <a:solidFill>
              <a:srgbClr val="FF0000">
                <a:alpha val="28000"/>
              </a:srgbClr>
            </a:solidFill>
            <a:ln w="3175">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grpSp>
      <p:grpSp>
        <p:nvGrpSpPr>
          <p:cNvPr id="25" name="Group 24"/>
          <p:cNvGrpSpPr/>
          <p:nvPr/>
        </p:nvGrpSpPr>
        <p:grpSpPr>
          <a:xfrm>
            <a:off x="3837571" y="835833"/>
            <a:ext cx="3064017" cy="1744768"/>
            <a:chOff x="3569784" y="1299281"/>
            <a:chExt cx="3064017" cy="1744768"/>
          </a:xfrm>
          <a:solidFill>
            <a:srgbClr val="FFFF00"/>
          </a:solidFill>
        </p:grpSpPr>
        <p:sp>
          <p:nvSpPr>
            <p:cNvPr id="28" name="Rectangle 5"/>
            <p:cNvSpPr/>
            <p:nvPr/>
          </p:nvSpPr>
          <p:spPr>
            <a:xfrm rot="5400000">
              <a:off x="4229409" y="639656"/>
              <a:ext cx="1744768" cy="3064017"/>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58483 w 2069564"/>
                <a:gd name="connsiteY15" fmla="*/ 1557347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58483 w 2069564"/>
                <a:gd name="connsiteY15" fmla="*/ 1557347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362 w 2069164"/>
                <a:gd name="connsiteY0" fmla="*/ 3 h 2561350"/>
                <a:gd name="connsiteX1" fmla="*/ 1242675 w 2069164"/>
                <a:gd name="connsiteY1" fmla="*/ 286050 h 2561350"/>
                <a:gd name="connsiteX2" fmla="*/ 1220539 w 2069164"/>
                <a:gd name="connsiteY2" fmla="*/ 389002 h 2561350"/>
                <a:gd name="connsiteX3" fmla="*/ 1959393 w 2069164"/>
                <a:gd name="connsiteY3" fmla="*/ 361648 h 2561350"/>
                <a:gd name="connsiteX4" fmla="*/ 2067156 w 2069164"/>
                <a:gd name="connsiteY4" fmla="*/ 961234 h 2561350"/>
                <a:gd name="connsiteX5" fmla="*/ 1880648 w 2069164"/>
                <a:gd name="connsiteY5" fmla="*/ 1030865 h 2561350"/>
                <a:gd name="connsiteX6" fmla="*/ 1846973 w 2069164"/>
                <a:gd name="connsiteY6" fmla="*/ 1535481 h 2561350"/>
                <a:gd name="connsiteX7" fmla="*/ 2064670 w 2069164"/>
                <a:gd name="connsiteY7" fmla="*/ 1597847 h 2561350"/>
                <a:gd name="connsiteX8" fmla="*/ 1951933 w 2069164"/>
                <a:gd name="connsiteY8" fmla="*/ 2180265 h 2561350"/>
                <a:gd name="connsiteX9" fmla="*/ 1222802 w 2069164"/>
                <a:gd name="connsiteY9" fmla="*/ 2167002 h 2561350"/>
                <a:gd name="connsiteX10" fmla="*/ 1242675 w 2069164"/>
                <a:gd name="connsiteY10" fmla="*/ 2275300 h 2561350"/>
                <a:gd name="connsiteX11" fmla="*/ 792619 w 2069164"/>
                <a:gd name="connsiteY11" fmla="*/ 2277680 h 2561350"/>
                <a:gd name="connsiteX12" fmla="*/ 822552 w 2069164"/>
                <a:gd name="connsiteY12" fmla="*/ 2167002 h 2561350"/>
                <a:gd name="connsiteX13" fmla="*/ 129627 w 2069164"/>
                <a:gd name="connsiteY13" fmla="*/ 2200159 h 2561350"/>
                <a:gd name="connsiteX14" fmla="*/ 650 w 2069164"/>
                <a:gd name="connsiteY14" fmla="*/ 1657531 h 2561350"/>
                <a:gd name="connsiteX15" fmla="*/ 258083 w 2069164"/>
                <a:gd name="connsiteY15" fmla="*/ 1557347 h 2561350"/>
                <a:gd name="connsiteX16" fmla="*/ 270377 w 2069164"/>
                <a:gd name="connsiteY16" fmla="*/ 1028015 h 2561350"/>
                <a:gd name="connsiteX17" fmla="*/ 29715 w 2069164"/>
                <a:gd name="connsiteY17" fmla="*/ 1005469 h 2561350"/>
                <a:gd name="connsiteX18" fmla="*/ 109733 w 2069164"/>
                <a:gd name="connsiteY18" fmla="*/ 382371 h 2561350"/>
                <a:gd name="connsiteX19" fmla="*/ 827523 w 2069164"/>
                <a:gd name="connsiteY19" fmla="*/ 389002 h 2561350"/>
                <a:gd name="connsiteX20" fmla="*/ 792619 w 2069164"/>
                <a:gd name="connsiteY20" fmla="*/ 283670 h 2561350"/>
                <a:gd name="connsiteX21" fmla="*/ 1028362 w 206916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69727 w 2068514"/>
                <a:gd name="connsiteY16" fmla="*/ 1028015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69727 w 2068514"/>
                <a:gd name="connsiteY16" fmla="*/ 1028015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64020 w 2066875"/>
                <a:gd name="connsiteY7" fmla="*/ 1597847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952"/>
                <a:gd name="connsiteY0" fmla="*/ 3 h 2561350"/>
                <a:gd name="connsiteX1" fmla="*/ 1242025 w 2066952"/>
                <a:gd name="connsiteY1" fmla="*/ 286050 h 2561350"/>
                <a:gd name="connsiteX2" fmla="*/ 1219889 w 2066952"/>
                <a:gd name="connsiteY2" fmla="*/ 389002 h 2561350"/>
                <a:gd name="connsiteX3" fmla="*/ 1963063 w 2066952"/>
                <a:gd name="connsiteY3" fmla="*/ 357327 h 2561350"/>
                <a:gd name="connsiteX4" fmla="*/ 2066506 w 2066952"/>
                <a:gd name="connsiteY4" fmla="*/ 961234 h 2561350"/>
                <a:gd name="connsiteX5" fmla="*/ 1862717 w 2066952"/>
                <a:gd name="connsiteY5" fmla="*/ 1056790 h 2561350"/>
                <a:gd name="connsiteX6" fmla="*/ 1824721 w 2066952"/>
                <a:gd name="connsiteY6" fmla="*/ 1531159 h 2561350"/>
                <a:gd name="connsiteX7" fmla="*/ 2042416 w 2066952"/>
                <a:gd name="connsiteY7" fmla="*/ 1619452 h 2561350"/>
                <a:gd name="connsiteX8" fmla="*/ 1951283 w 2066952"/>
                <a:gd name="connsiteY8" fmla="*/ 2180265 h 2561350"/>
                <a:gd name="connsiteX9" fmla="*/ 1222152 w 2066952"/>
                <a:gd name="connsiteY9" fmla="*/ 2167002 h 2561350"/>
                <a:gd name="connsiteX10" fmla="*/ 1242025 w 2066952"/>
                <a:gd name="connsiteY10" fmla="*/ 2275300 h 2561350"/>
                <a:gd name="connsiteX11" fmla="*/ 791969 w 2066952"/>
                <a:gd name="connsiteY11" fmla="*/ 2277680 h 2561350"/>
                <a:gd name="connsiteX12" fmla="*/ 821902 w 2066952"/>
                <a:gd name="connsiteY12" fmla="*/ 2167002 h 2561350"/>
                <a:gd name="connsiteX13" fmla="*/ 128977 w 2066952"/>
                <a:gd name="connsiteY13" fmla="*/ 2200159 h 2561350"/>
                <a:gd name="connsiteX14" fmla="*/ 0 w 2066952"/>
                <a:gd name="connsiteY14" fmla="*/ 1657531 h 2561350"/>
                <a:gd name="connsiteX15" fmla="*/ 257433 w 2066952"/>
                <a:gd name="connsiteY15" fmla="*/ 1557347 h 2561350"/>
                <a:gd name="connsiteX16" fmla="*/ 239483 w 2066952"/>
                <a:gd name="connsiteY16" fmla="*/ 1049619 h 2561350"/>
                <a:gd name="connsiteX17" fmla="*/ 29065 w 2066952"/>
                <a:gd name="connsiteY17" fmla="*/ 1005469 h 2561350"/>
                <a:gd name="connsiteX18" fmla="*/ 100444 w 2066952"/>
                <a:gd name="connsiteY18" fmla="*/ 369408 h 2561350"/>
                <a:gd name="connsiteX19" fmla="*/ 826873 w 2066952"/>
                <a:gd name="connsiteY19" fmla="*/ 389002 h 2561350"/>
                <a:gd name="connsiteX20" fmla="*/ 791969 w 2066952"/>
                <a:gd name="connsiteY20" fmla="*/ 283670 h 2561350"/>
                <a:gd name="connsiteX21" fmla="*/ 1027712 w 2066952"/>
                <a:gd name="connsiteY21" fmla="*/ 3 h 2561350"/>
                <a:gd name="connsiteX0" fmla="*/ 1027712 w 2067063"/>
                <a:gd name="connsiteY0" fmla="*/ 3 h 2561350"/>
                <a:gd name="connsiteX1" fmla="*/ 1242025 w 2067063"/>
                <a:gd name="connsiteY1" fmla="*/ 286050 h 2561350"/>
                <a:gd name="connsiteX2" fmla="*/ 1219889 w 2067063"/>
                <a:gd name="connsiteY2" fmla="*/ 389002 h 2561350"/>
                <a:gd name="connsiteX3" fmla="*/ 1967384 w 2067063"/>
                <a:gd name="connsiteY3" fmla="*/ 344364 h 2561350"/>
                <a:gd name="connsiteX4" fmla="*/ 2066506 w 2067063"/>
                <a:gd name="connsiteY4" fmla="*/ 961234 h 2561350"/>
                <a:gd name="connsiteX5" fmla="*/ 1862717 w 2067063"/>
                <a:gd name="connsiteY5" fmla="*/ 1056790 h 2561350"/>
                <a:gd name="connsiteX6" fmla="*/ 1824721 w 2067063"/>
                <a:gd name="connsiteY6" fmla="*/ 1531159 h 2561350"/>
                <a:gd name="connsiteX7" fmla="*/ 2042416 w 2067063"/>
                <a:gd name="connsiteY7" fmla="*/ 1619452 h 2561350"/>
                <a:gd name="connsiteX8" fmla="*/ 1951283 w 2067063"/>
                <a:gd name="connsiteY8" fmla="*/ 2180265 h 2561350"/>
                <a:gd name="connsiteX9" fmla="*/ 1222152 w 2067063"/>
                <a:gd name="connsiteY9" fmla="*/ 2167002 h 2561350"/>
                <a:gd name="connsiteX10" fmla="*/ 1242025 w 2067063"/>
                <a:gd name="connsiteY10" fmla="*/ 2275300 h 2561350"/>
                <a:gd name="connsiteX11" fmla="*/ 791969 w 2067063"/>
                <a:gd name="connsiteY11" fmla="*/ 2277680 h 2561350"/>
                <a:gd name="connsiteX12" fmla="*/ 821902 w 2067063"/>
                <a:gd name="connsiteY12" fmla="*/ 2167002 h 2561350"/>
                <a:gd name="connsiteX13" fmla="*/ 128977 w 2067063"/>
                <a:gd name="connsiteY13" fmla="*/ 2200159 h 2561350"/>
                <a:gd name="connsiteX14" fmla="*/ 0 w 2067063"/>
                <a:gd name="connsiteY14" fmla="*/ 1657531 h 2561350"/>
                <a:gd name="connsiteX15" fmla="*/ 257433 w 2067063"/>
                <a:gd name="connsiteY15" fmla="*/ 1557347 h 2561350"/>
                <a:gd name="connsiteX16" fmla="*/ 239483 w 2067063"/>
                <a:gd name="connsiteY16" fmla="*/ 1049619 h 2561350"/>
                <a:gd name="connsiteX17" fmla="*/ 29065 w 2067063"/>
                <a:gd name="connsiteY17" fmla="*/ 1005469 h 2561350"/>
                <a:gd name="connsiteX18" fmla="*/ 100444 w 2067063"/>
                <a:gd name="connsiteY18" fmla="*/ 369408 h 2561350"/>
                <a:gd name="connsiteX19" fmla="*/ 826873 w 2067063"/>
                <a:gd name="connsiteY19" fmla="*/ 389002 h 2561350"/>
                <a:gd name="connsiteX20" fmla="*/ 791969 w 2067063"/>
                <a:gd name="connsiteY20" fmla="*/ 283670 h 2561350"/>
                <a:gd name="connsiteX21" fmla="*/ 1027712 w 2067063"/>
                <a:gd name="connsiteY21" fmla="*/ 3 h 2561350"/>
                <a:gd name="connsiteX0" fmla="*/ 1027712 w 2067063"/>
                <a:gd name="connsiteY0" fmla="*/ 3 h 2561350"/>
                <a:gd name="connsiteX1" fmla="*/ 1242025 w 2067063"/>
                <a:gd name="connsiteY1" fmla="*/ 286050 h 2561350"/>
                <a:gd name="connsiteX2" fmla="*/ 1219889 w 2067063"/>
                <a:gd name="connsiteY2" fmla="*/ 389002 h 2561350"/>
                <a:gd name="connsiteX3" fmla="*/ 1967384 w 2067063"/>
                <a:gd name="connsiteY3" fmla="*/ 344364 h 2561350"/>
                <a:gd name="connsiteX4" fmla="*/ 2066506 w 2067063"/>
                <a:gd name="connsiteY4" fmla="*/ 961234 h 2561350"/>
                <a:gd name="connsiteX5" fmla="*/ 1862717 w 2067063"/>
                <a:gd name="connsiteY5" fmla="*/ 1056790 h 2561350"/>
                <a:gd name="connsiteX6" fmla="*/ 1824721 w 2067063"/>
                <a:gd name="connsiteY6" fmla="*/ 1531159 h 2561350"/>
                <a:gd name="connsiteX7" fmla="*/ 2042416 w 2067063"/>
                <a:gd name="connsiteY7" fmla="*/ 1619452 h 2561350"/>
                <a:gd name="connsiteX8" fmla="*/ 1951283 w 2067063"/>
                <a:gd name="connsiteY8" fmla="*/ 2180265 h 2561350"/>
                <a:gd name="connsiteX9" fmla="*/ 1222152 w 2067063"/>
                <a:gd name="connsiteY9" fmla="*/ 2167002 h 2561350"/>
                <a:gd name="connsiteX10" fmla="*/ 1242025 w 2067063"/>
                <a:gd name="connsiteY10" fmla="*/ 2275300 h 2561350"/>
                <a:gd name="connsiteX11" fmla="*/ 791969 w 2067063"/>
                <a:gd name="connsiteY11" fmla="*/ 2277680 h 2561350"/>
                <a:gd name="connsiteX12" fmla="*/ 821902 w 2067063"/>
                <a:gd name="connsiteY12" fmla="*/ 2167002 h 2561350"/>
                <a:gd name="connsiteX13" fmla="*/ 128977 w 2067063"/>
                <a:gd name="connsiteY13" fmla="*/ 2200159 h 2561350"/>
                <a:gd name="connsiteX14" fmla="*/ 0 w 2067063"/>
                <a:gd name="connsiteY14" fmla="*/ 1657531 h 2561350"/>
                <a:gd name="connsiteX15" fmla="*/ 257433 w 2067063"/>
                <a:gd name="connsiteY15" fmla="*/ 1557347 h 2561350"/>
                <a:gd name="connsiteX16" fmla="*/ 239483 w 2067063"/>
                <a:gd name="connsiteY16" fmla="*/ 1049619 h 2561350"/>
                <a:gd name="connsiteX17" fmla="*/ 29065 w 2067063"/>
                <a:gd name="connsiteY17" fmla="*/ 1005469 h 2561350"/>
                <a:gd name="connsiteX18" fmla="*/ 100444 w 2067063"/>
                <a:gd name="connsiteY18" fmla="*/ 369408 h 2561350"/>
                <a:gd name="connsiteX19" fmla="*/ 826873 w 2067063"/>
                <a:gd name="connsiteY19" fmla="*/ 389002 h 2561350"/>
                <a:gd name="connsiteX20" fmla="*/ 791969 w 2067063"/>
                <a:gd name="connsiteY20" fmla="*/ 283670 h 2561350"/>
                <a:gd name="connsiteX21" fmla="*/ 1027712 w 2067063"/>
                <a:gd name="connsiteY21" fmla="*/ 3 h 2561350"/>
                <a:gd name="connsiteX0" fmla="*/ 1027712 w 2066650"/>
                <a:gd name="connsiteY0" fmla="*/ 3 h 2561350"/>
                <a:gd name="connsiteX1" fmla="*/ 1242025 w 2066650"/>
                <a:gd name="connsiteY1" fmla="*/ 286050 h 2561350"/>
                <a:gd name="connsiteX2" fmla="*/ 1219889 w 2066650"/>
                <a:gd name="connsiteY2" fmla="*/ 389002 h 2561350"/>
                <a:gd name="connsiteX3" fmla="*/ 1967384 w 2066650"/>
                <a:gd name="connsiteY3" fmla="*/ 344364 h 2561350"/>
                <a:gd name="connsiteX4" fmla="*/ 2066506 w 2066650"/>
                <a:gd name="connsiteY4" fmla="*/ 961234 h 2561350"/>
                <a:gd name="connsiteX5" fmla="*/ 1862717 w 2066650"/>
                <a:gd name="connsiteY5" fmla="*/ 1056790 h 2561350"/>
                <a:gd name="connsiteX6" fmla="*/ 1824721 w 2066650"/>
                <a:gd name="connsiteY6" fmla="*/ 1531159 h 2561350"/>
                <a:gd name="connsiteX7" fmla="*/ 2042416 w 2066650"/>
                <a:gd name="connsiteY7" fmla="*/ 1619452 h 2561350"/>
                <a:gd name="connsiteX8" fmla="*/ 1951283 w 2066650"/>
                <a:gd name="connsiteY8" fmla="*/ 2180265 h 2561350"/>
                <a:gd name="connsiteX9" fmla="*/ 1222152 w 2066650"/>
                <a:gd name="connsiteY9" fmla="*/ 2167002 h 2561350"/>
                <a:gd name="connsiteX10" fmla="*/ 1242025 w 2066650"/>
                <a:gd name="connsiteY10" fmla="*/ 2275300 h 2561350"/>
                <a:gd name="connsiteX11" fmla="*/ 791969 w 2066650"/>
                <a:gd name="connsiteY11" fmla="*/ 2277680 h 2561350"/>
                <a:gd name="connsiteX12" fmla="*/ 821902 w 2066650"/>
                <a:gd name="connsiteY12" fmla="*/ 2167002 h 2561350"/>
                <a:gd name="connsiteX13" fmla="*/ 128977 w 2066650"/>
                <a:gd name="connsiteY13" fmla="*/ 2200159 h 2561350"/>
                <a:gd name="connsiteX14" fmla="*/ 0 w 2066650"/>
                <a:gd name="connsiteY14" fmla="*/ 1657531 h 2561350"/>
                <a:gd name="connsiteX15" fmla="*/ 257433 w 2066650"/>
                <a:gd name="connsiteY15" fmla="*/ 1557347 h 2561350"/>
                <a:gd name="connsiteX16" fmla="*/ 239483 w 2066650"/>
                <a:gd name="connsiteY16" fmla="*/ 1049619 h 2561350"/>
                <a:gd name="connsiteX17" fmla="*/ 29065 w 2066650"/>
                <a:gd name="connsiteY17" fmla="*/ 1005469 h 2561350"/>
                <a:gd name="connsiteX18" fmla="*/ 100444 w 2066650"/>
                <a:gd name="connsiteY18" fmla="*/ 369408 h 2561350"/>
                <a:gd name="connsiteX19" fmla="*/ 826873 w 2066650"/>
                <a:gd name="connsiteY19" fmla="*/ 389002 h 2561350"/>
                <a:gd name="connsiteX20" fmla="*/ 791969 w 2066650"/>
                <a:gd name="connsiteY20" fmla="*/ 283670 h 2561350"/>
                <a:gd name="connsiteX21" fmla="*/ 1027712 w 2066650"/>
                <a:gd name="connsiteY21" fmla="*/ 3 h 2561350"/>
                <a:gd name="connsiteX0" fmla="*/ 1027712 w 2049409"/>
                <a:gd name="connsiteY0" fmla="*/ 3 h 2561350"/>
                <a:gd name="connsiteX1" fmla="*/ 1242025 w 2049409"/>
                <a:gd name="connsiteY1" fmla="*/ 286050 h 2561350"/>
                <a:gd name="connsiteX2" fmla="*/ 1219889 w 2049409"/>
                <a:gd name="connsiteY2" fmla="*/ 389002 h 2561350"/>
                <a:gd name="connsiteX3" fmla="*/ 1967384 w 2049409"/>
                <a:gd name="connsiteY3" fmla="*/ 344364 h 2561350"/>
                <a:gd name="connsiteX4" fmla="*/ 2049225 w 2049409"/>
                <a:gd name="connsiteY4" fmla="*/ 926667 h 2561350"/>
                <a:gd name="connsiteX5" fmla="*/ 1862717 w 2049409"/>
                <a:gd name="connsiteY5" fmla="*/ 1056790 h 2561350"/>
                <a:gd name="connsiteX6" fmla="*/ 1824721 w 2049409"/>
                <a:gd name="connsiteY6" fmla="*/ 1531159 h 2561350"/>
                <a:gd name="connsiteX7" fmla="*/ 2042416 w 2049409"/>
                <a:gd name="connsiteY7" fmla="*/ 1619452 h 2561350"/>
                <a:gd name="connsiteX8" fmla="*/ 1951283 w 2049409"/>
                <a:gd name="connsiteY8" fmla="*/ 2180265 h 2561350"/>
                <a:gd name="connsiteX9" fmla="*/ 1222152 w 2049409"/>
                <a:gd name="connsiteY9" fmla="*/ 2167002 h 2561350"/>
                <a:gd name="connsiteX10" fmla="*/ 1242025 w 2049409"/>
                <a:gd name="connsiteY10" fmla="*/ 2275300 h 2561350"/>
                <a:gd name="connsiteX11" fmla="*/ 791969 w 2049409"/>
                <a:gd name="connsiteY11" fmla="*/ 2277680 h 2561350"/>
                <a:gd name="connsiteX12" fmla="*/ 821902 w 2049409"/>
                <a:gd name="connsiteY12" fmla="*/ 2167002 h 2561350"/>
                <a:gd name="connsiteX13" fmla="*/ 128977 w 2049409"/>
                <a:gd name="connsiteY13" fmla="*/ 2200159 h 2561350"/>
                <a:gd name="connsiteX14" fmla="*/ 0 w 2049409"/>
                <a:gd name="connsiteY14" fmla="*/ 1657531 h 2561350"/>
                <a:gd name="connsiteX15" fmla="*/ 257433 w 2049409"/>
                <a:gd name="connsiteY15" fmla="*/ 1557347 h 2561350"/>
                <a:gd name="connsiteX16" fmla="*/ 239483 w 2049409"/>
                <a:gd name="connsiteY16" fmla="*/ 1049619 h 2561350"/>
                <a:gd name="connsiteX17" fmla="*/ 29065 w 2049409"/>
                <a:gd name="connsiteY17" fmla="*/ 1005469 h 2561350"/>
                <a:gd name="connsiteX18" fmla="*/ 100444 w 2049409"/>
                <a:gd name="connsiteY18" fmla="*/ 369408 h 2561350"/>
                <a:gd name="connsiteX19" fmla="*/ 826873 w 2049409"/>
                <a:gd name="connsiteY19" fmla="*/ 389002 h 2561350"/>
                <a:gd name="connsiteX20" fmla="*/ 791969 w 2049409"/>
                <a:gd name="connsiteY20" fmla="*/ 283670 h 2561350"/>
                <a:gd name="connsiteX21" fmla="*/ 1027712 w 2049409"/>
                <a:gd name="connsiteY21" fmla="*/ 3 h 2561350"/>
                <a:gd name="connsiteX0" fmla="*/ 1027712 w 2049338"/>
                <a:gd name="connsiteY0" fmla="*/ 3 h 2561350"/>
                <a:gd name="connsiteX1" fmla="*/ 1242025 w 2049338"/>
                <a:gd name="connsiteY1" fmla="*/ 286050 h 2561350"/>
                <a:gd name="connsiteX2" fmla="*/ 1219889 w 2049338"/>
                <a:gd name="connsiteY2" fmla="*/ 389002 h 2561350"/>
                <a:gd name="connsiteX3" fmla="*/ 1967384 w 2049338"/>
                <a:gd name="connsiteY3" fmla="*/ 344364 h 2561350"/>
                <a:gd name="connsiteX4" fmla="*/ 2049225 w 2049338"/>
                <a:gd name="connsiteY4" fmla="*/ 926667 h 2561350"/>
                <a:gd name="connsiteX5" fmla="*/ 1862717 w 2049338"/>
                <a:gd name="connsiteY5" fmla="*/ 1056790 h 2561350"/>
                <a:gd name="connsiteX6" fmla="*/ 1824721 w 2049338"/>
                <a:gd name="connsiteY6" fmla="*/ 1531159 h 2561350"/>
                <a:gd name="connsiteX7" fmla="*/ 2042416 w 2049338"/>
                <a:gd name="connsiteY7" fmla="*/ 1619452 h 2561350"/>
                <a:gd name="connsiteX8" fmla="*/ 1951283 w 2049338"/>
                <a:gd name="connsiteY8" fmla="*/ 2180265 h 2561350"/>
                <a:gd name="connsiteX9" fmla="*/ 1222152 w 2049338"/>
                <a:gd name="connsiteY9" fmla="*/ 2167002 h 2561350"/>
                <a:gd name="connsiteX10" fmla="*/ 1242025 w 2049338"/>
                <a:gd name="connsiteY10" fmla="*/ 2275300 h 2561350"/>
                <a:gd name="connsiteX11" fmla="*/ 791969 w 2049338"/>
                <a:gd name="connsiteY11" fmla="*/ 2277680 h 2561350"/>
                <a:gd name="connsiteX12" fmla="*/ 821902 w 2049338"/>
                <a:gd name="connsiteY12" fmla="*/ 2167002 h 2561350"/>
                <a:gd name="connsiteX13" fmla="*/ 128977 w 2049338"/>
                <a:gd name="connsiteY13" fmla="*/ 2200159 h 2561350"/>
                <a:gd name="connsiteX14" fmla="*/ 0 w 2049338"/>
                <a:gd name="connsiteY14" fmla="*/ 1657531 h 2561350"/>
                <a:gd name="connsiteX15" fmla="*/ 257433 w 2049338"/>
                <a:gd name="connsiteY15" fmla="*/ 1557347 h 2561350"/>
                <a:gd name="connsiteX16" fmla="*/ 239483 w 2049338"/>
                <a:gd name="connsiteY16" fmla="*/ 1049619 h 2561350"/>
                <a:gd name="connsiteX17" fmla="*/ 29065 w 2049338"/>
                <a:gd name="connsiteY17" fmla="*/ 1005469 h 2561350"/>
                <a:gd name="connsiteX18" fmla="*/ 100444 w 2049338"/>
                <a:gd name="connsiteY18" fmla="*/ 369408 h 2561350"/>
                <a:gd name="connsiteX19" fmla="*/ 826873 w 2049338"/>
                <a:gd name="connsiteY19" fmla="*/ 389002 h 2561350"/>
                <a:gd name="connsiteX20" fmla="*/ 791969 w 2049338"/>
                <a:gd name="connsiteY20" fmla="*/ 283670 h 2561350"/>
                <a:gd name="connsiteX21" fmla="*/ 1027712 w 2049338"/>
                <a:gd name="connsiteY21" fmla="*/ 3 h 2561350"/>
                <a:gd name="connsiteX0" fmla="*/ 1027712 w 2053522"/>
                <a:gd name="connsiteY0" fmla="*/ 3 h 2561350"/>
                <a:gd name="connsiteX1" fmla="*/ 1242025 w 2053522"/>
                <a:gd name="connsiteY1" fmla="*/ 286050 h 2561350"/>
                <a:gd name="connsiteX2" fmla="*/ 1219889 w 2053522"/>
                <a:gd name="connsiteY2" fmla="*/ 389002 h 2561350"/>
                <a:gd name="connsiteX3" fmla="*/ 1967384 w 2053522"/>
                <a:gd name="connsiteY3" fmla="*/ 344364 h 2561350"/>
                <a:gd name="connsiteX4" fmla="*/ 2049225 w 2053522"/>
                <a:gd name="connsiteY4" fmla="*/ 926667 h 2561350"/>
                <a:gd name="connsiteX5" fmla="*/ 1862717 w 2053522"/>
                <a:gd name="connsiteY5" fmla="*/ 1056790 h 2561350"/>
                <a:gd name="connsiteX6" fmla="*/ 1824721 w 2053522"/>
                <a:gd name="connsiteY6" fmla="*/ 1531159 h 2561350"/>
                <a:gd name="connsiteX7" fmla="*/ 2042416 w 2053522"/>
                <a:gd name="connsiteY7" fmla="*/ 1619452 h 2561350"/>
                <a:gd name="connsiteX8" fmla="*/ 1951283 w 2053522"/>
                <a:gd name="connsiteY8" fmla="*/ 2180265 h 2561350"/>
                <a:gd name="connsiteX9" fmla="*/ 1222152 w 2053522"/>
                <a:gd name="connsiteY9" fmla="*/ 2167002 h 2561350"/>
                <a:gd name="connsiteX10" fmla="*/ 1242025 w 2053522"/>
                <a:gd name="connsiteY10" fmla="*/ 2275300 h 2561350"/>
                <a:gd name="connsiteX11" fmla="*/ 791969 w 2053522"/>
                <a:gd name="connsiteY11" fmla="*/ 2277680 h 2561350"/>
                <a:gd name="connsiteX12" fmla="*/ 821902 w 2053522"/>
                <a:gd name="connsiteY12" fmla="*/ 2167002 h 2561350"/>
                <a:gd name="connsiteX13" fmla="*/ 128977 w 2053522"/>
                <a:gd name="connsiteY13" fmla="*/ 2200159 h 2561350"/>
                <a:gd name="connsiteX14" fmla="*/ 0 w 2053522"/>
                <a:gd name="connsiteY14" fmla="*/ 1657531 h 2561350"/>
                <a:gd name="connsiteX15" fmla="*/ 257433 w 2053522"/>
                <a:gd name="connsiteY15" fmla="*/ 1557347 h 2561350"/>
                <a:gd name="connsiteX16" fmla="*/ 239483 w 2053522"/>
                <a:gd name="connsiteY16" fmla="*/ 1049619 h 2561350"/>
                <a:gd name="connsiteX17" fmla="*/ 29065 w 2053522"/>
                <a:gd name="connsiteY17" fmla="*/ 1005469 h 2561350"/>
                <a:gd name="connsiteX18" fmla="*/ 100444 w 2053522"/>
                <a:gd name="connsiteY18" fmla="*/ 369408 h 2561350"/>
                <a:gd name="connsiteX19" fmla="*/ 826873 w 2053522"/>
                <a:gd name="connsiteY19" fmla="*/ 389002 h 2561350"/>
                <a:gd name="connsiteX20" fmla="*/ 791969 w 2053522"/>
                <a:gd name="connsiteY20" fmla="*/ 283670 h 2561350"/>
                <a:gd name="connsiteX21" fmla="*/ 1027712 w 2053522"/>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6166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16100 w 2040556"/>
                <a:gd name="connsiteY16" fmla="*/ 1005469 h 2561350"/>
                <a:gd name="connsiteX17" fmla="*/ 87479 w 2040556"/>
                <a:gd name="connsiteY17" fmla="*/ 369408 h 2561350"/>
                <a:gd name="connsiteX18" fmla="*/ 813908 w 2040556"/>
                <a:gd name="connsiteY18" fmla="*/ 389002 h 2561350"/>
                <a:gd name="connsiteX19" fmla="*/ 779004 w 2040556"/>
                <a:gd name="connsiteY19" fmla="*/ 283670 h 2561350"/>
                <a:gd name="connsiteX20" fmla="*/ 1014747 w 2040556"/>
                <a:gd name="connsiteY20" fmla="*/ 3 h 2561350"/>
                <a:gd name="connsiteX0" fmla="*/ 1021388 w 2047197"/>
                <a:gd name="connsiteY0" fmla="*/ 3 h 2561350"/>
                <a:gd name="connsiteX1" fmla="*/ 1235701 w 2047197"/>
                <a:gd name="connsiteY1" fmla="*/ 286050 h 2561350"/>
                <a:gd name="connsiteX2" fmla="*/ 1213565 w 2047197"/>
                <a:gd name="connsiteY2" fmla="*/ 389002 h 2561350"/>
                <a:gd name="connsiteX3" fmla="*/ 1961060 w 2047197"/>
                <a:gd name="connsiteY3" fmla="*/ 344364 h 2561350"/>
                <a:gd name="connsiteX4" fmla="*/ 2042901 w 2047197"/>
                <a:gd name="connsiteY4" fmla="*/ 926667 h 2561350"/>
                <a:gd name="connsiteX5" fmla="*/ 1856393 w 2047197"/>
                <a:gd name="connsiteY5" fmla="*/ 1060129 h 2561350"/>
                <a:gd name="connsiteX6" fmla="*/ 1818397 w 2047197"/>
                <a:gd name="connsiteY6" fmla="*/ 1531159 h 2561350"/>
                <a:gd name="connsiteX7" fmla="*/ 2042770 w 2047197"/>
                <a:gd name="connsiteY7" fmla="*/ 1616113 h 2561350"/>
                <a:gd name="connsiteX8" fmla="*/ 1944959 w 2047197"/>
                <a:gd name="connsiteY8" fmla="*/ 2180265 h 2561350"/>
                <a:gd name="connsiteX9" fmla="*/ 1215828 w 2047197"/>
                <a:gd name="connsiteY9" fmla="*/ 2167002 h 2561350"/>
                <a:gd name="connsiteX10" fmla="*/ 1235701 w 2047197"/>
                <a:gd name="connsiteY10" fmla="*/ 2275300 h 2561350"/>
                <a:gd name="connsiteX11" fmla="*/ 785645 w 2047197"/>
                <a:gd name="connsiteY11" fmla="*/ 2277680 h 2561350"/>
                <a:gd name="connsiteX12" fmla="*/ 815578 w 2047197"/>
                <a:gd name="connsiteY12" fmla="*/ 2167002 h 2561350"/>
                <a:gd name="connsiteX13" fmla="*/ 122653 w 2047197"/>
                <a:gd name="connsiteY13" fmla="*/ 2200159 h 2561350"/>
                <a:gd name="connsiteX14" fmla="*/ 6641 w 2047197"/>
                <a:gd name="connsiteY14" fmla="*/ 1657530 h 2561350"/>
                <a:gd name="connsiteX15" fmla="*/ 22741 w 2047197"/>
                <a:gd name="connsiteY15" fmla="*/ 1005469 h 2561350"/>
                <a:gd name="connsiteX16" fmla="*/ 94120 w 2047197"/>
                <a:gd name="connsiteY16" fmla="*/ 369408 h 2561350"/>
                <a:gd name="connsiteX17" fmla="*/ 820549 w 2047197"/>
                <a:gd name="connsiteY17" fmla="*/ 389002 h 2561350"/>
                <a:gd name="connsiteX18" fmla="*/ 785645 w 2047197"/>
                <a:gd name="connsiteY18" fmla="*/ 283670 h 2561350"/>
                <a:gd name="connsiteX19" fmla="*/ 1021388 w 2047197"/>
                <a:gd name="connsiteY19" fmla="*/ 3 h 2561350"/>
                <a:gd name="connsiteX0" fmla="*/ 1021388 w 2047197"/>
                <a:gd name="connsiteY0" fmla="*/ 3 h 2561350"/>
                <a:gd name="connsiteX1" fmla="*/ 1235701 w 2047197"/>
                <a:gd name="connsiteY1" fmla="*/ 286050 h 2561350"/>
                <a:gd name="connsiteX2" fmla="*/ 1213565 w 2047197"/>
                <a:gd name="connsiteY2" fmla="*/ 389002 h 2561350"/>
                <a:gd name="connsiteX3" fmla="*/ 1961060 w 2047197"/>
                <a:gd name="connsiteY3" fmla="*/ 344364 h 2561350"/>
                <a:gd name="connsiteX4" fmla="*/ 2042901 w 2047197"/>
                <a:gd name="connsiteY4" fmla="*/ 926667 h 2561350"/>
                <a:gd name="connsiteX5" fmla="*/ 1856393 w 2047197"/>
                <a:gd name="connsiteY5" fmla="*/ 1060129 h 2561350"/>
                <a:gd name="connsiteX6" fmla="*/ 1818397 w 2047197"/>
                <a:gd name="connsiteY6" fmla="*/ 1531159 h 2561350"/>
                <a:gd name="connsiteX7" fmla="*/ 2042770 w 2047197"/>
                <a:gd name="connsiteY7" fmla="*/ 1616113 h 2561350"/>
                <a:gd name="connsiteX8" fmla="*/ 1944959 w 2047197"/>
                <a:gd name="connsiteY8" fmla="*/ 2180265 h 2561350"/>
                <a:gd name="connsiteX9" fmla="*/ 1215828 w 2047197"/>
                <a:gd name="connsiteY9" fmla="*/ 2167002 h 2561350"/>
                <a:gd name="connsiteX10" fmla="*/ 1235701 w 2047197"/>
                <a:gd name="connsiteY10" fmla="*/ 2275300 h 2561350"/>
                <a:gd name="connsiteX11" fmla="*/ 785645 w 2047197"/>
                <a:gd name="connsiteY11" fmla="*/ 2277680 h 2561350"/>
                <a:gd name="connsiteX12" fmla="*/ 815578 w 2047197"/>
                <a:gd name="connsiteY12" fmla="*/ 2167002 h 2561350"/>
                <a:gd name="connsiteX13" fmla="*/ 122653 w 2047197"/>
                <a:gd name="connsiteY13" fmla="*/ 2200159 h 2561350"/>
                <a:gd name="connsiteX14" fmla="*/ 6641 w 2047197"/>
                <a:gd name="connsiteY14" fmla="*/ 1657530 h 2561350"/>
                <a:gd name="connsiteX15" fmla="*/ 22741 w 2047197"/>
                <a:gd name="connsiteY15" fmla="*/ 1005469 h 2561350"/>
                <a:gd name="connsiteX16" fmla="*/ 94120 w 2047197"/>
                <a:gd name="connsiteY16" fmla="*/ 369408 h 2561350"/>
                <a:gd name="connsiteX17" fmla="*/ 820549 w 2047197"/>
                <a:gd name="connsiteY17" fmla="*/ 389002 h 2561350"/>
                <a:gd name="connsiteX18" fmla="*/ 785645 w 2047197"/>
                <a:gd name="connsiteY18" fmla="*/ 283670 h 2561350"/>
                <a:gd name="connsiteX19" fmla="*/ 1021388 w 2047197"/>
                <a:gd name="connsiteY19" fmla="*/ 3 h 2561350"/>
                <a:gd name="connsiteX0" fmla="*/ 1021388 w 2047197"/>
                <a:gd name="connsiteY0" fmla="*/ 3 h 2561350"/>
                <a:gd name="connsiteX1" fmla="*/ 1235701 w 2047197"/>
                <a:gd name="connsiteY1" fmla="*/ 286050 h 2561350"/>
                <a:gd name="connsiteX2" fmla="*/ 1213565 w 2047197"/>
                <a:gd name="connsiteY2" fmla="*/ 389002 h 2561350"/>
                <a:gd name="connsiteX3" fmla="*/ 1961060 w 2047197"/>
                <a:gd name="connsiteY3" fmla="*/ 344364 h 2561350"/>
                <a:gd name="connsiteX4" fmla="*/ 2042901 w 2047197"/>
                <a:gd name="connsiteY4" fmla="*/ 926667 h 2561350"/>
                <a:gd name="connsiteX5" fmla="*/ 1856393 w 2047197"/>
                <a:gd name="connsiteY5" fmla="*/ 1060129 h 2561350"/>
                <a:gd name="connsiteX6" fmla="*/ 1818397 w 2047197"/>
                <a:gd name="connsiteY6" fmla="*/ 1531159 h 2561350"/>
                <a:gd name="connsiteX7" fmla="*/ 2042770 w 2047197"/>
                <a:gd name="connsiteY7" fmla="*/ 1616113 h 2561350"/>
                <a:gd name="connsiteX8" fmla="*/ 1944959 w 2047197"/>
                <a:gd name="connsiteY8" fmla="*/ 2180265 h 2561350"/>
                <a:gd name="connsiteX9" fmla="*/ 1215828 w 2047197"/>
                <a:gd name="connsiteY9" fmla="*/ 2167002 h 2561350"/>
                <a:gd name="connsiteX10" fmla="*/ 1235701 w 2047197"/>
                <a:gd name="connsiteY10" fmla="*/ 2275300 h 2561350"/>
                <a:gd name="connsiteX11" fmla="*/ 785645 w 2047197"/>
                <a:gd name="connsiteY11" fmla="*/ 2277680 h 2561350"/>
                <a:gd name="connsiteX12" fmla="*/ 815578 w 2047197"/>
                <a:gd name="connsiteY12" fmla="*/ 2167002 h 2561350"/>
                <a:gd name="connsiteX13" fmla="*/ 122653 w 2047197"/>
                <a:gd name="connsiteY13" fmla="*/ 2200159 h 2561350"/>
                <a:gd name="connsiteX14" fmla="*/ 6641 w 2047197"/>
                <a:gd name="connsiteY14" fmla="*/ 1657530 h 2561350"/>
                <a:gd name="connsiteX15" fmla="*/ 22741 w 2047197"/>
                <a:gd name="connsiteY15" fmla="*/ 1005469 h 2561350"/>
                <a:gd name="connsiteX16" fmla="*/ 94120 w 2047197"/>
                <a:gd name="connsiteY16" fmla="*/ 369408 h 2561350"/>
                <a:gd name="connsiteX17" fmla="*/ 820549 w 2047197"/>
                <a:gd name="connsiteY17" fmla="*/ 389002 h 2561350"/>
                <a:gd name="connsiteX18" fmla="*/ 785645 w 2047197"/>
                <a:gd name="connsiteY18" fmla="*/ 283670 h 2561350"/>
                <a:gd name="connsiteX19" fmla="*/ 1021388 w 2047197"/>
                <a:gd name="connsiteY19" fmla="*/ 3 h 2561350"/>
                <a:gd name="connsiteX0" fmla="*/ 1021388 w 2047197"/>
                <a:gd name="connsiteY0" fmla="*/ 3 h 2561350"/>
                <a:gd name="connsiteX1" fmla="*/ 1235701 w 2047197"/>
                <a:gd name="connsiteY1" fmla="*/ 286050 h 2561350"/>
                <a:gd name="connsiteX2" fmla="*/ 1213565 w 2047197"/>
                <a:gd name="connsiteY2" fmla="*/ 389002 h 2561350"/>
                <a:gd name="connsiteX3" fmla="*/ 1961060 w 2047197"/>
                <a:gd name="connsiteY3" fmla="*/ 344364 h 2561350"/>
                <a:gd name="connsiteX4" fmla="*/ 2042901 w 2047197"/>
                <a:gd name="connsiteY4" fmla="*/ 926667 h 2561350"/>
                <a:gd name="connsiteX5" fmla="*/ 1856393 w 2047197"/>
                <a:gd name="connsiteY5" fmla="*/ 1060129 h 2561350"/>
                <a:gd name="connsiteX6" fmla="*/ 1818397 w 2047197"/>
                <a:gd name="connsiteY6" fmla="*/ 1531159 h 2561350"/>
                <a:gd name="connsiteX7" fmla="*/ 2042770 w 2047197"/>
                <a:gd name="connsiteY7" fmla="*/ 1616113 h 2561350"/>
                <a:gd name="connsiteX8" fmla="*/ 1944959 w 2047197"/>
                <a:gd name="connsiteY8" fmla="*/ 2180265 h 2561350"/>
                <a:gd name="connsiteX9" fmla="*/ 1215828 w 2047197"/>
                <a:gd name="connsiteY9" fmla="*/ 2167002 h 2561350"/>
                <a:gd name="connsiteX10" fmla="*/ 1235701 w 2047197"/>
                <a:gd name="connsiteY10" fmla="*/ 2275300 h 2561350"/>
                <a:gd name="connsiteX11" fmla="*/ 785645 w 2047197"/>
                <a:gd name="connsiteY11" fmla="*/ 2277680 h 2561350"/>
                <a:gd name="connsiteX12" fmla="*/ 815578 w 2047197"/>
                <a:gd name="connsiteY12" fmla="*/ 2167002 h 2561350"/>
                <a:gd name="connsiteX13" fmla="*/ 122653 w 2047197"/>
                <a:gd name="connsiteY13" fmla="*/ 2200159 h 2561350"/>
                <a:gd name="connsiteX14" fmla="*/ 6641 w 2047197"/>
                <a:gd name="connsiteY14" fmla="*/ 1657530 h 2561350"/>
                <a:gd name="connsiteX15" fmla="*/ 22741 w 2047197"/>
                <a:gd name="connsiteY15" fmla="*/ 1005469 h 2561350"/>
                <a:gd name="connsiteX16" fmla="*/ 94120 w 2047197"/>
                <a:gd name="connsiteY16" fmla="*/ 369408 h 2561350"/>
                <a:gd name="connsiteX17" fmla="*/ 820549 w 2047197"/>
                <a:gd name="connsiteY17" fmla="*/ 389002 h 2561350"/>
                <a:gd name="connsiteX18" fmla="*/ 785645 w 2047197"/>
                <a:gd name="connsiteY18" fmla="*/ 283670 h 2561350"/>
                <a:gd name="connsiteX19" fmla="*/ 1021388 w 2047197"/>
                <a:gd name="connsiteY19" fmla="*/ 3 h 2561350"/>
                <a:gd name="connsiteX0" fmla="*/ 1021388 w 2047197"/>
                <a:gd name="connsiteY0" fmla="*/ 3 h 2561350"/>
                <a:gd name="connsiteX1" fmla="*/ 1235701 w 2047197"/>
                <a:gd name="connsiteY1" fmla="*/ 286050 h 2561350"/>
                <a:gd name="connsiteX2" fmla="*/ 1213565 w 2047197"/>
                <a:gd name="connsiteY2" fmla="*/ 389002 h 2561350"/>
                <a:gd name="connsiteX3" fmla="*/ 1961060 w 2047197"/>
                <a:gd name="connsiteY3" fmla="*/ 344364 h 2561350"/>
                <a:gd name="connsiteX4" fmla="*/ 2042901 w 2047197"/>
                <a:gd name="connsiteY4" fmla="*/ 926667 h 2561350"/>
                <a:gd name="connsiteX5" fmla="*/ 1856393 w 2047197"/>
                <a:gd name="connsiteY5" fmla="*/ 1060129 h 2561350"/>
                <a:gd name="connsiteX6" fmla="*/ 1818397 w 2047197"/>
                <a:gd name="connsiteY6" fmla="*/ 1531159 h 2561350"/>
                <a:gd name="connsiteX7" fmla="*/ 2042770 w 2047197"/>
                <a:gd name="connsiteY7" fmla="*/ 1616113 h 2561350"/>
                <a:gd name="connsiteX8" fmla="*/ 1944959 w 2047197"/>
                <a:gd name="connsiteY8" fmla="*/ 2180265 h 2561350"/>
                <a:gd name="connsiteX9" fmla="*/ 1215828 w 2047197"/>
                <a:gd name="connsiteY9" fmla="*/ 2167002 h 2561350"/>
                <a:gd name="connsiteX10" fmla="*/ 1235701 w 2047197"/>
                <a:gd name="connsiteY10" fmla="*/ 2275300 h 2561350"/>
                <a:gd name="connsiteX11" fmla="*/ 785645 w 2047197"/>
                <a:gd name="connsiteY11" fmla="*/ 2277680 h 2561350"/>
                <a:gd name="connsiteX12" fmla="*/ 122653 w 2047197"/>
                <a:gd name="connsiteY12" fmla="*/ 2200159 h 2561350"/>
                <a:gd name="connsiteX13" fmla="*/ 6641 w 2047197"/>
                <a:gd name="connsiteY13" fmla="*/ 1657530 h 2561350"/>
                <a:gd name="connsiteX14" fmla="*/ 22741 w 2047197"/>
                <a:gd name="connsiteY14" fmla="*/ 1005469 h 2561350"/>
                <a:gd name="connsiteX15" fmla="*/ 94120 w 2047197"/>
                <a:gd name="connsiteY15" fmla="*/ 369408 h 2561350"/>
                <a:gd name="connsiteX16" fmla="*/ 820549 w 2047197"/>
                <a:gd name="connsiteY16" fmla="*/ 389002 h 2561350"/>
                <a:gd name="connsiteX17" fmla="*/ 785645 w 2047197"/>
                <a:gd name="connsiteY17" fmla="*/ 283670 h 2561350"/>
                <a:gd name="connsiteX18" fmla="*/ 1021388 w 2047197"/>
                <a:gd name="connsiteY18" fmla="*/ 3 h 2561350"/>
                <a:gd name="connsiteX0" fmla="*/ 1021388 w 2047197"/>
                <a:gd name="connsiteY0" fmla="*/ 3 h 2281175"/>
                <a:gd name="connsiteX1" fmla="*/ 1235701 w 2047197"/>
                <a:gd name="connsiteY1" fmla="*/ 286050 h 2281175"/>
                <a:gd name="connsiteX2" fmla="*/ 1213565 w 2047197"/>
                <a:gd name="connsiteY2" fmla="*/ 389002 h 2281175"/>
                <a:gd name="connsiteX3" fmla="*/ 1961060 w 2047197"/>
                <a:gd name="connsiteY3" fmla="*/ 344364 h 2281175"/>
                <a:gd name="connsiteX4" fmla="*/ 2042901 w 2047197"/>
                <a:gd name="connsiteY4" fmla="*/ 926667 h 2281175"/>
                <a:gd name="connsiteX5" fmla="*/ 1856393 w 2047197"/>
                <a:gd name="connsiteY5" fmla="*/ 1060129 h 2281175"/>
                <a:gd name="connsiteX6" fmla="*/ 1818397 w 2047197"/>
                <a:gd name="connsiteY6" fmla="*/ 1531159 h 2281175"/>
                <a:gd name="connsiteX7" fmla="*/ 2042770 w 2047197"/>
                <a:gd name="connsiteY7" fmla="*/ 1616113 h 2281175"/>
                <a:gd name="connsiteX8" fmla="*/ 1944959 w 2047197"/>
                <a:gd name="connsiteY8" fmla="*/ 2180265 h 2281175"/>
                <a:gd name="connsiteX9" fmla="*/ 1215828 w 2047197"/>
                <a:gd name="connsiteY9" fmla="*/ 2167002 h 2281175"/>
                <a:gd name="connsiteX10" fmla="*/ 1235701 w 2047197"/>
                <a:gd name="connsiteY10" fmla="*/ 2275300 h 2281175"/>
                <a:gd name="connsiteX11" fmla="*/ 122653 w 2047197"/>
                <a:gd name="connsiteY11" fmla="*/ 2200159 h 2281175"/>
                <a:gd name="connsiteX12" fmla="*/ 6641 w 2047197"/>
                <a:gd name="connsiteY12" fmla="*/ 1657530 h 2281175"/>
                <a:gd name="connsiteX13" fmla="*/ 22741 w 2047197"/>
                <a:gd name="connsiteY13" fmla="*/ 1005469 h 2281175"/>
                <a:gd name="connsiteX14" fmla="*/ 94120 w 2047197"/>
                <a:gd name="connsiteY14" fmla="*/ 369408 h 2281175"/>
                <a:gd name="connsiteX15" fmla="*/ 820549 w 2047197"/>
                <a:gd name="connsiteY15" fmla="*/ 389002 h 2281175"/>
                <a:gd name="connsiteX16" fmla="*/ 785645 w 2047197"/>
                <a:gd name="connsiteY16" fmla="*/ 283670 h 2281175"/>
                <a:gd name="connsiteX17" fmla="*/ 1021388 w 2047197"/>
                <a:gd name="connsiteY17" fmla="*/ 3 h 2281175"/>
                <a:gd name="connsiteX0" fmla="*/ 1021388 w 2047197"/>
                <a:gd name="connsiteY0" fmla="*/ 3 h 2281175"/>
                <a:gd name="connsiteX1" fmla="*/ 1235701 w 2047197"/>
                <a:gd name="connsiteY1" fmla="*/ 286050 h 2281175"/>
                <a:gd name="connsiteX2" fmla="*/ 1213565 w 2047197"/>
                <a:gd name="connsiteY2" fmla="*/ 389002 h 2281175"/>
                <a:gd name="connsiteX3" fmla="*/ 1961060 w 2047197"/>
                <a:gd name="connsiteY3" fmla="*/ 344364 h 2281175"/>
                <a:gd name="connsiteX4" fmla="*/ 2042901 w 2047197"/>
                <a:gd name="connsiteY4" fmla="*/ 926667 h 2281175"/>
                <a:gd name="connsiteX5" fmla="*/ 1856393 w 2047197"/>
                <a:gd name="connsiteY5" fmla="*/ 1060129 h 2281175"/>
                <a:gd name="connsiteX6" fmla="*/ 1818397 w 2047197"/>
                <a:gd name="connsiteY6" fmla="*/ 1531159 h 2281175"/>
                <a:gd name="connsiteX7" fmla="*/ 2042770 w 2047197"/>
                <a:gd name="connsiteY7" fmla="*/ 1616113 h 2281175"/>
                <a:gd name="connsiteX8" fmla="*/ 1944959 w 2047197"/>
                <a:gd name="connsiteY8" fmla="*/ 2180265 h 2281175"/>
                <a:gd name="connsiteX9" fmla="*/ 1215828 w 2047197"/>
                <a:gd name="connsiteY9" fmla="*/ 2167002 h 2281175"/>
                <a:gd name="connsiteX10" fmla="*/ 1235701 w 2047197"/>
                <a:gd name="connsiteY10" fmla="*/ 2275300 h 2281175"/>
                <a:gd name="connsiteX11" fmla="*/ 122653 w 2047197"/>
                <a:gd name="connsiteY11" fmla="*/ 2200159 h 2281175"/>
                <a:gd name="connsiteX12" fmla="*/ 6641 w 2047197"/>
                <a:gd name="connsiteY12" fmla="*/ 1657530 h 2281175"/>
                <a:gd name="connsiteX13" fmla="*/ 22741 w 2047197"/>
                <a:gd name="connsiteY13" fmla="*/ 1005469 h 2281175"/>
                <a:gd name="connsiteX14" fmla="*/ 94120 w 2047197"/>
                <a:gd name="connsiteY14" fmla="*/ 369408 h 2281175"/>
                <a:gd name="connsiteX15" fmla="*/ 820549 w 2047197"/>
                <a:gd name="connsiteY15" fmla="*/ 389002 h 2281175"/>
                <a:gd name="connsiteX16" fmla="*/ 785645 w 2047197"/>
                <a:gd name="connsiteY16" fmla="*/ 283670 h 2281175"/>
                <a:gd name="connsiteX17" fmla="*/ 1021388 w 2047197"/>
                <a:gd name="connsiteY17" fmla="*/ 3 h 2281175"/>
                <a:gd name="connsiteX0" fmla="*/ 1021388 w 2047197"/>
                <a:gd name="connsiteY0" fmla="*/ 3 h 2281175"/>
                <a:gd name="connsiteX1" fmla="*/ 1235701 w 2047197"/>
                <a:gd name="connsiteY1" fmla="*/ 286050 h 2281175"/>
                <a:gd name="connsiteX2" fmla="*/ 1213565 w 2047197"/>
                <a:gd name="connsiteY2" fmla="*/ 389002 h 2281175"/>
                <a:gd name="connsiteX3" fmla="*/ 1961060 w 2047197"/>
                <a:gd name="connsiteY3" fmla="*/ 344364 h 2281175"/>
                <a:gd name="connsiteX4" fmla="*/ 2042901 w 2047197"/>
                <a:gd name="connsiteY4" fmla="*/ 926667 h 2281175"/>
                <a:gd name="connsiteX5" fmla="*/ 1856393 w 2047197"/>
                <a:gd name="connsiteY5" fmla="*/ 1060129 h 2281175"/>
                <a:gd name="connsiteX6" fmla="*/ 1818397 w 2047197"/>
                <a:gd name="connsiteY6" fmla="*/ 1531159 h 2281175"/>
                <a:gd name="connsiteX7" fmla="*/ 2042770 w 2047197"/>
                <a:gd name="connsiteY7" fmla="*/ 1616113 h 2281175"/>
                <a:gd name="connsiteX8" fmla="*/ 1944959 w 2047197"/>
                <a:gd name="connsiteY8" fmla="*/ 2180265 h 2281175"/>
                <a:gd name="connsiteX9" fmla="*/ 1215828 w 2047197"/>
                <a:gd name="connsiteY9" fmla="*/ 2167002 h 2281175"/>
                <a:gd name="connsiteX10" fmla="*/ 1235701 w 2047197"/>
                <a:gd name="connsiteY10" fmla="*/ 2275300 h 2281175"/>
                <a:gd name="connsiteX11" fmla="*/ 122653 w 2047197"/>
                <a:gd name="connsiteY11" fmla="*/ 2200159 h 2281175"/>
                <a:gd name="connsiteX12" fmla="*/ 6641 w 2047197"/>
                <a:gd name="connsiteY12" fmla="*/ 1657530 h 2281175"/>
                <a:gd name="connsiteX13" fmla="*/ 22741 w 2047197"/>
                <a:gd name="connsiteY13" fmla="*/ 1005469 h 2281175"/>
                <a:gd name="connsiteX14" fmla="*/ 94120 w 2047197"/>
                <a:gd name="connsiteY14" fmla="*/ 369408 h 2281175"/>
                <a:gd name="connsiteX15" fmla="*/ 820549 w 2047197"/>
                <a:gd name="connsiteY15" fmla="*/ 389002 h 2281175"/>
                <a:gd name="connsiteX16" fmla="*/ 785645 w 2047197"/>
                <a:gd name="connsiteY16" fmla="*/ 283670 h 2281175"/>
                <a:gd name="connsiteX17" fmla="*/ 1021388 w 2047197"/>
                <a:gd name="connsiteY17" fmla="*/ 3 h 2281175"/>
                <a:gd name="connsiteX0" fmla="*/ 1021388 w 2047197"/>
                <a:gd name="connsiteY0" fmla="*/ 3 h 2281175"/>
                <a:gd name="connsiteX1" fmla="*/ 1235701 w 2047197"/>
                <a:gd name="connsiteY1" fmla="*/ 286050 h 2281175"/>
                <a:gd name="connsiteX2" fmla="*/ 1213565 w 2047197"/>
                <a:gd name="connsiteY2" fmla="*/ 389002 h 2281175"/>
                <a:gd name="connsiteX3" fmla="*/ 1961060 w 2047197"/>
                <a:gd name="connsiteY3" fmla="*/ 344364 h 2281175"/>
                <a:gd name="connsiteX4" fmla="*/ 2042901 w 2047197"/>
                <a:gd name="connsiteY4" fmla="*/ 926667 h 2281175"/>
                <a:gd name="connsiteX5" fmla="*/ 1856393 w 2047197"/>
                <a:gd name="connsiteY5" fmla="*/ 1060129 h 2281175"/>
                <a:gd name="connsiteX6" fmla="*/ 1818397 w 2047197"/>
                <a:gd name="connsiteY6" fmla="*/ 1531159 h 2281175"/>
                <a:gd name="connsiteX7" fmla="*/ 2042770 w 2047197"/>
                <a:gd name="connsiteY7" fmla="*/ 1616113 h 2281175"/>
                <a:gd name="connsiteX8" fmla="*/ 1944959 w 2047197"/>
                <a:gd name="connsiteY8" fmla="*/ 2180265 h 2281175"/>
                <a:gd name="connsiteX9" fmla="*/ 1235701 w 2047197"/>
                <a:gd name="connsiteY9" fmla="*/ 2275300 h 2281175"/>
                <a:gd name="connsiteX10" fmla="*/ 122653 w 2047197"/>
                <a:gd name="connsiteY10" fmla="*/ 2200159 h 2281175"/>
                <a:gd name="connsiteX11" fmla="*/ 6641 w 2047197"/>
                <a:gd name="connsiteY11" fmla="*/ 1657530 h 2281175"/>
                <a:gd name="connsiteX12" fmla="*/ 22741 w 2047197"/>
                <a:gd name="connsiteY12" fmla="*/ 1005469 h 2281175"/>
                <a:gd name="connsiteX13" fmla="*/ 94120 w 2047197"/>
                <a:gd name="connsiteY13" fmla="*/ 369408 h 2281175"/>
                <a:gd name="connsiteX14" fmla="*/ 820549 w 2047197"/>
                <a:gd name="connsiteY14" fmla="*/ 389002 h 2281175"/>
                <a:gd name="connsiteX15" fmla="*/ 785645 w 2047197"/>
                <a:gd name="connsiteY15" fmla="*/ 283670 h 2281175"/>
                <a:gd name="connsiteX16" fmla="*/ 1021388 w 2047197"/>
                <a:gd name="connsiteY16" fmla="*/ 3 h 2281175"/>
                <a:gd name="connsiteX0" fmla="*/ 1021388 w 2047197"/>
                <a:gd name="connsiteY0" fmla="*/ 3 h 2275627"/>
                <a:gd name="connsiteX1" fmla="*/ 1235701 w 2047197"/>
                <a:gd name="connsiteY1" fmla="*/ 286050 h 2275627"/>
                <a:gd name="connsiteX2" fmla="*/ 1213565 w 2047197"/>
                <a:gd name="connsiteY2" fmla="*/ 389002 h 2275627"/>
                <a:gd name="connsiteX3" fmla="*/ 1961060 w 2047197"/>
                <a:gd name="connsiteY3" fmla="*/ 344364 h 2275627"/>
                <a:gd name="connsiteX4" fmla="*/ 2042901 w 2047197"/>
                <a:gd name="connsiteY4" fmla="*/ 926667 h 2275627"/>
                <a:gd name="connsiteX5" fmla="*/ 1856393 w 2047197"/>
                <a:gd name="connsiteY5" fmla="*/ 1060129 h 2275627"/>
                <a:gd name="connsiteX6" fmla="*/ 1818397 w 2047197"/>
                <a:gd name="connsiteY6" fmla="*/ 1531159 h 2275627"/>
                <a:gd name="connsiteX7" fmla="*/ 2042770 w 2047197"/>
                <a:gd name="connsiteY7" fmla="*/ 1616113 h 2275627"/>
                <a:gd name="connsiteX8" fmla="*/ 1944959 w 2047197"/>
                <a:gd name="connsiteY8" fmla="*/ 2180265 h 2275627"/>
                <a:gd name="connsiteX9" fmla="*/ 1235701 w 2047197"/>
                <a:gd name="connsiteY9" fmla="*/ 2275300 h 2275627"/>
                <a:gd name="connsiteX10" fmla="*/ 265036 w 2047197"/>
                <a:gd name="connsiteY10" fmla="*/ 2113064 h 2275627"/>
                <a:gd name="connsiteX11" fmla="*/ 6641 w 2047197"/>
                <a:gd name="connsiteY11" fmla="*/ 1657530 h 2275627"/>
                <a:gd name="connsiteX12" fmla="*/ 22741 w 2047197"/>
                <a:gd name="connsiteY12" fmla="*/ 1005469 h 2275627"/>
                <a:gd name="connsiteX13" fmla="*/ 94120 w 2047197"/>
                <a:gd name="connsiteY13" fmla="*/ 369408 h 2275627"/>
                <a:gd name="connsiteX14" fmla="*/ 820549 w 2047197"/>
                <a:gd name="connsiteY14" fmla="*/ 389002 h 2275627"/>
                <a:gd name="connsiteX15" fmla="*/ 785645 w 2047197"/>
                <a:gd name="connsiteY15" fmla="*/ 283670 h 2275627"/>
                <a:gd name="connsiteX16" fmla="*/ 1021388 w 2047197"/>
                <a:gd name="connsiteY16" fmla="*/ 3 h 2275627"/>
                <a:gd name="connsiteX0" fmla="*/ 1014070 w 2039879"/>
                <a:gd name="connsiteY0" fmla="*/ 3 h 2275627"/>
                <a:gd name="connsiteX1" fmla="*/ 1228383 w 2039879"/>
                <a:gd name="connsiteY1" fmla="*/ 286050 h 2275627"/>
                <a:gd name="connsiteX2" fmla="*/ 1206247 w 2039879"/>
                <a:gd name="connsiteY2" fmla="*/ 389002 h 2275627"/>
                <a:gd name="connsiteX3" fmla="*/ 1953742 w 2039879"/>
                <a:gd name="connsiteY3" fmla="*/ 344364 h 2275627"/>
                <a:gd name="connsiteX4" fmla="*/ 2035583 w 2039879"/>
                <a:gd name="connsiteY4" fmla="*/ 926667 h 2275627"/>
                <a:gd name="connsiteX5" fmla="*/ 1849075 w 2039879"/>
                <a:gd name="connsiteY5" fmla="*/ 1060129 h 2275627"/>
                <a:gd name="connsiteX6" fmla="*/ 1811079 w 2039879"/>
                <a:gd name="connsiteY6" fmla="*/ 1531159 h 2275627"/>
                <a:gd name="connsiteX7" fmla="*/ 2035452 w 2039879"/>
                <a:gd name="connsiteY7" fmla="*/ 1616113 h 2275627"/>
                <a:gd name="connsiteX8" fmla="*/ 1937641 w 2039879"/>
                <a:gd name="connsiteY8" fmla="*/ 2180265 h 2275627"/>
                <a:gd name="connsiteX9" fmla="*/ 1228383 w 2039879"/>
                <a:gd name="connsiteY9" fmla="*/ 2275300 h 2275627"/>
                <a:gd name="connsiteX10" fmla="*/ 257718 w 2039879"/>
                <a:gd name="connsiteY10" fmla="*/ 2113064 h 2275627"/>
                <a:gd name="connsiteX11" fmla="*/ 58650 w 2039879"/>
                <a:gd name="connsiteY11" fmla="*/ 1586271 h 2275627"/>
                <a:gd name="connsiteX12" fmla="*/ 15423 w 2039879"/>
                <a:gd name="connsiteY12" fmla="*/ 1005469 h 2275627"/>
                <a:gd name="connsiteX13" fmla="*/ 86802 w 2039879"/>
                <a:gd name="connsiteY13" fmla="*/ 369408 h 2275627"/>
                <a:gd name="connsiteX14" fmla="*/ 813231 w 2039879"/>
                <a:gd name="connsiteY14" fmla="*/ 389002 h 2275627"/>
                <a:gd name="connsiteX15" fmla="*/ 778327 w 2039879"/>
                <a:gd name="connsiteY15" fmla="*/ 283670 h 2275627"/>
                <a:gd name="connsiteX16" fmla="*/ 1014070 w 2039879"/>
                <a:gd name="connsiteY16" fmla="*/ 3 h 2275627"/>
                <a:gd name="connsiteX0" fmla="*/ 975838 w 2001647"/>
                <a:gd name="connsiteY0" fmla="*/ 3 h 2275627"/>
                <a:gd name="connsiteX1" fmla="*/ 1190151 w 2001647"/>
                <a:gd name="connsiteY1" fmla="*/ 286050 h 2275627"/>
                <a:gd name="connsiteX2" fmla="*/ 1168015 w 2001647"/>
                <a:gd name="connsiteY2" fmla="*/ 389002 h 2275627"/>
                <a:gd name="connsiteX3" fmla="*/ 1915510 w 2001647"/>
                <a:gd name="connsiteY3" fmla="*/ 344364 h 2275627"/>
                <a:gd name="connsiteX4" fmla="*/ 1997351 w 2001647"/>
                <a:gd name="connsiteY4" fmla="*/ 926667 h 2275627"/>
                <a:gd name="connsiteX5" fmla="*/ 1810843 w 2001647"/>
                <a:gd name="connsiteY5" fmla="*/ 1060129 h 2275627"/>
                <a:gd name="connsiteX6" fmla="*/ 1772847 w 2001647"/>
                <a:gd name="connsiteY6" fmla="*/ 1531159 h 2275627"/>
                <a:gd name="connsiteX7" fmla="*/ 1997220 w 2001647"/>
                <a:gd name="connsiteY7" fmla="*/ 1616113 h 2275627"/>
                <a:gd name="connsiteX8" fmla="*/ 1899409 w 2001647"/>
                <a:gd name="connsiteY8" fmla="*/ 2180265 h 2275627"/>
                <a:gd name="connsiteX9" fmla="*/ 1190151 w 2001647"/>
                <a:gd name="connsiteY9" fmla="*/ 2275300 h 2275627"/>
                <a:gd name="connsiteX10" fmla="*/ 219486 w 2001647"/>
                <a:gd name="connsiteY10" fmla="*/ 2113064 h 2275627"/>
                <a:gd name="connsiteX11" fmla="*/ 20418 w 2001647"/>
                <a:gd name="connsiteY11" fmla="*/ 1586271 h 2275627"/>
                <a:gd name="connsiteX12" fmla="*/ 24652 w 2001647"/>
                <a:gd name="connsiteY12" fmla="*/ 981716 h 2275627"/>
                <a:gd name="connsiteX13" fmla="*/ 48570 w 2001647"/>
                <a:gd name="connsiteY13" fmla="*/ 369408 h 2275627"/>
                <a:gd name="connsiteX14" fmla="*/ 774999 w 2001647"/>
                <a:gd name="connsiteY14" fmla="*/ 389002 h 2275627"/>
                <a:gd name="connsiteX15" fmla="*/ 740095 w 2001647"/>
                <a:gd name="connsiteY15" fmla="*/ 283670 h 2275627"/>
                <a:gd name="connsiteX16" fmla="*/ 975838 w 2001647"/>
                <a:gd name="connsiteY16" fmla="*/ 3 h 2275627"/>
                <a:gd name="connsiteX0" fmla="*/ 965341 w 1991150"/>
                <a:gd name="connsiteY0" fmla="*/ 3 h 2275627"/>
                <a:gd name="connsiteX1" fmla="*/ 1179654 w 1991150"/>
                <a:gd name="connsiteY1" fmla="*/ 286050 h 2275627"/>
                <a:gd name="connsiteX2" fmla="*/ 1157518 w 1991150"/>
                <a:gd name="connsiteY2" fmla="*/ 389002 h 2275627"/>
                <a:gd name="connsiteX3" fmla="*/ 1905013 w 1991150"/>
                <a:gd name="connsiteY3" fmla="*/ 344364 h 2275627"/>
                <a:gd name="connsiteX4" fmla="*/ 1986854 w 1991150"/>
                <a:gd name="connsiteY4" fmla="*/ 926667 h 2275627"/>
                <a:gd name="connsiteX5" fmla="*/ 1800346 w 1991150"/>
                <a:gd name="connsiteY5" fmla="*/ 1060129 h 2275627"/>
                <a:gd name="connsiteX6" fmla="*/ 1762350 w 1991150"/>
                <a:gd name="connsiteY6" fmla="*/ 1531159 h 2275627"/>
                <a:gd name="connsiteX7" fmla="*/ 1986723 w 1991150"/>
                <a:gd name="connsiteY7" fmla="*/ 1616113 h 2275627"/>
                <a:gd name="connsiteX8" fmla="*/ 1888912 w 1991150"/>
                <a:gd name="connsiteY8" fmla="*/ 2180265 h 2275627"/>
                <a:gd name="connsiteX9" fmla="*/ 1179654 w 1991150"/>
                <a:gd name="connsiteY9" fmla="*/ 2275300 h 2275627"/>
                <a:gd name="connsiteX10" fmla="*/ 208989 w 1991150"/>
                <a:gd name="connsiteY10" fmla="*/ 2113064 h 2275627"/>
                <a:gd name="connsiteX11" fmla="*/ 9921 w 1991150"/>
                <a:gd name="connsiteY11" fmla="*/ 1586271 h 2275627"/>
                <a:gd name="connsiteX12" fmla="*/ 14155 w 1991150"/>
                <a:gd name="connsiteY12" fmla="*/ 981716 h 2275627"/>
                <a:gd name="connsiteX13" fmla="*/ 38073 w 1991150"/>
                <a:gd name="connsiteY13" fmla="*/ 369408 h 2275627"/>
                <a:gd name="connsiteX14" fmla="*/ 764502 w 1991150"/>
                <a:gd name="connsiteY14" fmla="*/ 389002 h 2275627"/>
                <a:gd name="connsiteX15" fmla="*/ 729598 w 1991150"/>
                <a:gd name="connsiteY15" fmla="*/ 283670 h 2275627"/>
                <a:gd name="connsiteX16" fmla="*/ 965341 w 1991150"/>
                <a:gd name="connsiteY16" fmla="*/ 3 h 2275627"/>
                <a:gd name="connsiteX0" fmla="*/ 965341 w 1991150"/>
                <a:gd name="connsiteY0" fmla="*/ 3 h 2275627"/>
                <a:gd name="connsiteX1" fmla="*/ 1179654 w 1991150"/>
                <a:gd name="connsiteY1" fmla="*/ 286050 h 2275627"/>
                <a:gd name="connsiteX2" fmla="*/ 1157518 w 1991150"/>
                <a:gd name="connsiteY2" fmla="*/ 389002 h 2275627"/>
                <a:gd name="connsiteX3" fmla="*/ 1905013 w 1991150"/>
                <a:gd name="connsiteY3" fmla="*/ 344364 h 2275627"/>
                <a:gd name="connsiteX4" fmla="*/ 1986854 w 1991150"/>
                <a:gd name="connsiteY4" fmla="*/ 926667 h 2275627"/>
                <a:gd name="connsiteX5" fmla="*/ 1800346 w 1991150"/>
                <a:gd name="connsiteY5" fmla="*/ 1060129 h 2275627"/>
                <a:gd name="connsiteX6" fmla="*/ 1762350 w 1991150"/>
                <a:gd name="connsiteY6" fmla="*/ 1531159 h 2275627"/>
                <a:gd name="connsiteX7" fmla="*/ 1986723 w 1991150"/>
                <a:gd name="connsiteY7" fmla="*/ 1616113 h 2275627"/>
                <a:gd name="connsiteX8" fmla="*/ 1888912 w 1991150"/>
                <a:gd name="connsiteY8" fmla="*/ 2180265 h 2275627"/>
                <a:gd name="connsiteX9" fmla="*/ 1179654 w 1991150"/>
                <a:gd name="connsiteY9" fmla="*/ 2275300 h 2275627"/>
                <a:gd name="connsiteX10" fmla="*/ 208989 w 1991150"/>
                <a:gd name="connsiteY10" fmla="*/ 2113064 h 2275627"/>
                <a:gd name="connsiteX11" fmla="*/ 9921 w 1991150"/>
                <a:gd name="connsiteY11" fmla="*/ 1586271 h 2275627"/>
                <a:gd name="connsiteX12" fmla="*/ 14155 w 1991150"/>
                <a:gd name="connsiteY12" fmla="*/ 981716 h 2275627"/>
                <a:gd name="connsiteX13" fmla="*/ 132995 w 1991150"/>
                <a:gd name="connsiteY13" fmla="*/ 369408 h 2275627"/>
                <a:gd name="connsiteX14" fmla="*/ 764502 w 1991150"/>
                <a:gd name="connsiteY14" fmla="*/ 389002 h 2275627"/>
                <a:gd name="connsiteX15" fmla="*/ 729598 w 1991150"/>
                <a:gd name="connsiteY15" fmla="*/ 283670 h 2275627"/>
                <a:gd name="connsiteX16" fmla="*/ 965341 w 1991150"/>
                <a:gd name="connsiteY16" fmla="*/ 3 h 2275627"/>
                <a:gd name="connsiteX0" fmla="*/ 965341 w 1991150"/>
                <a:gd name="connsiteY0" fmla="*/ 3 h 2275627"/>
                <a:gd name="connsiteX1" fmla="*/ 1179654 w 1991150"/>
                <a:gd name="connsiteY1" fmla="*/ 286050 h 2275627"/>
                <a:gd name="connsiteX2" fmla="*/ 1157518 w 1991150"/>
                <a:gd name="connsiteY2" fmla="*/ 389002 h 2275627"/>
                <a:gd name="connsiteX3" fmla="*/ 1905013 w 1991150"/>
                <a:gd name="connsiteY3" fmla="*/ 344364 h 2275627"/>
                <a:gd name="connsiteX4" fmla="*/ 1986854 w 1991150"/>
                <a:gd name="connsiteY4" fmla="*/ 926667 h 2275627"/>
                <a:gd name="connsiteX5" fmla="*/ 1800346 w 1991150"/>
                <a:gd name="connsiteY5" fmla="*/ 1060129 h 2275627"/>
                <a:gd name="connsiteX6" fmla="*/ 1762350 w 1991150"/>
                <a:gd name="connsiteY6" fmla="*/ 1531159 h 2275627"/>
                <a:gd name="connsiteX7" fmla="*/ 1986723 w 1991150"/>
                <a:gd name="connsiteY7" fmla="*/ 1616113 h 2275627"/>
                <a:gd name="connsiteX8" fmla="*/ 1888912 w 1991150"/>
                <a:gd name="connsiteY8" fmla="*/ 2180265 h 2275627"/>
                <a:gd name="connsiteX9" fmla="*/ 1179654 w 1991150"/>
                <a:gd name="connsiteY9" fmla="*/ 2275300 h 2275627"/>
                <a:gd name="connsiteX10" fmla="*/ 208989 w 1991150"/>
                <a:gd name="connsiteY10" fmla="*/ 2113064 h 2275627"/>
                <a:gd name="connsiteX11" fmla="*/ 9921 w 1991150"/>
                <a:gd name="connsiteY11" fmla="*/ 1586271 h 2275627"/>
                <a:gd name="connsiteX12" fmla="*/ 14155 w 1991150"/>
                <a:gd name="connsiteY12" fmla="*/ 981716 h 2275627"/>
                <a:gd name="connsiteX13" fmla="*/ 132995 w 1991150"/>
                <a:gd name="connsiteY13" fmla="*/ 369408 h 2275627"/>
                <a:gd name="connsiteX14" fmla="*/ 764502 w 1991150"/>
                <a:gd name="connsiteY14" fmla="*/ 389002 h 2275627"/>
                <a:gd name="connsiteX15" fmla="*/ 729598 w 1991150"/>
                <a:gd name="connsiteY15" fmla="*/ 283670 h 2275627"/>
                <a:gd name="connsiteX16" fmla="*/ 965341 w 1991150"/>
                <a:gd name="connsiteY16" fmla="*/ 3 h 2275627"/>
                <a:gd name="connsiteX0" fmla="*/ 959558 w 1985367"/>
                <a:gd name="connsiteY0" fmla="*/ 3 h 2275627"/>
                <a:gd name="connsiteX1" fmla="*/ 1173871 w 1985367"/>
                <a:gd name="connsiteY1" fmla="*/ 286050 h 2275627"/>
                <a:gd name="connsiteX2" fmla="*/ 1151735 w 1985367"/>
                <a:gd name="connsiteY2" fmla="*/ 389002 h 2275627"/>
                <a:gd name="connsiteX3" fmla="*/ 1899230 w 1985367"/>
                <a:gd name="connsiteY3" fmla="*/ 344364 h 2275627"/>
                <a:gd name="connsiteX4" fmla="*/ 1981071 w 1985367"/>
                <a:gd name="connsiteY4" fmla="*/ 926667 h 2275627"/>
                <a:gd name="connsiteX5" fmla="*/ 1794563 w 1985367"/>
                <a:gd name="connsiteY5" fmla="*/ 1060129 h 2275627"/>
                <a:gd name="connsiteX6" fmla="*/ 1756567 w 1985367"/>
                <a:gd name="connsiteY6" fmla="*/ 1531159 h 2275627"/>
                <a:gd name="connsiteX7" fmla="*/ 1980940 w 1985367"/>
                <a:gd name="connsiteY7" fmla="*/ 1616113 h 2275627"/>
                <a:gd name="connsiteX8" fmla="*/ 1883129 w 1985367"/>
                <a:gd name="connsiteY8" fmla="*/ 2180265 h 2275627"/>
                <a:gd name="connsiteX9" fmla="*/ 1173871 w 1985367"/>
                <a:gd name="connsiteY9" fmla="*/ 2275300 h 2275627"/>
                <a:gd name="connsiteX10" fmla="*/ 203206 w 1985367"/>
                <a:gd name="connsiteY10" fmla="*/ 2113064 h 2275627"/>
                <a:gd name="connsiteX11" fmla="*/ 4138 w 1985367"/>
                <a:gd name="connsiteY11" fmla="*/ 1586271 h 2275627"/>
                <a:gd name="connsiteX12" fmla="*/ 127212 w 1985367"/>
                <a:gd name="connsiteY12" fmla="*/ 369408 h 2275627"/>
                <a:gd name="connsiteX13" fmla="*/ 758719 w 1985367"/>
                <a:gd name="connsiteY13" fmla="*/ 389002 h 2275627"/>
                <a:gd name="connsiteX14" fmla="*/ 723815 w 1985367"/>
                <a:gd name="connsiteY14" fmla="*/ 283670 h 2275627"/>
                <a:gd name="connsiteX15" fmla="*/ 959558 w 1985367"/>
                <a:gd name="connsiteY15" fmla="*/ 3 h 2275627"/>
                <a:gd name="connsiteX0" fmla="*/ 959558 w 1985367"/>
                <a:gd name="connsiteY0" fmla="*/ 3 h 2275627"/>
                <a:gd name="connsiteX1" fmla="*/ 1173871 w 1985367"/>
                <a:gd name="connsiteY1" fmla="*/ 286050 h 2275627"/>
                <a:gd name="connsiteX2" fmla="*/ 1151735 w 1985367"/>
                <a:gd name="connsiteY2" fmla="*/ 389002 h 2275627"/>
                <a:gd name="connsiteX3" fmla="*/ 1899230 w 1985367"/>
                <a:gd name="connsiteY3" fmla="*/ 344364 h 2275627"/>
                <a:gd name="connsiteX4" fmla="*/ 1981071 w 1985367"/>
                <a:gd name="connsiteY4" fmla="*/ 926667 h 2275627"/>
                <a:gd name="connsiteX5" fmla="*/ 1794563 w 1985367"/>
                <a:gd name="connsiteY5" fmla="*/ 1060129 h 2275627"/>
                <a:gd name="connsiteX6" fmla="*/ 1756567 w 1985367"/>
                <a:gd name="connsiteY6" fmla="*/ 1531159 h 2275627"/>
                <a:gd name="connsiteX7" fmla="*/ 1980940 w 1985367"/>
                <a:gd name="connsiteY7" fmla="*/ 1616113 h 2275627"/>
                <a:gd name="connsiteX8" fmla="*/ 1883129 w 1985367"/>
                <a:gd name="connsiteY8" fmla="*/ 2180265 h 2275627"/>
                <a:gd name="connsiteX9" fmla="*/ 1173871 w 1985367"/>
                <a:gd name="connsiteY9" fmla="*/ 2275300 h 2275627"/>
                <a:gd name="connsiteX10" fmla="*/ 203206 w 1985367"/>
                <a:gd name="connsiteY10" fmla="*/ 2113064 h 2275627"/>
                <a:gd name="connsiteX11" fmla="*/ 4138 w 1985367"/>
                <a:gd name="connsiteY11" fmla="*/ 1586271 h 2275627"/>
                <a:gd name="connsiteX12" fmla="*/ 127212 w 1985367"/>
                <a:gd name="connsiteY12" fmla="*/ 369408 h 2275627"/>
                <a:gd name="connsiteX13" fmla="*/ 758719 w 1985367"/>
                <a:gd name="connsiteY13" fmla="*/ 389002 h 2275627"/>
                <a:gd name="connsiteX14" fmla="*/ 723815 w 1985367"/>
                <a:gd name="connsiteY14" fmla="*/ 283670 h 2275627"/>
                <a:gd name="connsiteX15" fmla="*/ 959558 w 1985367"/>
                <a:gd name="connsiteY15" fmla="*/ 3 h 2275627"/>
                <a:gd name="connsiteX0" fmla="*/ 896239 w 1922048"/>
                <a:gd name="connsiteY0" fmla="*/ 3 h 2275627"/>
                <a:gd name="connsiteX1" fmla="*/ 1110552 w 1922048"/>
                <a:gd name="connsiteY1" fmla="*/ 286050 h 2275627"/>
                <a:gd name="connsiteX2" fmla="*/ 1088416 w 1922048"/>
                <a:gd name="connsiteY2" fmla="*/ 389002 h 2275627"/>
                <a:gd name="connsiteX3" fmla="*/ 1835911 w 1922048"/>
                <a:gd name="connsiteY3" fmla="*/ 344364 h 2275627"/>
                <a:gd name="connsiteX4" fmla="*/ 1917752 w 1922048"/>
                <a:gd name="connsiteY4" fmla="*/ 926667 h 2275627"/>
                <a:gd name="connsiteX5" fmla="*/ 1731244 w 1922048"/>
                <a:gd name="connsiteY5" fmla="*/ 1060129 h 2275627"/>
                <a:gd name="connsiteX6" fmla="*/ 1693248 w 1922048"/>
                <a:gd name="connsiteY6" fmla="*/ 1531159 h 2275627"/>
                <a:gd name="connsiteX7" fmla="*/ 1917621 w 1922048"/>
                <a:gd name="connsiteY7" fmla="*/ 1616113 h 2275627"/>
                <a:gd name="connsiteX8" fmla="*/ 1819810 w 1922048"/>
                <a:gd name="connsiteY8" fmla="*/ 2180265 h 2275627"/>
                <a:gd name="connsiteX9" fmla="*/ 1110552 w 1922048"/>
                <a:gd name="connsiteY9" fmla="*/ 2275300 h 2275627"/>
                <a:gd name="connsiteX10" fmla="*/ 139887 w 1922048"/>
                <a:gd name="connsiteY10" fmla="*/ 2113064 h 2275627"/>
                <a:gd name="connsiteX11" fmla="*/ 63893 w 1922048"/>
                <a:gd name="connsiteY11" fmla="*/ 369408 h 2275627"/>
                <a:gd name="connsiteX12" fmla="*/ 695400 w 1922048"/>
                <a:gd name="connsiteY12" fmla="*/ 389002 h 2275627"/>
                <a:gd name="connsiteX13" fmla="*/ 660496 w 1922048"/>
                <a:gd name="connsiteY13" fmla="*/ 283670 h 2275627"/>
                <a:gd name="connsiteX14" fmla="*/ 896239 w 1922048"/>
                <a:gd name="connsiteY14" fmla="*/ 3 h 2275627"/>
                <a:gd name="connsiteX0" fmla="*/ 872291 w 1898100"/>
                <a:gd name="connsiteY0" fmla="*/ 3 h 2275627"/>
                <a:gd name="connsiteX1" fmla="*/ 1086604 w 1898100"/>
                <a:gd name="connsiteY1" fmla="*/ 286050 h 2275627"/>
                <a:gd name="connsiteX2" fmla="*/ 1064468 w 1898100"/>
                <a:gd name="connsiteY2" fmla="*/ 389002 h 2275627"/>
                <a:gd name="connsiteX3" fmla="*/ 1811963 w 1898100"/>
                <a:gd name="connsiteY3" fmla="*/ 344364 h 2275627"/>
                <a:gd name="connsiteX4" fmla="*/ 1893804 w 1898100"/>
                <a:gd name="connsiteY4" fmla="*/ 926667 h 2275627"/>
                <a:gd name="connsiteX5" fmla="*/ 1707296 w 1898100"/>
                <a:gd name="connsiteY5" fmla="*/ 1060129 h 2275627"/>
                <a:gd name="connsiteX6" fmla="*/ 1669300 w 1898100"/>
                <a:gd name="connsiteY6" fmla="*/ 1531159 h 2275627"/>
                <a:gd name="connsiteX7" fmla="*/ 1893673 w 1898100"/>
                <a:gd name="connsiteY7" fmla="*/ 1616113 h 2275627"/>
                <a:gd name="connsiteX8" fmla="*/ 1795862 w 1898100"/>
                <a:gd name="connsiteY8" fmla="*/ 2180265 h 2275627"/>
                <a:gd name="connsiteX9" fmla="*/ 1086604 w 1898100"/>
                <a:gd name="connsiteY9" fmla="*/ 2275300 h 2275627"/>
                <a:gd name="connsiteX10" fmla="*/ 115939 w 1898100"/>
                <a:gd name="connsiteY10" fmla="*/ 2113064 h 2275627"/>
                <a:gd name="connsiteX11" fmla="*/ 39945 w 1898100"/>
                <a:gd name="connsiteY11" fmla="*/ 369408 h 2275627"/>
                <a:gd name="connsiteX12" fmla="*/ 671452 w 1898100"/>
                <a:gd name="connsiteY12" fmla="*/ 389002 h 2275627"/>
                <a:gd name="connsiteX13" fmla="*/ 636548 w 1898100"/>
                <a:gd name="connsiteY13" fmla="*/ 283670 h 2275627"/>
                <a:gd name="connsiteX14" fmla="*/ 872291 w 1898100"/>
                <a:gd name="connsiteY14" fmla="*/ 3 h 2275627"/>
                <a:gd name="connsiteX0" fmla="*/ 910174 w 1935983"/>
                <a:gd name="connsiteY0" fmla="*/ 3 h 2275627"/>
                <a:gd name="connsiteX1" fmla="*/ 1124487 w 1935983"/>
                <a:gd name="connsiteY1" fmla="*/ 286050 h 2275627"/>
                <a:gd name="connsiteX2" fmla="*/ 1102351 w 1935983"/>
                <a:gd name="connsiteY2" fmla="*/ 389002 h 2275627"/>
                <a:gd name="connsiteX3" fmla="*/ 1849846 w 1935983"/>
                <a:gd name="connsiteY3" fmla="*/ 344364 h 2275627"/>
                <a:gd name="connsiteX4" fmla="*/ 1931687 w 1935983"/>
                <a:gd name="connsiteY4" fmla="*/ 926667 h 2275627"/>
                <a:gd name="connsiteX5" fmla="*/ 1745179 w 1935983"/>
                <a:gd name="connsiteY5" fmla="*/ 1060129 h 2275627"/>
                <a:gd name="connsiteX6" fmla="*/ 1707183 w 1935983"/>
                <a:gd name="connsiteY6" fmla="*/ 1531159 h 2275627"/>
                <a:gd name="connsiteX7" fmla="*/ 1931556 w 1935983"/>
                <a:gd name="connsiteY7" fmla="*/ 1616113 h 2275627"/>
                <a:gd name="connsiteX8" fmla="*/ 1833745 w 1935983"/>
                <a:gd name="connsiteY8" fmla="*/ 2180265 h 2275627"/>
                <a:gd name="connsiteX9" fmla="*/ 1124487 w 1935983"/>
                <a:gd name="connsiteY9" fmla="*/ 2275300 h 2275627"/>
                <a:gd name="connsiteX10" fmla="*/ 153822 w 1935983"/>
                <a:gd name="connsiteY10" fmla="*/ 2113064 h 2275627"/>
                <a:gd name="connsiteX11" fmla="*/ 18503 w 1935983"/>
                <a:gd name="connsiteY11" fmla="*/ 361491 h 2275627"/>
                <a:gd name="connsiteX12" fmla="*/ 709335 w 1935983"/>
                <a:gd name="connsiteY12" fmla="*/ 389002 h 2275627"/>
                <a:gd name="connsiteX13" fmla="*/ 674431 w 1935983"/>
                <a:gd name="connsiteY13" fmla="*/ 283670 h 2275627"/>
                <a:gd name="connsiteX14" fmla="*/ 910174 w 1935983"/>
                <a:gd name="connsiteY14" fmla="*/ 3 h 2275627"/>
                <a:gd name="connsiteX0" fmla="*/ 910174 w 1935983"/>
                <a:gd name="connsiteY0" fmla="*/ 3 h 2275627"/>
                <a:gd name="connsiteX1" fmla="*/ 1124487 w 1935983"/>
                <a:gd name="connsiteY1" fmla="*/ 286050 h 2275627"/>
                <a:gd name="connsiteX2" fmla="*/ 1102351 w 1935983"/>
                <a:gd name="connsiteY2" fmla="*/ 389002 h 2275627"/>
                <a:gd name="connsiteX3" fmla="*/ 1849846 w 1935983"/>
                <a:gd name="connsiteY3" fmla="*/ 344364 h 2275627"/>
                <a:gd name="connsiteX4" fmla="*/ 1931687 w 1935983"/>
                <a:gd name="connsiteY4" fmla="*/ 926667 h 2275627"/>
                <a:gd name="connsiteX5" fmla="*/ 1745179 w 1935983"/>
                <a:gd name="connsiteY5" fmla="*/ 1060129 h 2275627"/>
                <a:gd name="connsiteX6" fmla="*/ 1707183 w 1935983"/>
                <a:gd name="connsiteY6" fmla="*/ 1531159 h 2275627"/>
                <a:gd name="connsiteX7" fmla="*/ 1931556 w 1935983"/>
                <a:gd name="connsiteY7" fmla="*/ 1616113 h 2275627"/>
                <a:gd name="connsiteX8" fmla="*/ 1833745 w 1935983"/>
                <a:gd name="connsiteY8" fmla="*/ 2180265 h 2275627"/>
                <a:gd name="connsiteX9" fmla="*/ 1124487 w 1935983"/>
                <a:gd name="connsiteY9" fmla="*/ 2275300 h 2275627"/>
                <a:gd name="connsiteX10" fmla="*/ 153822 w 1935983"/>
                <a:gd name="connsiteY10" fmla="*/ 2113064 h 2275627"/>
                <a:gd name="connsiteX11" fmla="*/ 18503 w 1935983"/>
                <a:gd name="connsiteY11" fmla="*/ 361491 h 2275627"/>
                <a:gd name="connsiteX12" fmla="*/ 709335 w 1935983"/>
                <a:gd name="connsiteY12" fmla="*/ 389002 h 2275627"/>
                <a:gd name="connsiteX13" fmla="*/ 674431 w 1935983"/>
                <a:gd name="connsiteY13" fmla="*/ 283670 h 2275627"/>
                <a:gd name="connsiteX14" fmla="*/ 910174 w 1935983"/>
                <a:gd name="connsiteY14" fmla="*/ 3 h 2275627"/>
                <a:gd name="connsiteX0" fmla="*/ 910174 w 1935983"/>
                <a:gd name="connsiteY0" fmla="*/ 3 h 2275627"/>
                <a:gd name="connsiteX1" fmla="*/ 1124487 w 1935983"/>
                <a:gd name="connsiteY1" fmla="*/ 286050 h 2275627"/>
                <a:gd name="connsiteX2" fmla="*/ 1102351 w 1935983"/>
                <a:gd name="connsiteY2" fmla="*/ 389002 h 2275627"/>
                <a:gd name="connsiteX3" fmla="*/ 1849846 w 1935983"/>
                <a:gd name="connsiteY3" fmla="*/ 344364 h 2275627"/>
                <a:gd name="connsiteX4" fmla="*/ 1931687 w 1935983"/>
                <a:gd name="connsiteY4" fmla="*/ 926667 h 2275627"/>
                <a:gd name="connsiteX5" fmla="*/ 1745179 w 1935983"/>
                <a:gd name="connsiteY5" fmla="*/ 1060129 h 2275627"/>
                <a:gd name="connsiteX6" fmla="*/ 1732499 w 1935983"/>
                <a:gd name="connsiteY6" fmla="*/ 1522713 h 2275627"/>
                <a:gd name="connsiteX7" fmla="*/ 1931556 w 1935983"/>
                <a:gd name="connsiteY7" fmla="*/ 1616113 h 2275627"/>
                <a:gd name="connsiteX8" fmla="*/ 1833745 w 1935983"/>
                <a:gd name="connsiteY8" fmla="*/ 2180265 h 2275627"/>
                <a:gd name="connsiteX9" fmla="*/ 1124487 w 1935983"/>
                <a:gd name="connsiteY9" fmla="*/ 2275300 h 2275627"/>
                <a:gd name="connsiteX10" fmla="*/ 153822 w 1935983"/>
                <a:gd name="connsiteY10" fmla="*/ 2113064 h 2275627"/>
                <a:gd name="connsiteX11" fmla="*/ 18503 w 1935983"/>
                <a:gd name="connsiteY11" fmla="*/ 361491 h 2275627"/>
                <a:gd name="connsiteX12" fmla="*/ 709335 w 1935983"/>
                <a:gd name="connsiteY12" fmla="*/ 389002 h 2275627"/>
                <a:gd name="connsiteX13" fmla="*/ 674431 w 1935983"/>
                <a:gd name="connsiteY13" fmla="*/ 283670 h 2275627"/>
                <a:gd name="connsiteX14" fmla="*/ 910174 w 1935983"/>
                <a:gd name="connsiteY14" fmla="*/ 3 h 2275627"/>
                <a:gd name="connsiteX0" fmla="*/ 910174 w 1935983"/>
                <a:gd name="connsiteY0" fmla="*/ 3 h 2275627"/>
                <a:gd name="connsiteX1" fmla="*/ 1124487 w 1935983"/>
                <a:gd name="connsiteY1" fmla="*/ 286050 h 2275627"/>
                <a:gd name="connsiteX2" fmla="*/ 1102351 w 1935983"/>
                <a:gd name="connsiteY2" fmla="*/ 389002 h 2275627"/>
                <a:gd name="connsiteX3" fmla="*/ 1849846 w 1935983"/>
                <a:gd name="connsiteY3" fmla="*/ 344364 h 2275627"/>
                <a:gd name="connsiteX4" fmla="*/ 1931687 w 1935983"/>
                <a:gd name="connsiteY4" fmla="*/ 926667 h 2275627"/>
                <a:gd name="connsiteX5" fmla="*/ 1745179 w 1935983"/>
                <a:gd name="connsiteY5" fmla="*/ 1060129 h 2275627"/>
                <a:gd name="connsiteX6" fmla="*/ 1732499 w 1935983"/>
                <a:gd name="connsiteY6" fmla="*/ 1522713 h 2275627"/>
                <a:gd name="connsiteX7" fmla="*/ 1931556 w 1935983"/>
                <a:gd name="connsiteY7" fmla="*/ 1616113 h 2275627"/>
                <a:gd name="connsiteX8" fmla="*/ 1833745 w 1935983"/>
                <a:gd name="connsiteY8" fmla="*/ 2180265 h 2275627"/>
                <a:gd name="connsiteX9" fmla="*/ 1124487 w 1935983"/>
                <a:gd name="connsiteY9" fmla="*/ 2275300 h 2275627"/>
                <a:gd name="connsiteX10" fmla="*/ 153822 w 1935983"/>
                <a:gd name="connsiteY10" fmla="*/ 2113064 h 2275627"/>
                <a:gd name="connsiteX11" fmla="*/ 18503 w 1935983"/>
                <a:gd name="connsiteY11" fmla="*/ 361491 h 2275627"/>
                <a:gd name="connsiteX12" fmla="*/ 709335 w 1935983"/>
                <a:gd name="connsiteY12" fmla="*/ 389002 h 2275627"/>
                <a:gd name="connsiteX13" fmla="*/ 674431 w 1935983"/>
                <a:gd name="connsiteY13" fmla="*/ 283670 h 2275627"/>
                <a:gd name="connsiteX14" fmla="*/ 910174 w 1935983"/>
                <a:gd name="connsiteY14" fmla="*/ 3 h 2275627"/>
                <a:gd name="connsiteX0" fmla="*/ 910174 w 1935983"/>
                <a:gd name="connsiteY0" fmla="*/ 3 h 2275627"/>
                <a:gd name="connsiteX1" fmla="*/ 1124487 w 1935983"/>
                <a:gd name="connsiteY1" fmla="*/ 286050 h 2275627"/>
                <a:gd name="connsiteX2" fmla="*/ 1102351 w 1935983"/>
                <a:gd name="connsiteY2" fmla="*/ 389002 h 2275627"/>
                <a:gd name="connsiteX3" fmla="*/ 1849846 w 1935983"/>
                <a:gd name="connsiteY3" fmla="*/ 344364 h 2275627"/>
                <a:gd name="connsiteX4" fmla="*/ 1931687 w 1935983"/>
                <a:gd name="connsiteY4" fmla="*/ 926667 h 2275627"/>
                <a:gd name="connsiteX5" fmla="*/ 1745179 w 1935983"/>
                <a:gd name="connsiteY5" fmla="*/ 1060129 h 2275627"/>
                <a:gd name="connsiteX6" fmla="*/ 1732499 w 1935983"/>
                <a:gd name="connsiteY6" fmla="*/ 1522713 h 2275627"/>
                <a:gd name="connsiteX7" fmla="*/ 1931556 w 1935983"/>
                <a:gd name="connsiteY7" fmla="*/ 1616113 h 2275627"/>
                <a:gd name="connsiteX8" fmla="*/ 1833745 w 1935983"/>
                <a:gd name="connsiteY8" fmla="*/ 2180265 h 2275627"/>
                <a:gd name="connsiteX9" fmla="*/ 1124487 w 1935983"/>
                <a:gd name="connsiteY9" fmla="*/ 2275300 h 2275627"/>
                <a:gd name="connsiteX10" fmla="*/ 153822 w 1935983"/>
                <a:gd name="connsiteY10" fmla="*/ 2113064 h 2275627"/>
                <a:gd name="connsiteX11" fmla="*/ 18503 w 1935983"/>
                <a:gd name="connsiteY11" fmla="*/ 361491 h 2275627"/>
                <a:gd name="connsiteX12" fmla="*/ 709335 w 1935983"/>
                <a:gd name="connsiteY12" fmla="*/ 389002 h 2275627"/>
                <a:gd name="connsiteX13" fmla="*/ 674431 w 1935983"/>
                <a:gd name="connsiteY13" fmla="*/ 283670 h 2275627"/>
                <a:gd name="connsiteX14" fmla="*/ 910174 w 1935983"/>
                <a:gd name="connsiteY14" fmla="*/ 3 h 2275627"/>
                <a:gd name="connsiteX0" fmla="*/ 910174 w 1945647"/>
                <a:gd name="connsiteY0" fmla="*/ 3 h 2275627"/>
                <a:gd name="connsiteX1" fmla="*/ 1124487 w 1945647"/>
                <a:gd name="connsiteY1" fmla="*/ 286050 h 2275627"/>
                <a:gd name="connsiteX2" fmla="*/ 1102351 w 1945647"/>
                <a:gd name="connsiteY2" fmla="*/ 389002 h 2275627"/>
                <a:gd name="connsiteX3" fmla="*/ 1849846 w 1945647"/>
                <a:gd name="connsiteY3" fmla="*/ 344364 h 2275627"/>
                <a:gd name="connsiteX4" fmla="*/ 1931687 w 1945647"/>
                <a:gd name="connsiteY4" fmla="*/ 926667 h 2275627"/>
                <a:gd name="connsiteX5" fmla="*/ 1745179 w 1945647"/>
                <a:gd name="connsiteY5" fmla="*/ 1060129 h 2275627"/>
                <a:gd name="connsiteX6" fmla="*/ 1732499 w 1945647"/>
                <a:gd name="connsiteY6" fmla="*/ 1522713 h 2275627"/>
                <a:gd name="connsiteX7" fmla="*/ 1944215 w 1945647"/>
                <a:gd name="connsiteY7" fmla="*/ 1616113 h 2275627"/>
                <a:gd name="connsiteX8" fmla="*/ 1833745 w 1945647"/>
                <a:gd name="connsiteY8" fmla="*/ 2180265 h 2275627"/>
                <a:gd name="connsiteX9" fmla="*/ 1124487 w 1945647"/>
                <a:gd name="connsiteY9" fmla="*/ 2275300 h 2275627"/>
                <a:gd name="connsiteX10" fmla="*/ 153822 w 1945647"/>
                <a:gd name="connsiteY10" fmla="*/ 2113064 h 2275627"/>
                <a:gd name="connsiteX11" fmla="*/ 18503 w 1945647"/>
                <a:gd name="connsiteY11" fmla="*/ 361491 h 2275627"/>
                <a:gd name="connsiteX12" fmla="*/ 709335 w 1945647"/>
                <a:gd name="connsiteY12" fmla="*/ 389002 h 2275627"/>
                <a:gd name="connsiteX13" fmla="*/ 674431 w 1945647"/>
                <a:gd name="connsiteY13" fmla="*/ 283670 h 2275627"/>
                <a:gd name="connsiteX14" fmla="*/ 910174 w 1945647"/>
                <a:gd name="connsiteY14" fmla="*/ 3 h 2275627"/>
                <a:gd name="connsiteX0" fmla="*/ 910174 w 1945647"/>
                <a:gd name="connsiteY0" fmla="*/ 3 h 2275627"/>
                <a:gd name="connsiteX1" fmla="*/ 1124487 w 1945647"/>
                <a:gd name="connsiteY1" fmla="*/ 286050 h 2275627"/>
                <a:gd name="connsiteX2" fmla="*/ 1102351 w 1945647"/>
                <a:gd name="connsiteY2" fmla="*/ 389002 h 2275627"/>
                <a:gd name="connsiteX3" fmla="*/ 1849846 w 1945647"/>
                <a:gd name="connsiteY3" fmla="*/ 344364 h 2275627"/>
                <a:gd name="connsiteX4" fmla="*/ 1931687 w 1945647"/>
                <a:gd name="connsiteY4" fmla="*/ 926667 h 2275627"/>
                <a:gd name="connsiteX5" fmla="*/ 1745179 w 1945647"/>
                <a:gd name="connsiteY5" fmla="*/ 1060129 h 2275627"/>
                <a:gd name="connsiteX6" fmla="*/ 1732499 w 1945647"/>
                <a:gd name="connsiteY6" fmla="*/ 1522713 h 2275627"/>
                <a:gd name="connsiteX7" fmla="*/ 1944215 w 1945647"/>
                <a:gd name="connsiteY7" fmla="*/ 1616113 h 2275627"/>
                <a:gd name="connsiteX8" fmla="*/ 1833745 w 1945647"/>
                <a:gd name="connsiteY8" fmla="*/ 2180265 h 2275627"/>
                <a:gd name="connsiteX9" fmla="*/ 1124487 w 1945647"/>
                <a:gd name="connsiteY9" fmla="*/ 2275300 h 2275627"/>
                <a:gd name="connsiteX10" fmla="*/ 153822 w 1945647"/>
                <a:gd name="connsiteY10" fmla="*/ 2113064 h 2275627"/>
                <a:gd name="connsiteX11" fmla="*/ 18503 w 1945647"/>
                <a:gd name="connsiteY11" fmla="*/ 361491 h 2275627"/>
                <a:gd name="connsiteX12" fmla="*/ 709335 w 1945647"/>
                <a:gd name="connsiteY12" fmla="*/ 389002 h 2275627"/>
                <a:gd name="connsiteX13" fmla="*/ 674431 w 1945647"/>
                <a:gd name="connsiteY13" fmla="*/ 283670 h 2275627"/>
                <a:gd name="connsiteX14" fmla="*/ 910174 w 1945647"/>
                <a:gd name="connsiteY14" fmla="*/ 3 h 2275627"/>
                <a:gd name="connsiteX0" fmla="*/ 910174 w 1945650"/>
                <a:gd name="connsiteY0" fmla="*/ 3 h 2275627"/>
                <a:gd name="connsiteX1" fmla="*/ 1124487 w 1945650"/>
                <a:gd name="connsiteY1" fmla="*/ 286050 h 2275627"/>
                <a:gd name="connsiteX2" fmla="*/ 1102351 w 1945650"/>
                <a:gd name="connsiteY2" fmla="*/ 389002 h 2275627"/>
                <a:gd name="connsiteX3" fmla="*/ 1849846 w 1945650"/>
                <a:gd name="connsiteY3" fmla="*/ 344364 h 2275627"/>
                <a:gd name="connsiteX4" fmla="*/ 1931687 w 1945650"/>
                <a:gd name="connsiteY4" fmla="*/ 926667 h 2275627"/>
                <a:gd name="connsiteX5" fmla="*/ 1745179 w 1945650"/>
                <a:gd name="connsiteY5" fmla="*/ 1060129 h 2275627"/>
                <a:gd name="connsiteX6" fmla="*/ 1732499 w 1945650"/>
                <a:gd name="connsiteY6" fmla="*/ 1522713 h 2275627"/>
                <a:gd name="connsiteX7" fmla="*/ 1944218 w 1945650"/>
                <a:gd name="connsiteY7" fmla="*/ 1556994 h 2275627"/>
                <a:gd name="connsiteX8" fmla="*/ 1833745 w 1945650"/>
                <a:gd name="connsiteY8" fmla="*/ 2180265 h 2275627"/>
                <a:gd name="connsiteX9" fmla="*/ 1124487 w 1945650"/>
                <a:gd name="connsiteY9" fmla="*/ 2275300 h 2275627"/>
                <a:gd name="connsiteX10" fmla="*/ 153822 w 1945650"/>
                <a:gd name="connsiteY10" fmla="*/ 2113064 h 2275627"/>
                <a:gd name="connsiteX11" fmla="*/ 18503 w 1945650"/>
                <a:gd name="connsiteY11" fmla="*/ 361491 h 2275627"/>
                <a:gd name="connsiteX12" fmla="*/ 709335 w 1945650"/>
                <a:gd name="connsiteY12" fmla="*/ 389002 h 2275627"/>
                <a:gd name="connsiteX13" fmla="*/ 674431 w 1945650"/>
                <a:gd name="connsiteY13" fmla="*/ 283670 h 2275627"/>
                <a:gd name="connsiteX14" fmla="*/ 910174 w 1945650"/>
                <a:gd name="connsiteY14" fmla="*/ 3 h 2275627"/>
                <a:gd name="connsiteX0" fmla="*/ 910174 w 1945650"/>
                <a:gd name="connsiteY0" fmla="*/ 3 h 2275627"/>
                <a:gd name="connsiteX1" fmla="*/ 1124487 w 1945650"/>
                <a:gd name="connsiteY1" fmla="*/ 286050 h 2275627"/>
                <a:gd name="connsiteX2" fmla="*/ 1102351 w 1945650"/>
                <a:gd name="connsiteY2" fmla="*/ 389002 h 2275627"/>
                <a:gd name="connsiteX3" fmla="*/ 1849846 w 1945650"/>
                <a:gd name="connsiteY3" fmla="*/ 344364 h 2275627"/>
                <a:gd name="connsiteX4" fmla="*/ 1931687 w 1945650"/>
                <a:gd name="connsiteY4" fmla="*/ 926667 h 2275627"/>
                <a:gd name="connsiteX5" fmla="*/ 1745179 w 1945650"/>
                <a:gd name="connsiteY5" fmla="*/ 1060129 h 2275627"/>
                <a:gd name="connsiteX6" fmla="*/ 1732499 w 1945650"/>
                <a:gd name="connsiteY6" fmla="*/ 1522713 h 2275627"/>
                <a:gd name="connsiteX7" fmla="*/ 1944218 w 1945650"/>
                <a:gd name="connsiteY7" fmla="*/ 1556994 h 2275627"/>
                <a:gd name="connsiteX8" fmla="*/ 1833745 w 1945650"/>
                <a:gd name="connsiteY8" fmla="*/ 2180265 h 2275627"/>
                <a:gd name="connsiteX9" fmla="*/ 1124487 w 1945650"/>
                <a:gd name="connsiteY9" fmla="*/ 2275300 h 2275627"/>
                <a:gd name="connsiteX10" fmla="*/ 153822 w 1945650"/>
                <a:gd name="connsiteY10" fmla="*/ 2113064 h 2275627"/>
                <a:gd name="connsiteX11" fmla="*/ 18503 w 1945650"/>
                <a:gd name="connsiteY11" fmla="*/ 361491 h 2275627"/>
                <a:gd name="connsiteX12" fmla="*/ 709335 w 1945650"/>
                <a:gd name="connsiteY12" fmla="*/ 389002 h 2275627"/>
                <a:gd name="connsiteX13" fmla="*/ 674431 w 1945650"/>
                <a:gd name="connsiteY13" fmla="*/ 283670 h 2275627"/>
                <a:gd name="connsiteX14" fmla="*/ 910174 w 1945650"/>
                <a:gd name="connsiteY14" fmla="*/ 3 h 2275627"/>
                <a:gd name="connsiteX0" fmla="*/ 910174 w 1935983"/>
                <a:gd name="connsiteY0" fmla="*/ 3 h 2275627"/>
                <a:gd name="connsiteX1" fmla="*/ 1124487 w 1935983"/>
                <a:gd name="connsiteY1" fmla="*/ 286050 h 2275627"/>
                <a:gd name="connsiteX2" fmla="*/ 1102351 w 1935983"/>
                <a:gd name="connsiteY2" fmla="*/ 389002 h 2275627"/>
                <a:gd name="connsiteX3" fmla="*/ 1849846 w 1935983"/>
                <a:gd name="connsiteY3" fmla="*/ 344364 h 2275627"/>
                <a:gd name="connsiteX4" fmla="*/ 1931687 w 1935983"/>
                <a:gd name="connsiteY4" fmla="*/ 926667 h 2275627"/>
                <a:gd name="connsiteX5" fmla="*/ 1745179 w 1935983"/>
                <a:gd name="connsiteY5" fmla="*/ 1060129 h 2275627"/>
                <a:gd name="connsiteX6" fmla="*/ 1732499 w 1935983"/>
                <a:gd name="connsiteY6" fmla="*/ 1522713 h 2275627"/>
                <a:gd name="connsiteX7" fmla="*/ 1931562 w 1935983"/>
                <a:gd name="connsiteY7" fmla="*/ 1514767 h 2275627"/>
                <a:gd name="connsiteX8" fmla="*/ 1833745 w 1935983"/>
                <a:gd name="connsiteY8" fmla="*/ 2180265 h 2275627"/>
                <a:gd name="connsiteX9" fmla="*/ 1124487 w 1935983"/>
                <a:gd name="connsiteY9" fmla="*/ 2275300 h 2275627"/>
                <a:gd name="connsiteX10" fmla="*/ 153822 w 1935983"/>
                <a:gd name="connsiteY10" fmla="*/ 2113064 h 2275627"/>
                <a:gd name="connsiteX11" fmla="*/ 18503 w 1935983"/>
                <a:gd name="connsiteY11" fmla="*/ 361491 h 2275627"/>
                <a:gd name="connsiteX12" fmla="*/ 709335 w 1935983"/>
                <a:gd name="connsiteY12" fmla="*/ 389002 h 2275627"/>
                <a:gd name="connsiteX13" fmla="*/ 674431 w 1935983"/>
                <a:gd name="connsiteY13" fmla="*/ 283670 h 2275627"/>
                <a:gd name="connsiteX14" fmla="*/ 910174 w 1935983"/>
                <a:gd name="connsiteY14" fmla="*/ 3 h 2275627"/>
                <a:gd name="connsiteX0" fmla="*/ 910174 w 1935983"/>
                <a:gd name="connsiteY0" fmla="*/ 3 h 2275627"/>
                <a:gd name="connsiteX1" fmla="*/ 1124487 w 1935983"/>
                <a:gd name="connsiteY1" fmla="*/ 286050 h 2275627"/>
                <a:gd name="connsiteX2" fmla="*/ 1102351 w 1935983"/>
                <a:gd name="connsiteY2" fmla="*/ 389002 h 2275627"/>
                <a:gd name="connsiteX3" fmla="*/ 1849846 w 1935983"/>
                <a:gd name="connsiteY3" fmla="*/ 344364 h 2275627"/>
                <a:gd name="connsiteX4" fmla="*/ 1931687 w 1935983"/>
                <a:gd name="connsiteY4" fmla="*/ 926667 h 2275627"/>
                <a:gd name="connsiteX5" fmla="*/ 1745179 w 1935983"/>
                <a:gd name="connsiteY5" fmla="*/ 1060129 h 2275627"/>
                <a:gd name="connsiteX6" fmla="*/ 1732499 w 1935983"/>
                <a:gd name="connsiteY6" fmla="*/ 1522713 h 2275627"/>
                <a:gd name="connsiteX7" fmla="*/ 1931562 w 1935983"/>
                <a:gd name="connsiteY7" fmla="*/ 1514767 h 2275627"/>
                <a:gd name="connsiteX8" fmla="*/ 1833745 w 1935983"/>
                <a:gd name="connsiteY8" fmla="*/ 2180265 h 2275627"/>
                <a:gd name="connsiteX9" fmla="*/ 1124487 w 1935983"/>
                <a:gd name="connsiteY9" fmla="*/ 2275300 h 2275627"/>
                <a:gd name="connsiteX10" fmla="*/ 153822 w 1935983"/>
                <a:gd name="connsiteY10" fmla="*/ 2113064 h 2275627"/>
                <a:gd name="connsiteX11" fmla="*/ 18503 w 1935983"/>
                <a:gd name="connsiteY11" fmla="*/ 361491 h 2275627"/>
                <a:gd name="connsiteX12" fmla="*/ 709335 w 1935983"/>
                <a:gd name="connsiteY12" fmla="*/ 389002 h 2275627"/>
                <a:gd name="connsiteX13" fmla="*/ 674431 w 1935983"/>
                <a:gd name="connsiteY13" fmla="*/ 283670 h 2275627"/>
                <a:gd name="connsiteX14" fmla="*/ 910174 w 1935983"/>
                <a:gd name="connsiteY14" fmla="*/ 3 h 2275627"/>
                <a:gd name="connsiteX0" fmla="*/ 910174 w 1939787"/>
                <a:gd name="connsiteY0" fmla="*/ 3 h 2275627"/>
                <a:gd name="connsiteX1" fmla="*/ 1124487 w 1939787"/>
                <a:gd name="connsiteY1" fmla="*/ 286050 h 2275627"/>
                <a:gd name="connsiteX2" fmla="*/ 1102351 w 1939787"/>
                <a:gd name="connsiteY2" fmla="*/ 389002 h 2275627"/>
                <a:gd name="connsiteX3" fmla="*/ 1849846 w 1939787"/>
                <a:gd name="connsiteY3" fmla="*/ 344364 h 2275627"/>
                <a:gd name="connsiteX4" fmla="*/ 1931687 w 1939787"/>
                <a:gd name="connsiteY4" fmla="*/ 926667 h 2275627"/>
                <a:gd name="connsiteX5" fmla="*/ 1745179 w 1939787"/>
                <a:gd name="connsiteY5" fmla="*/ 1060129 h 2275627"/>
                <a:gd name="connsiteX6" fmla="*/ 1732499 w 1939787"/>
                <a:gd name="connsiteY6" fmla="*/ 1522713 h 2275627"/>
                <a:gd name="connsiteX7" fmla="*/ 1931562 w 1939787"/>
                <a:gd name="connsiteY7" fmla="*/ 1514767 h 2275627"/>
                <a:gd name="connsiteX8" fmla="*/ 1833745 w 1939787"/>
                <a:gd name="connsiteY8" fmla="*/ 2180265 h 2275627"/>
                <a:gd name="connsiteX9" fmla="*/ 1124487 w 1939787"/>
                <a:gd name="connsiteY9" fmla="*/ 2275300 h 2275627"/>
                <a:gd name="connsiteX10" fmla="*/ 153822 w 1939787"/>
                <a:gd name="connsiteY10" fmla="*/ 2113064 h 2275627"/>
                <a:gd name="connsiteX11" fmla="*/ 18503 w 1939787"/>
                <a:gd name="connsiteY11" fmla="*/ 361491 h 2275627"/>
                <a:gd name="connsiteX12" fmla="*/ 709335 w 1939787"/>
                <a:gd name="connsiteY12" fmla="*/ 389002 h 2275627"/>
                <a:gd name="connsiteX13" fmla="*/ 674431 w 1939787"/>
                <a:gd name="connsiteY13" fmla="*/ 283670 h 2275627"/>
                <a:gd name="connsiteX14" fmla="*/ 910174 w 1939787"/>
                <a:gd name="connsiteY14" fmla="*/ 3 h 2275627"/>
                <a:gd name="connsiteX0" fmla="*/ 910174 w 1939787"/>
                <a:gd name="connsiteY0" fmla="*/ 3 h 2275627"/>
                <a:gd name="connsiteX1" fmla="*/ 1124487 w 1939787"/>
                <a:gd name="connsiteY1" fmla="*/ 286050 h 2275627"/>
                <a:gd name="connsiteX2" fmla="*/ 1102351 w 1939787"/>
                <a:gd name="connsiteY2" fmla="*/ 389002 h 2275627"/>
                <a:gd name="connsiteX3" fmla="*/ 1849846 w 1939787"/>
                <a:gd name="connsiteY3" fmla="*/ 344364 h 2275627"/>
                <a:gd name="connsiteX4" fmla="*/ 1931687 w 1939787"/>
                <a:gd name="connsiteY4" fmla="*/ 926667 h 2275627"/>
                <a:gd name="connsiteX5" fmla="*/ 1745179 w 1939787"/>
                <a:gd name="connsiteY5" fmla="*/ 1060129 h 2275627"/>
                <a:gd name="connsiteX6" fmla="*/ 1732502 w 1939787"/>
                <a:gd name="connsiteY6" fmla="*/ 1497376 h 2275627"/>
                <a:gd name="connsiteX7" fmla="*/ 1931562 w 1939787"/>
                <a:gd name="connsiteY7" fmla="*/ 1514767 h 2275627"/>
                <a:gd name="connsiteX8" fmla="*/ 1833745 w 1939787"/>
                <a:gd name="connsiteY8" fmla="*/ 2180265 h 2275627"/>
                <a:gd name="connsiteX9" fmla="*/ 1124487 w 1939787"/>
                <a:gd name="connsiteY9" fmla="*/ 2275300 h 2275627"/>
                <a:gd name="connsiteX10" fmla="*/ 153822 w 1939787"/>
                <a:gd name="connsiteY10" fmla="*/ 2113064 h 2275627"/>
                <a:gd name="connsiteX11" fmla="*/ 18503 w 1939787"/>
                <a:gd name="connsiteY11" fmla="*/ 361491 h 2275627"/>
                <a:gd name="connsiteX12" fmla="*/ 709335 w 1939787"/>
                <a:gd name="connsiteY12" fmla="*/ 389002 h 2275627"/>
                <a:gd name="connsiteX13" fmla="*/ 674431 w 1939787"/>
                <a:gd name="connsiteY13" fmla="*/ 283670 h 2275627"/>
                <a:gd name="connsiteX14" fmla="*/ 910174 w 1939787"/>
                <a:gd name="connsiteY14" fmla="*/ 3 h 2275627"/>
                <a:gd name="connsiteX0" fmla="*/ 910174 w 1963092"/>
                <a:gd name="connsiteY0" fmla="*/ 3 h 2275627"/>
                <a:gd name="connsiteX1" fmla="*/ 1124487 w 1963092"/>
                <a:gd name="connsiteY1" fmla="*/ 286050 h 2275627"/>
                <a:gd name="connsiteX2" fmla="*/ 1102351 w 1963092"/>
                <a:gd name="connsiteY2" fmla="*/ 389002 h 2275627"/>
                <a:gd name="connsiteX3" fmla="*/ 1849846 w 1963092"/>
                <a:gd name="connsiteY3" fmla="*/ 344364 h 2275627"/>
                <a:gd name="connsiteX4" fmla="*/ 1931687 w 1963092"/>
                <a:gd name="connsiteY4" fmla="*/ 926667 h 2275627"/>
                <a:gd name="connsiteX5" fmla="*/ 1745179 w 1963092"/>
                <a:gd name="connsiteY5" fmla="*/ 1060129 h 2275627"/>
                <a:gd name="connsiteX6" fmla="*/ 1732502 w 1963092"/>
                <a:gd name="connsiteY6" fmla="*/ 1497376 h 2275627"/>
                <a:gd name="connsiteX7" fmla="*/ 1931562 w 1963092"/>
                <a:gd name="connsiteY7" fmla="*/ 1514767 h 2275627"/>
                <a:gd name="connsiteX8" fmla="*/ 1833745 w 1963092"/>
                <a:gd name="connsiteY8" fmla="*/ 2180265 h 2275627"/>
                <a:gd name="connsiteX9" fmla="*/ 1124487 w 1963092"/>
                <a:gd name="connsiteY9" fmla="*/ 2275300 h 2275627"/>
                <a:gd name="connsiteX10" fmla="*/ 153822 w 1963092"/>
                <a:gd name="connsiteY10" fmla="*/ 2113064 h 2275627"/>
                <a:gd name="connsiteX11" fmla="*/ 18503 w 1963092"/>
                <a:gd name="connsiteY11" fmla="*/ 361491 h 2275627"/>
                <a:gd name="connsiteX12" fmla="*/ 709335 w 1963092"/>
                <a:gd name="connsiteY12" fmla="*/ 389002 h 2275627"/>
                <a:gd name="connsiteX13" fmla="*/ 674431 w 1963092"/>
                <a:gd name="connsiteY13" fmla="*/ 283670 h 2275627"/>
                <a:gd name="connsiteX14" fmla="*/ 910174 w 1963092"/>
                <a:gd name="connsiteY14" fmla="*/ 3 h 2275627"/>
                <a:gd name="connsiteX0" fmla="*/ 910174 w 1963092"/>
                <a:gd name="connsiteY0" fmla="*/ 3 h 2275627"/>
                <a:gd name="connsiteX1" fmla="*/ 1124487 w 1963092"/>
                <a:gd name="connsiteY1" fmla="*/ 286050 h 2275627"/>
                <a:gd name="connsiteX2" fmla="*/ 1102351 w 1963092"/>
                <a:gd name="connsiteY2" fmla="*/ 389002 h 2275627"/>
                <a:gd name="connsiteX3" fmla="*/ 1849846 w 1963092"/>
                <a:gd name="connsiteY3" fmla="*/ 344364 h 2275627"/>
                <a:gd name="connsiteX4" fmla="*/ 1931687 w 1963092"/>
                <a:gd name="connsiteY4" fmla="*/ 926667 h 2275627"/>
                <a:gd name="connsiteX5" fmla="*/ 1745179 w 1963092"/>
                <a:gd name="connsiteY5" fmla="*/ 1060129 h 2275627"/>
                <a:gd name="connsiteX6" fmla="*/ 1757815 w 1963092"/>
                <a:gd name="connsiteY6" fmla="*/ 1480485 h 2275627"/>
                <a:gd name="connsiteX7" fmla="*/ 1931562 w 1963092"/>
                <a:gd name="connsiteY7" fmla="*/ 1514767 h 2275627"/>
                <a:gd name="connsiteX8" fmla="*/ 1833745 w 1963092"/>
                <a:gd name="connsiteY8" fmla="*/ 2180265 h 2275627"/>
                <a:gd name="connsiteX9" fmla="*/ 1124487 w 1963092"/>
                <a:gd name="connsiteY9" fmla="*/ 2275300 h 2275627"/>
                <a:gd name="connsiteX10" fmla="*/ 153822 w 1963092"/>
                <a:gd name="connsiteY10" fmla="*/ 2113064 h 2275627"/>
                <a:gd name="connsiteX11" fmla="*/ 18503 w 1963092"/>
                <a:gd name="connsiteY11" fmla="*/ 361491 h 2275627"/>
                <a:gd name="connsiteX12" fmla="*/ 709335 w 1963092"/>
                <a:gd name="connsiteY12" fmla="*/ 389002 h 2275627"/>
                <a:gd name="connsiteX13" fmla="*/ 674431 w 1963092"/>
                <a:gd name="connsiteY13" fmla="*/ 283670 h 2275627"/>
                <a:gd name="connsiteX14" fmla="*/ 910174 w 1963092"/>
                <a:gd name="connsiteY14" fmla="*/ 3 h 2275627"/>
                <a:gd name="connsiteX0" fmla="*/ 910174 w 1963092"/>
                <a:gd name="connsiteY0" fmla="*/ 3 h 2275627"/>
                <a:gd name="connsiteX1" fmla="*/ 1124487 w 1963092"/>
                <a:gd name="connsiteY1" fmla="*/ 286050 h 2275627"/>
                <a:gd name="connsiteX2" fmla="*/ 1102351 w 1963092"/>
                <a:gd name="connsiteY2" fmla="*/ 389002 h 2275627"/>
                <a:gd name="connsiteX3" fmla="*/ 1849846 w 1963092"/>
                <a:gd name="connsiteY3" fmla="*/ 344364 h 2275627"/>
                <a:gd name="connsiteX4" fmla="*/ 1931687 w 1963092"/>
                <a:gd name="connsiteY4" fmla="*/ 926667 h 2275627"/>
                <a:gd name="connsiteX5" fmla="*/ 1745179 w 1963092"/>
                <a:gd name="connsiteY5" fmla="*/ 1060129 h 2275627"/>
                <a:gd name="connsiteX6" fmla="*/ 1757815 w 1963092"/>
                <a:gd name="connsiteY6" fmla="*/ 1480485 h 2275627"/>
                <a:gd name="connsiteX7" fmla="*/ 1931562 w 1963092"/>
                <a:gd name="connsiteY7" fmla="*/ 1514767 h 2275627"/>
                <a:gd name="connsiteX8" fmla="*/ 1833745 w 1963092"/>
                <a:gd name="connsiteY8" fmla="*/ 2180265 h 2275627"/>
                <a:gd name="connsiteX9" fmla="*/ 1124487 w 1963092"/>
                <a:gd name="connsiteY9" fmla="*/ 2275300 h 2275627"/>
                <a:gd name="connsiteX10" fmla="*/ 153822 w 1963092"/>
                <a:gd name="connsiteY10" fmla="*/ 2113064 h 2275627"/>
                <a:gd name="connsiteX11" fmla="*/ 18503 w 1963092"/>
                <a:gd name="connsiteY11" fmla="*/ 361491 h 2275627"/>
                <a:gd name="connsiteX12" fmla="*/ 709335 w 1963092"/>
                <a:gd name="connsiteY12" fmla="*/ 389002 h 2275627"/>
                <a:gd name="connsiteX13" fmla="*/ 674431 w 1963092"/>
                <a:gd name="connsiteY13" fmla="*/ 283670 h 2275627"/>
                <a:gd name="connsiteX14" fmla="*/ 910174 w 1963092"/>
                <a:gd name="connsiteY14" fmla="*/ 3 h 2275627"/>
                <a:gd name="connsiteX0" fmla="*/ 910174 w 1963092"/>
                <a:gd name="connsiteY0" fmla="*/ 3 h 2275627"/>
                <a:gd name="connsiteX1" fmla="*/ 1124487 w 1963092"/>
                <a:gd name="connsiteY1" fmla="*/ 286050 h 2275627"/>
                <a:gd name="connsiteX2" fmla="*/ 1102351 w 1963092"/>
                <a:gd name="connsiteY2" fmla="*/ 389002 h 2275627"/>
                <a:gd name="connsiteX3" fmla="*/ 1849846 w 1963092"/>
                <a:gd name="connsiteY3" fmla="*/ 344364 h 2275627"/>
                <a:gd name="connsiteX4" fmla="*/ 1931687 w 1963092"/>
                <a:gd name="connsiteY4" fmla="*/ 926667 h 2275627"/>
                <a:gd name="connsiteX5" fmla="*/ 1745179 w 1963092"/>
                <a:gd name="connsiteY5" fmla="*/ 1060129 h 2275627"/>
                <a:gd name="connsiteX6" fmla="*/ 1757815 w 1963092"/>
                <a:gd name="connsiteY6" fmla="*/ 1480485 h 2275627"/>
                <a:gd name="connsiteX7" fmla="*/ 1931562 w 1963092"/>
                <a:gd name="connsiteY7" fmla="*/ 1514767 h 2275627"/>
                <a:gd name="connsiteX8" fmla="*/ 1833745 w 1963092"/>
                <a:gd name="connsiteY8" fmla="*/ 2180265 h 2275627"/>
                <a:gd name="connsiteX9" fmla="*/ 1124487 w 1963092"/>
                <a:gd name="connsiteY9" fmla="*/ 2275300 h 2275627"/>
                <a:gd name="connsiteX10" fmla="*/ 153822 w 1963092"/>
                <a:gd name="connsiteY10" fmla="*/ 2113064 h 2275627"/>
                <a:gd name="connsiteX11" fmla="*/ 18503 w 1963092"/>
                <a:gd name="connsiteY11" fmla="*/ 361491 h 2275627"/>
                <a:gd name="connsiteX12" fmla="*/ 709335 w 1963092"/>
                <a:gd name="connsiteY12" fmla="*/ 389002 h 2275627"/>
                <a:gd name="connsiteX13" fmla="*/ 674431 w 1963092"/>
                <a:gd name="connsiteY13" fmla="*/ 283670 h 2275627"/>
                <a:gd name="connsiteX14" fmla="*/ 910174 w 1963092"/>
                <a:gd name="connsiteY14" fmla="*/ 3 h 2275627"/>
                <a:gd name="connsiteX0" fmla="*/ 910174 w 1963092"/>
                <a:gd name="connsiteY0" fmla="*/ 3 h 2275627"/>
                <a:gd name="connsiteX1" fmla="*/ 1124487 w 1963092"/>
                <a:gd name="connsiteY1" fmla="*/ 286050 h 2275627"/>
                <a:gd name="connsiteX2" fmla="*/ 1102351 w 1963092"/>
                <a:gd name="connsiteY2" fmla="*/ 389002 h 2275627"/>
                <a:gd name="connsiteX3" fmla="*/ 1849846 w 1963092"/>
                <a:gd name="connsiteY3" fmla="*/ 344364 h 2275627"/>
                <a:gd name="connsiteX4" fmla="*/ 1931687 w 1963092"/>
                <a:gd name="connsiteY4" fmla="*/ 926667 h 2275627"/>
                <a:gd name="connsiteX5" fmla="*/ 1745179 w 1963092"/>
                <a:gd name="connsiteY5" fmla="*/ 1060129 h 2275627"/>
                <a:gd name="connsiteX6" fmla="*/ 1757815 w 1963092"/>
                <a:gd name="connsiteY6" fmla="*/ 1480485 h 2275627"/>
                <a:gd name="connsiteX7" fmla="*/ 1931562 w 1963092"/>
                <a:gd name="connsiteY7" fmla="*/ 1514767 h 2275627"/>
                <a:gd name="connsiteX8" fmla="*/ 1833745 w 1963092"/>
                <a:gd name="connsiteY8" fmla="*/ 2180265 h 2275627"/>
                <a:gd name="connsiteX9" fmla="*/ 1124487 w 1963092"/>
                <a:gd name="connsiteY9" fmla="*/ 2275300 h 2275627"/>
                <a:gd name="connsiteX10" fmla="*/ 153822 w 1963092"/>
                <a:gd name="connsiteY10" fmla="*/ 2113064 h 2275627"/>
                <a:gd name="connsiteX11" fmla="*/ 18503 w 1963092"/>
                <a:gd name="connsiteY11" fmla="*/ 361491 h 2275627"/>
                <a:gd name="connsiteX12" fmla="*/ 709335 w 1963092"/>
                <a:gd name="connsiteY12" fmla="*/ 389002 h 2275627"/>
                <a:gd name="connsiteX13" fmla="*/ 674431 w 1963092"/>
                <a:gd name="connsiteY13" fmla="*/ 283670 h 2275627"/>
                <a:gd name="connsiteX14" fmla="*/ 910174 w 1963092"/>
                <a:gd name="connsiteY14" fmla="*/ 3 h 2275627"/>
                <a:gd name="connsiteX0" fmla="*/ 910174 w 1963092"/>
                <a:gd name="connsiteY0" fmla="*/ 3 h 2275627"/>
                <a:gd name="connsiteX1" fmla="*/ 1124487 w 1963092"/>
                <a:gd name="connsiteY1" fmla="*/ 286050 h 2275627"/>
                <a:gd name="connsiteX2" fmla="*/ 1102351 w 1963092"/>
                <a:gd name="connsiteY2" fmla="*/ 389002 h 2275627"/>
                <a:gd name="connsiteX3" fmla="*/ 1849846 w 1963092"/>
                <a:gd name="connsiteY3" fmla="*/ 344364 h 2275627"/>
                <a:gd name="connsiteX4" fmla="*/ 1931687 w 1963092"/>
                <a:gd name="connsiteY4" fmla="*/ 926667 h 2275627"/>
                <a:gd name="connsiteX5" fmla="*/ 1745179 w 1963092"/>
                <a:gd name="connsiteY5" fmla="*/ 1060129 h 2275627"/>
                <a:gd name="connsiteX6" fmla="*/ 1757815 w 1963092"/>
                <a:gd name="connsiteY6" fmla="*/ 1480485 h 2275627"/>
                <a:gd name="connsiteX7" fmla="*/ 1931562 w 1963092"/>
                <a:gd name="connsiteY7" fmla="*/ 1514767 h 2275627"/>
                <a:gd name="connsiteX8" fmla="*/ 1833745 w 1963092"/>
                <a:gd name="connsiteY8" fmla="*/ 2180265 h 2275627"/>
                <a:gd name="connsiteX9" fmla="*/ 1124487 w 1963092"/>
                <a:gd name="connsiteY9" fmla="*/ 2275300 h 2275627"/>
                <a:gd name="connsiteX10" fmla="*/ 153822 w 1963092"/>
                <a:gd name="connsiteY10" fmla="*/ 2113064 h 2275627"/>
                <a:gd name="connsiteX11" fmla="*/ 18503 w 1963092"/>
                <a:gd name="connsiteY11" fmla="*/ 361491 h 2275627"/>
                <a:gd name="connsiteX12" fmla="*/ 709335 w 1963092"/>
                <a:gd name="connsiteY12" fmla="*/ 389002 h 2275627"/>
                <a:gd name="connsiteX13" fmla="*/ 674431 w 1963092"/>
                <a:gd name="connsiteY13" fmla="*/ 283670 h 2275627"/>
                <a:gd name="connsiteX14" fmla="*/ 910174 w 1963092"/>
                <a:gd name="connsiteY14" fmla="*/ 3 h 2275627"/>
                <a:gd name="connsiteX0" fmla="*/ 910174 w 1963092"/>
                <a:gd name="connsiteY0" fmla="*/ 3 h 2275627"/>
                <a:gd name="connsiteX1" fmla="*/ 1124487 w 1963092"/>
                <a:gd name="connsiteY1" fmla="*/ 286050 h 2275627"/>
                <a:gd name="connsiteX2" fmla="*/ 1102351 w 1963092"/>
                <a:gd name="connsiteY2" fmla="*/ 389002 h 2275627"/>
                <a:gd name="connsiteX3" fmla="*/ 1849846 w 1963092"/>
                <a:gd name="connsiteY3" fmla="*/ 344364 h 2275627"/>
                <a:gd name="connsiteX4" fmla="*/ 1931687 w 1963092"/>
                <a:gd name="connsiteY4" fmla="*/ 926667 h 2275627"/>
                <a:gd name="connsiteX5" fmla="*/ 1745179 w 1963092"/>
                <a:gd name="connsiteY5" fmla="*/ 1060129 h 2275627"/>
                <a:gd name="connsiteX6" fmla="*/ 1757815 w 1963092"/>
                <a:gd name="connsiteY6" fmla="*/ 1480485 h 2275627"/>
                <a:gd name="connsiteX7" fmla="*/ 1931562 w 1963092"/>
                <a:gd name="connsiteY7" fmla="*/ 1514767 h 2275627"/>
                <a:gd name="connsiteX8" fmla="*/ 1833745 w 1963092"/>
                <a:gd name="connsiteY8" fmla="*/ 2180265 h 2275627"/>
                <a:gd name="connsiteX9" fmla="*/ 1124487 w 1963092"/>
                <a:gd name="connsiteY9" fmla="*/ 2275300 h 2275627"/>
                <a:gd name="connsiteX10" fmla="*/ 153822 w 1963092"/>
                <a:gd name="connsiteY10" fmla="*/ 2113064 h 2275627"/>
                <a:gd name="connsiteX11" fmla="*/ 18503 w 1963092"/>
                <a:gd name="connsiteY11" fmla="*/ 361491 h 2275627"/>
                <a:gd name="connsiteX12" fmla="*/ 709335 w 1963092"/>
                <a:gd name="connsiteY12" fmla="*/ 389002 h 2275627"/>
                <a:gd name="connsiteX13" fmla="*/ 674431 w 1963092"/>
                <a:gd name="connsiteY13" fmla="*/ 283670 h 2275627"/>
                <a:gd name="connsiteX14" fmla="*/ 910174 w 1963092"/>
                <a:gd name="connsiteY14" fmla="*/ 3 h 2275627"/>
                <a:gd name="connsiteX0" fmla="*/ 910174 w 1963092"/>
                <a:gd name="connsiteY0" fmla="*/ 3 h 2275627"/>
                <a:gd name="connsiteX1" fmla="*/ 1124487 w 1963092"/>
                <a:gd name="connsiteY1" fmla="*/ 286050 h 2275627"/>
                <a:gd name="connsiteX2" fmla="*/ 1102351 w 1963092"/>
                <a:gd name="connsiteY2" fmla="*/ 389002 h 2275627"/>
                <a:gd name="connsiteX3" fmla="*/ 1849846 w 1963092"/>
                <a:gd name="connsiteY3" fmla="*/ 344364 h 2275627"/>
                <a:gd name="connsiteX4" fmla="*/ 1931687 w 1963092"/>
                <a:gd name="connsiteY4" fmla="*/ 926667 h 2275627"/>
                <a:gd name="connsiteX5" fmla="*/ 1745179 w 1963092"/>
                <a:gd name="connsiteY5" fmla="*/ 1060129 h 2275627"/>
                <a:gd name="connsiteX6" fmla="*/ 1757815 w 1963092"/>
                <a:gd name="connsiteY6" fmla="*/ 1480485 h 2275627"/>
                <a:gd name="connsiteX7" fmla="*/ 1931562 w 1963092"/>
                <a:gd name="connsiteY7" fmla="*/ 1514767 h 2275627"/>
                <a:gd name="connsiteX8" fmla="*/ 1833745 w 1963092"/>
                <a:gd name="connsiteY8" fmla="*/ 2180265 h 2275627"/>
                <a:gd name="connsiteX9" fmla="*/ 1124487 w 1963092"/>
                <a:gd name="connsiteY9" fmla="*/ 2275300 h 2275627"/>
                <a:gd name="connsiteX10" fmla="*/ 153822 w 1963092"/>
                <a:gd name="connsiteY10" fmla="*/ 2113064 h 2275627"/>
                <a:gd name="connsiteX11" fmla="*/ 18503 w 1963092"/>
                <a:gd name="connsiteY11" fmla="*/ 361491 h 2275627"/>
                <a:gd name="connsiteX12" fmla="*/ 709335 w 1963092"/>
                <a:gd name="connsiteY12" fmla="*/ 389002 h 2275627"/>
                <a:gd name="connsiteX13" fmla="*/ 674431 w 1963092"/>
                <a:gd name="connsiteY13" fmla="*/ 283670 h 2275627"/>
                <a:gd name="connsiteX14" fmla="*/ 910174 w 1963092"/>
                <a:gd name="connsiteY14" fmla="*/ 3 h 2275627"/>
                <a:gd name="connsiteX0" fmla="*/ 910174 w 1963092"/>
                <a:gd name="connsiteY0" fmla="*/ 3 h 2275627"/>
                <a:gd name="connsiteX1" fmla="*/ 1124487 w 1963092"/>
                <a:gd name="connsiteY1" fmla="*/ 286050 h 2275627"/>
                <a:gd name="connsiteX2" fmla="*/ 1102351 w 1963092"/>
                <a:gd name="connsiteY2" fmla="*/ 389002 h 2275627"/>
                <a:gd name="connsiteX3" fmla="*/ 1849846 w 1963092"/>
                <a:gd name="connsiteY3" fmla="*/ 344364 h 2275627"/>
                <a:gd name="connsiteX4" fmla="*/ 1931687 w 1963092"/>
                <a:gd name="connsiteY4" fmla="*/ 926667 h 2275627"/>
                <a:gd name="connsiteX5" fmla="*/ 1757836 w 1963092"/>
                <a:gd name="connsiteY5" fmla="*/ 1077020 h 2275627"/>
                <a:gd name="connsiteX6" fmla="*/ 1757815 w 1963092"/>
                <a:gd name="connsiteY6" fmla="*/ 1480485 h 2275627"/>
                <a:gd name="connsiteX7" fmla="*/ 1931562 w 1963092"/>
                <a:gd name="connsiteY7" fmla="*/ 1514767 h 2275627"/>
                <a:gd name="connsiteX8" fmla="*/ 1833745 w 1963092"/>
                <a:gd name="connsiteY8" fmla="*/ 2180265 h 2275627"/>
                <a:gd name="connsiteX9" fmla="*/ 1124487 w 1963092"/>
                <a:gd name="connsiteY9" fmla="*/ 2275300 h 2275627"/>
                <a:gd name="connsiteX10" fmla="*/ 153822 w 1963092"/>
                <a:gd name="connsiteY10" fmla="*/ 2113064 h 2275627"/>
                <a:gd name="connsiteX11" fmla="*/ 18503 w 1963092"/>
                <a:gd name="connsiteY11" fmla="*/ 361491 h 2275627"/>
                <a:gd name="connsiteX12" fmla="*/ 709335 w 1963092"/>
                <a:gd name="connsiteY12" fmla="*/ 389002 h 2275627"/>
                <a:gd name="connsiteX13" fmla="*/ 674431 w 1963092"/>
                <a:gd name="connsiteY13" fmla="*/ 283670 h 2275627"/>
                <a:gd name="connsiteX14" fmla="*/ 910174 w 1963092"/>
                <a:gd name="connsiteY14" fmla="*/ 3 h 2275627"/>
                <a:gd name="connsiteX0" fmla="*/ 910174 w 1960280"/>
                <a:gd name="connsiteY0" fmla="*/ 3 h 2288901"/>
                <a:gd name="connsiteX1" fmla="*/ 1124487 w 1960280"/>
                <a:gd name="connsiteY1" fmla="*/ 286050 h 2288901"/>
                <a:gd name="connsiteX2" fmla="*/ 1102351 w 1960280"/>
                <a:gd name="connsiteY2" fmla="*/ 389002 h 2288901"/>
                <a:gd name="connsiteX3" fmla="*/ 1849846 w 1960280"/>
                <a:gd name="connsiteY3" fmla="*/ 344364 h 2288901"/>
                <a:gd name="connsiteX4" fmla="*/ 1931687 w 1960280"/>
                <a:gd name="connsiteY4" fmla="*/ 926667 h 2288901"/>
                <a:gd name="connsiteX5" fmla="*/ 1757836 w 1960280"/>
                <a:gd name="connsiteY5" fmla="*/ 1077020 h 2288901"/>
                <a:gd name="connsiteX6" fmla="*/ 1757815 w 1960280"/>
                <a:gd name="connsiteY6" fmla="*/ 1480485 h 2288901"/>
                <a:gd name="connsiteX7" fmla="*/ 1931562 w 1960280"/>
                <a:gd name="connsiteY7" fmla="*/ 1514767 h 2288901"/>
                <a:gd name="connsiteX8" fmla="*/ 1808433 w 1960280"/>
                <a:gd name="connsiteY8" fmla="*/ 2222493 h 2288901"/>
                <a:gd name="connsiteX9" fmla="*/ 1124487 w 1960280"/>
                <a:gd name="connsiteY9" fmla="*/ 2275300 h 2288901"/>
                <a:gd name="connsiteX10" fmla="*/ 153822 w 1960280"/>
                <a:gd name="connsiteY10" fmla="*/ 2113064 h 2288901"/>
                <a:gd name="connsiteX11" fmla="*/ 18503 w 1960280"/>
                <a:gd name="connsiteY11" fmla="*/ 361491 h 2288901"/>
                <a:gd name="connsiteX12" fmla="*/ 709335 w 1960280"/>
                <a:gd name="connsiteY12" fmla="*/ 389002 h 2288901"/>
                <a:gd name="connsiteX13" fmla="*/ 674431 w 1960280"/>
                <a:gd name="connsiteY13" fmla="*/ 283670 h 2288901"/>
                <a:gd name="connsiteX14" fmla="*/ 910174 w 1960280"/>
                <a:gd name="connsiteY14" fmla="*/ 3 h 2288901"/>
                <a:gd name="connsiteX0" fmla="*/ 910174 w 1960280"/>
                <a:gd name="connsiteY0" fmla="*/ 3 h 2275627"/>
                <a:gd name="connsiteX1" fmla="*/ 1124487 w 1960280"/>
                <a:gd name="connsiteY1" fmla="*/ 286050 h 2275627"/>
                <a:gd name="connsiteX2" fmla="*/ 1102351 w 1960280"/>
                <a:gd name="connsiteY2" fmla="*/ 389002 h 2275627"/>
                <a:gd name="connsiteX3" fmla="*/ 1849846 w 1960280"/>
                <a:gd name="connsiteY3" fmla="*/ 344364 h 2275627"/>
                <a:gd name="connsiteX4" fmla="*/ 1931687 w 1960280"/>
                <a:gd name="connsiteY4" fmla="*/ 926667 h 2275627"/>
                <a:gd name="connsiteX5" fmla="*/ 1757836 w 1960280"/>
                <a:gd name="connsiteY5" fmla="*/ 1077020 h 2275627"/>
                <a:gd name="connsiteX6" fmla="*/ 1757815 w 1960280"/>
                <a:gd name="connsiteY6" fmla="*/ 1480485 h 2275627"/>
                <a:gd name="connsiteX7" fmla="*/ 1931562 w 1960280"/>
                <a:gd name="connsiteY7" fmla="*/ 1514767 h 2275627"/>
                <a:gd name="connsiteX8" fmla="*/ 1808433 w 1960280"/>
                <a:gd name="connsiteY8" fmla="*/ 2222493 h 2275627"/>
                <a:gd name="connsiteX9" fmla="*/ 1124487 w 1960280"/>
                <a:gd name="connsiteY9" fmla="*/ 2275300 h 2275627"/>
                <a:gd name="connsiteX10" fmla="*/ 153822 w 1960280"/>
                <a:gd name="connsiteY10" fmla="*/ 2113064 h 2275627"/>
                <a:gd name="connsiteX11" fmla="*/ 18503 w 1960280"/>
                <a:gd name="connsiteY11" fmla="*/ 361491 h 2275627"/>
                <a:gd name="connsiteX12" fmla="*/ 709335 w 1960280"/>
                <a:gd name="connsiteY12" fmla="*/ 389002 h 2275627"/>
                <a:gd name="connsiteX13" fmla="*/ 674431 w 1960280"/>
                <a:gd name="connsiteY13" fmla="*/ 283670 h 2275627"/>
                <a:gd name="connsiteX14" fmla="*/ 910174 w 1960280"/>
                <a:gd name="connsiteY14" fmla="*/ 3 h 2275627"/>
                <a:gd name="connsiteX0" fmla="*/ 910174 w 1960280"/>
                <a:gd name="connsiteY0" fmla="*/ 3 h 2277241"/>
                <a:gd name="connsiteX1" fmla="*/ 1124487 w 1960280"/>
                <a:gd name="connsiteY1" fmla="*/ 286050 h 2277241"/>
                <a:gd name="connsiteX2" fmla="*/ 1102351 w 1960280"/>
                <a:gd name="connsiteY2" fmla="*/ 389002 h 2277241"/>
                <a:gd name="connsiteX3" fmla="*/ 1849846 w 1960280"/>
                <a:gd name="connsiteY3" fmla="*/ 344364 h 2277241"/>
                <a:gd name="connsiteX4" fmla="*/ 1931687 w 1960280"/>
                <a:gd name="connsiteY4" fmla="*/ 926667 h 2277241"/>
                <a:gd name="connsiteX5" fmla="*/ 1757836 w 1960280"/>
                <a:gd name="connsiteY5" fmla="*/ 1077020 h 2277241"/>
                <a:gd name="connsiteX6" fmla="*/ 1757815 w 1960280"/>
                <a:gd name="connsiteY6" fmla="*/ 1480485 h 2277241"/>
                <a:gd name="connsiteX7" fmla="*/ 1931562 w 1960280"/>
                <a:gd name="connsiteY7" fmla="*/ 1514767 h 2277241"/>
                <a:gd name="connsiteX8" fmla="*/ 1808433 w 1960280"/>
                <a:gd name="connsiteY8" fmla="*/ 2256275 h 2277241"/>
                <a:gd name="connsiteX9" fmla="*/ 1124487 w 1960280"/>
                <a:gd name="connsiteY9" fmla="*/ 2275300 h 2277241"/>
                <a:gd name="connsiteX10" fmla="*/ 153822 w 1960280"/>
                <a:gd name="connsiteY10" fmla="*/ 2113064 h 2277241"/>
                <a:gd name="connsiteX11" fmla="*/ 18503 w 1960280"/>
                <a:gd name="connsiteY11" fmla="*/ 361491 h 2277241"/>
                <a:gd name="connsiteX12" fmla="*/ 709335 w 1960280"/>
                <a:gd name="connsiteY12" fmla="*/ 389002 h 2277241"/>
                <a:gd name="connsiteX13" fmla="*/ 674431 w 1960280"/>
                <a:gd name="connsiteY13" fmla="*/ 283670 h 2277241"/>
                <a:gd name="connsiteX14" fmla="*/ 910174 w 1960280"/>
                <a:gd name="connsiteY14" fmla="*/ 3 h 2277241"/>
                <a:gd name="connsiteX0" fmla="*/ 910174 w 1960280"/>
                <a:gd name="connsiteY0" fmla="*/ 3 h 2275627"/>
                <a:gd name="connsiteX1" fmla="*/ 1124487 w 1960280"/>
                <a:gd name="connsiteY1" fmla="*/ 286050 h 2275627"/>
                <a:gd name="connsiteX2" fmla="*/ 1102351 w 1960280"/>
                <a:gd name="connsiteY2" fmla="*/ 389002 h 2275627"/>
                <a:gd name="connsiteX3" fmla="*/ 1849846 w 1960280"/>
                <a:gd name="connsiteY3" fmla="*/ 344364 h 2275627"/>
                <a:gd name="connsiteX4" fmla="*/ 1931687 w 1960280"/>
                <a:gd name="connsiteY4" fmla="*/ 926667 h 2275627"/>
                <a:gd name="connsiteX5" fmla="*/ 1757836 w 1960280"/>
                <a:gd name="connsiteY5" fmla="*/ 1077020 h 2275627"/>
                <a:gd name="connsiteX6" fmla="*/ 1757815 w 1960280"/>
                <a:gd name="connsiteY6" fmla="*/ 1480485 h 2275627"/>
                <a:gd name="connsiteX7" fmla="*/ 1931562 w 1960280"/>
                <a:gd name="connsiteY7" fmla="*/ 1514767 h 2275627"/>
                <a:gd name="connsiteX8" fmla="*/ 1808433 w 1960280"/>
                <a:gd name="connsiteY8" fmla="*/ 2256275 h 2275627"/>
                <a:gd name="connsiteX9" fmla="*/ 1124487 w 1960280"/>
                <a:gd name="connsiteY9" fmla="*/ 2275300 h 2275627"/>
                <a:gd name="connsiteX10" fmla="*/ 153822 w 1960280"/>
                <a:gd name="connsiteY10" fmla="*/ 2113064 h 2275627"/>
                <a:gd name="connsiteX11" fmla="*/ 18503 w 1960280"/>
                <a:gd name="connsiteY11" fmla="*/ 361491 h 2275627"/>
                <a:gd name="connsiteX12" fmla="*/ 709335 w 1960280"/>
                <a:gd name="connsiteY12" fmla="*/ 389002 h 2275627"/>
                <a:gd name="connsiteX13" fmla="*/ 674431 w 1960280"/>
                <a:gd name="connsiteY13" fmla="*/ 283670 h 2275627"/>
                <a:gd name="connsiteX14" fmla="*/ 910174 w 1960280"/>
                <a:gd name="connsiteY14" fmla="*/ 3 h 2275627"/>
                <a:gd name="connsiteX0" fmla="*/ 910174 w 1960280"/>
                <a:gd name="connsiteY0" fmla="*/ 3 h 2275627"/>
                <a:gd name="connsiteX1" fmla="*/ 1124487 w 1960280"/>
                <a:gd name="connsiteY1" fmla="*/ 286050 h 2275627"/>
                <a:gd name="connsiteX2" fmla="*/ 1102351 w 1960280"/>
                <a:gd name="connsiteY2" fmla="*/ 389002 h 2275627"/>
                <a:gd name="connsiteX3" fmla="*/ 1849846 w 1960280"/>
                <a:gd name="connsiteY3" fmla="*/ 344364 h 2275627"/>
                <a:gd name="connsiteX4" fmla="*/ 1931687 w 1960280"/>
                <a:gd name="connsiteY4" fmla="*/ 926667 h 2275627"/>
                <a:gd name="connsiteX5" fmla="*/ 1757836 w 1960280"/>
                <a:gd name="connsiteY5" fmla="*/ 1077020 h 2275627"/>
                <a:gd name="connsiteX6" fmla="*/ 1757815 w 1960280"/>
                <a:gd name="connsiteY6" fmla="*/ 1480485 h 2275627"/>
                <a:gd name="connsiteX7" fmla="*/ 1931562 w 1960280"/>
                <a:gd name="connsiteY7" fmla="*/ 1514767 h 2275627"/>
                <a:gd name="connsiteX8" fmla="*/ 1808433 w 1960280"/>
                <a:gd name="connsiteY8" fmla="*/ 2239384 h 2275627"/>
                <a:gd name="connsiteX9" fmla="*/ 1124487 w 1960280"/>
                <a:gd name="connsiteY9" fmla="*/ 2275300 h 2275627"/>
                <a:gd name="connsiteX10" fmla="*/ 153822 w 1960280"/>
                <a:gd name="connsiteY10" fmla="*/ 2113064 h 2275627"/>
                <a:gd name="connsiteX11" fmla="*/ 18503 w 1960280"/>
                <a:gd name="connsiteY11" fmla="*/ 361491 h 2275627"/>
                <a:gd name="connsiteX12" fmla="*/ 709335 w 1960280"/>
                <a:gd name="connsiteY12" fmla="*/ 389002 h 2275627"/>
                <a:gd name="connsiteX13" fmla="*/ 674431 w 1960280"/>
                <a:gd name="connsiteY13" fmla="*/ 283670 h 2275627"/>
                <a:gd name="connsiteX14" fmla="*/ 910174 w 1960280"/>
                <a:gd name="connsiteY14" fmla="*/ 3 h 2275627"/>
                <a:gd name="connsiteX0" fmla="*/ 910174 w 1960280"/>
                <a:gd name="connsiteY0" fmla="*/ 3 h 2275627"/>
                <a:gd name="connsiteX1" fmla="*/ 1124487 w 1960280"/>
                <a:gd name="connsiteY1" fmla="*/ 286050 h 2275627"/>
                <a:gd name="connsiteX2" fmla="*/ 1102351 w 1960280"/>
                <a:gd name="connsiteY2" fmla="*/ 389002 h 2275627"/>
                <a:gd name="connsiteX3" fmla="*/ 1849846 w 1960280"/>
                <a:gd name="connsiteY3" fmla="*/ 344364 h 2275627"/>
                <a:gd name="connsiteX4" fmla="*/ 1931687 w 1960280"/>
                <a:gd name="connsiteY4" fmla="*/ 926667 h 2275627"/>
                <a:gd name="connsiteX5" fmla="*/ 1757836 w 1960280"/>
                <a:gd name="connsiteY5" fmla="*/ 1077020 h 2275627"/>
                <a:gd name="connsiteX6" fmla="*/ 1757815 w 1960280"/>
                <a:gd name="connsiteY6" fmla="*/ 1480485 h 2275627"/>
                <a:gd name="connsiteX7" fmla="*/ 1931562 w 1960280"/>
                <a:gd name="connsiteY7" fmla="*/ 1514767 h 2275627"/>
                <a:gd name="connsiteX8" fmla="*/ 1808433 w 1960280"/>
                <a:gd name="connsiteY8" fmla="*/ 2239384 h 2275627"/>
                <a:gd name="connsiteX9" fmla="*/ 1124487 w 1960280"/>
                <a:gd name="connsiteY9" fmla="*/ 2275300 h 2275627"/>
                <a:gd name="connsiteX10" fmla="*/ 153822 w 1960280"/>
                <a:gd name="connsiteY10" fmla="*/ 2113064 h 2275627"/>
                <a:gd name="connsiteX11" fmla="*/ 18503 w 1960280"/>
                <a:gd name="connsiteY11" fmla="*/ 361491 h 2275627"/>
                <a:gd name="connsiteX12" fmla="*/ 709335 w 1960280"/>
                <a:gd name="connsiteY12" fmla="*/ 389002 h 2275627"/>
                <a:gd name="connsiteX13" fmla="*/ 674431 w 1960280"/>
                <a:gd name="connsiteY13" fmla="*/ 283670 h 2275627"/>
                <a:gd name="connsiteX14" fmla="*/ 910174 w 1960280"/>
                <a:gd name="connsiteY14" fmla="*/ 3 h 2275627"/>
                <a:gd name="connsiteX0" fmla="*/ 910174 w 1960280"/>
                <a:gd name="connsiteY0" fmla="*/ 3 h 2258837"/>
                <a:gd name="connsiteX1" fmla="*/ 1124487 w 1960280"/>
                <a:gd name="connsiteY1" fmla="*/ 286050 h 2258837"/>
                <a:gd name="connsiteX2" fmla="*/ 1102351 w 1960280"/>
                <a:gd name="connsiteY2" fmla="*/ 389002 h 2258837"/>
                <a:gd name="connsiteX3" fmla="*/ 1849846 w 1960280"/>
                <a:gd name="connsiteY3" fmla="*/ 344364 h 2258837"/>
                <a:gd name="connsiteX4" fmla="*/ 1931687 w 1960280"/>
                <a:gd name="connsiteY4" fmla="*/ 926667 h 2258837"/>
                <a:gd name="connsiteX5" fmla="*/ 1757836 w 1960280"/>
                <a:gd name="connsiteY5" fmla="*/ 1077020 h 2258837"/>
                <a:gd name="connsiteX6" fmla="*/ 1757815 w 1960280"/>
                <a:gd name="connsiteY6" fmla="*/ 1480485 h 2258837"/>
                <a:gd name="connsiteX7" fmla="*/ 1931562 w 1960280"/>
                <a:gd name="connsiteY7" fmla="*/ 1514767 h 2258837"/>
                <a:gd name="connsiteX8" fmla="*/ 1808433 w 1960280"/>
                <a:gd name="connsiteY8" fmla="*/ 2239384 h 2258837"/>
                <a:gd name="connsiteX9" fmla="*/ 1124487 w 1960280"/>
                <a:gd name="connsiteY9" fmla="*/ 2258409 h 2258837"/>
                <a:gd name="connsiteX10" fmla="*/ 153822 w 1960280"/>
                <a:gd name="connsiteY10" fmla="*/ 2113064 h 2258837"/>
                <a:gd name="connsiteX11" fmla="*/ 18503 w 1960280"/>
                <a:gd name="connsiteY11" fmla="*/ 361491 h 2258837"/>
                <a:gd name="connsiteX12" fmla="*/ 709335 w 1960280"/>
                <a:gd name="connsiteY12" fmla="*/ 389002 h 2258837"/>
                <a:gd name="connsiteX13" fmla="*/ 674431 w 1960280"/>
                <a:gd name="connsiteY13" fmla="*/ 283670 h 2258837"/>
                <a:gd name="connsiteX14" fmla="*/ 910174 w 1960280"/>
                <a:gd name="connsiteY14" fmla="*/ 3 h 2258837"/>
                <a:gd name="connsiteX0" fmla="*/ 899696 w 1949802"/>
                <a:gd name="connsiteY0" fmla="*/ 3 h 2259180"/>
                <a:gd name="connsiteX1" fmla="*/ 1114009 w 1949802"/>
                <a:gd name="connsiteY1" fmla="*/ 286050 h 2259180"/>
                <a:gd name="connsiteX2" fmla="*/ 1091873 w 1949802"/>
                <a:gd name="connsiteY2" fmla="*/ 389002 h 2259180"/>
                <a:gd name="connsiteX3" fmla="*/ 1839368 w 1949802"/>
                <a:gd name="connsiteY3" fmla="*/ 344364 h 2259180"/>
                <a:gd name="connsiteX4" fmla="*/ 1921209 w 1949802"/>
                <a:gd name="connsiteY4" fmla="*/ 926667 h 2259180"/>
                <a:gd name="connsiteX5" fmla="*/ 1747358 w 1949802"/>
                <a:gd name="connsiteY5" fmla="*/ 1077020 h 2259180"/>
                <a:gd name="connsiteX6" fmla="*/ 1747337 w 1949802"/>
                <a:gd name="connsiteY6" fmla="*/ 1480485 h 2259180"/>
                <a:gd name="connsiteX7" fmla="*/ 1921084 w 1949802"/>
                <a:gd name="connsiteY7" fmla="*/ 1514767 h 2259180"/>
                <a:gd name="connsiteX8" fmla="*/ 1797955 w 1949802"/>
                <a:gd name="connsiteY8" fmla="*/ 2239384 h 2259180"/>
                <a:gd name="connsiteX9" fmla="*/ 1114009 w 1949802"/>
                <a:gd name="connsiteY9" fmla="*/ 2258409 h 2259180"/>
                <a:gd name="connsiteX10" fmla="*/ 219284 w 1949802"/>
                <a:gd name="connsiteY10" fmla="*/ 2138401 h 2259180"/>
                <a:gd name="connsiteX11" fmla="*/ 8025 w 1949802"/>
                <a:gd name="connsiteY11" fmla="*/ 361491 h 2259180"/>
                <a:gd name="connsiteX12" fmla="*/ 698857 w 1949802"/>
                <a:gd name="connsiteY12" fmla="*/ 389002 h 2259180"/>
                <a:gd name="connsiteX13" fmla="*/ 663953 w 1949802"/>
                <a:gd name="connsiteY13" fmla="*/ 283670 h 2259180"/>
                <a:gd name="connsiteX14" fmla="*/ 899696 w 1949802"/>
                <a:gd name="connsiteY14" fmla="*/ 3 h 2259180"/>
                <a:gd name="connsiteX0" fmla="*/ 906137 w 1956243"/>
                <a:gd name="connsiteY0" fmla="*/ 3 h 2259180"/>
                <a:gd name="connsiteX1" fmla="*/ 1120450 w 1956243"/>
                <a:gd name="connsiteY1" fmla="*/ 286050 h 2259180"/>
                <a:gd name="connsiteX2" fmla="*/ 1098314 w 1956243"/>
                <a:gd name="connsiteY2" fmla="*/ 389002 h 2259180"/>
                <a:gd name="connsiteX3" fmla="*/ 1845809 w 1956243"/>
                <a:gd name="connsiteY3" fmla="*/ 344364 h 2259180"/>
                <a:gd name="connsiteX4" fmla="*/ 1927650 w 1956243"/>
                <a:gd name="connsiteY4" fmla="*/ 926667 h 2259180"/>
                <a:gd name="connsiteX5" fmla="*/ 1753799 w 1956243"/>
                <a:gd name="connsiteY5" fmla="*/ 1077020 h 2259180"/>
                <a:gd name="connsiteX6" fmla="*/ 1753778 w 1956243"/>
                <a:gd name="connsiteY6" fmla="*/ 1480485 h 2259180"/>
                <a:gd name="connsiteX7" fmla="*/ 1927525 w 1956243"/>
                <a:gd name="connsiteY7" fmla="*/ 1514767 h 2259180"/>
                <a:gd name="connsiteX8" fmla="*/ 1804396 w 1956243"/>
                <a:gd name="connsiteY8" fmla="*/ 2239384 h 2259180"/>
                <a:gd name="connsiteX9" fmla="*/ 1120450 w 1956243"/>
                <a:gd name="connsiteY9" fmla="*/ 2258409 h 2259180"/>
                <a:gd name="connsiteX10" fmla="*/ 225725 w 1956243"/>
                <a:gd name="connsiteY10" fmla="*/ 2138401 h 2259180"/>
                <a:gd name="connsiteX11" fmla="*/ 14466 w 1956243"/>
                <a:gd name="connsiteY11" fmla="*/ 361491 h 2259180"/>
                <a:gd name="connsiteX12" fmla="*/ 705298 w 1956243"/>
                <a:gd name="connsiteY12" fmla="*/ 389002 h 2259180"/>
                <a:gd name="connsiteX13" fmla="*/ 670394 w 1956243"/>
                <a:gd name="connsiteY13" fmla="*/ 283670 h 2259180"/>
                <a:gd name="connsiteX14" fmla="*/ 906137 w 1956243"/>
                <a:gd name="connsiteY14" fmla="*/ 3 h 2259180"/>
                <a:gd name="connsiteX0" fmla="*/ 906137 w 1956243"/>
                <a:gd name="connsiteY0" fmla="*/ 3 h 2263970"/>
                <a:gd name="connsiteX1" fmla="*/ 1120450 w 1956243"/>
                <a:gd name="connsiteY1" fmla="*/ 286050 h 2263970"/>
                <a:gd name="connsiteX2" fmla="*/ 1098314 w 1956243"/>
                <a:gd name="connsiteY2" fmla="*/ 389002 h 2263970"/>
                <a:gd name="connsiteX3" fmla="*/ 1845809 w 1956243"/>
                <a:gd name="connsiteY3" fmla="*/ 344364 h 2263970"/>
                <a:gd name="connsiteX4" fmla="*/ 1927650 w 1956243"/>
                <a:gd name="connsiteY4" fmla="*/ 926667 h 2263970"/>
                <a:gd name="connsiteX5" fmla="*/ 1753799 w 1956243"/>
                <a:gd name="connsiteY5" fmla="*/ 1077020 h 2263970"/>
                <a:gd name="connsiteX6" fmla="*/ 1753778 w 1956243"/>
                <a:gd name="connsiteY6" fmla="*/ 1480485 h 2263970"/>
                <a:gd name="connsiteX7" fmla="*/ 1927525 w 1956243"/>
                <a:gd name="connsiteY7" fmla="*/ 1514767 h 2263970"/>
                <a:gd name="connsiteX8" fmla="*/ 1804396 w 1956243"/>
                <a:gd name="connsiteY8" fmla="*/ 2239384 h 2263970"/>
                <a:gd name="connsiteX9" fmla="*/ 1120450 w 1956243"/>
                <a:gd name="connsiteY9" fmla="*/ 2258409 h 2263970"/>
                <a:gd name="connsiteX10" fmla="*/ 225725 w 1956243"/>
                <a:gd name="connsiteY10" fmla="*/ 2138401 h 2263970"/>
                <a:gd name="connsiteX11" fmla="*/ 14466 w 1956243"/>
                <a:gd name="connsiteY11" fmla="*/ 361491 h 2263970"/>
                <a:gd name="connsiteX12" fmla="*/ 705298 w 1956243"/>
                <a:gd name="connsiteY12" fmla="*/ 389002 h 2263970"/>
                <a:gd name="connsiteX13" fmla="*/ 670394 w 1956243"/>
                <a:gd name="connsiteY13" fmla="*/ 283670 h 2263970"/>
                <a:gd name="connsiteX14" fmla="*/ 906137 w 1956243"/>
                <a:gd name="connsiteY14" fmla="*/ 3 h 2263970"/>
                <a:gd name="connsiteX0" fmla="*/ 906137 w 1956243"/>
                <a:gd name="connsiteY0" fmla="*/ 3 h 2263970"/>
                <a:gd name="connsiteX1" fmla="*/ 1120450 w 1956243"/>
                <a:gd name="connsiteY1" fmla="*/ 286050 h 2263970"/>
                <a:gd name="connsiteX2" fmla="*/ 1098314 w 1956243"/>
                <a:gd name="connsiteY2" fmla="*/ 389002 h 2263970"/>
                <a:gd name="connsiteX3" fmla="*/ 1845809 w 1956243"/>
                <a:gd name="connsiteY3" fmla="*/ 344364 h 2263970"/>
                <a:gd name="connsiteX4" fmla="*/ 1927650 w 1956243"/>
                <a:gd name="connsiteY4" fmla="*/ 926667 h 2263970"/>
                <a:gd name="connsiteX5" fmla="*/ 1753799 w 1956243"/>
                <a:gd name="connsiteY5" fmla="*/ 1077020 h 2263970"/>
                <a:gd name="connsiteX6" fmla="*/ 1766759 w 1956243"/>
                <a:gd name="connsiteY6" fmla="*/ 1489147 h 2263970"/>
                <a:gd name="connsiteX7" fmla="*/ 1927525 w 1956243"/>
                <a:gd name="connsiteY7" fmla="*/ 1514767 h 2263970"/>
                <a:gd name="connsiteX8" fmla="*/ 1804396 w 1956243"/>
                <a:gd name="connsiteY8" fmla="*/ 2239384 h 2263970"/>
                <a:gd name="connsiteX9" fmla="*/ 1120450 w 1956243"/>
                <a:gd name="connsiteY9" fmla="*/ 2258409 h 2263970"/>
                <a:gd name="connsiteX10" fmla="*/ 225725 w 1956243"/>
                <a:gd name="connsiteY10" fmla="*/ 2138401 h 2263970"/>
                <a:gd name="connsiteX11" fmla="*/ 14466 w 1956243"/>
                <a:gd name="connsiteY11" fmla="*/ 361491 h 2263970"/>
                <a:gd name="connsiteX12" fmla="*/ 705298 w 1956243"/>
                <a:gd name="connsiteY12" fmla="*/ 389002 h 2263970"/>
                <a:gd name="connsiteX13" fmla="*/ 670394 w 1956243"/>
                <a:gd name="connsiteY13" fmla="*/ 283670 h 2263970"/>
                <a:gd name="connsiteX14" fmla="*/ 906137 w 1956243"/>
                <a:gd name="connsiteY14" fmla="*/ 3 h 2263970"/>
                <a:gd name="connsiteX0" fmla="*/ 906137 w 1956243"/>
                <a:gd name="connsiteY0" fmla="*/ 3 h 2263970"/>
                <a:gd name="connsiteX1" fmla="*/ 1120450 w 1956243"/>
                <a:gd name="connsiteY1" fmla="*/ 286050 h 2263970"/>
                <a:gd name="connsiteX2" fmla="*/ 1098314 w 1956243"/>
                <a:gd name="connsiteY2" fmla="*/ 389002 h 2263970"/>
                <a:gd name="connsiteX3" fmla="*/ 1845809 w 1956243"/>
                <a:gd name="connsiteY3" fmla="*/ 344364 h 2263970"/>
                <a:gd name="connsiteX4" fmla="*/ 1927650 w 1956243"/>
                <a:gd name="connsiteY4" fmla="*/ 926667 h 2263970"/>
                <a:gd name="connsiteX5" fmla="*/ 1753799 w 1956243"/>
                <a:gd name="connsiteY5" fmla="*/ 1077020 h 2263970"/>
                <a:gd name="connsiteX6" fmla="*/ 1766759 w 1956243"/>
                <a:gd name="connsiteY6" fmla="*/ 1489147 h 2263970"/>
                <a:gd name="connsiteX7" fmla="*/ 1927525 w 1956243"/>
                <a:gd name="connsiteY7" fmla="*/ 1514767 h 2263970"/>
                <a:gd name="connsiteX8" fmla="*/ 1804396 w 1956243"/>
                <a:gd name="connsiteY8" fmla="*/ 2239384 h 2263970"/>
                <a:gd name="connsiteX9" fmla="*/ 1120450 w 1956243"/>
                <a:gd name="connsiteY9" fmla="*/ 2258409 h 2263970"/>
                <a:gd name="connsiteX10" fmla="*/ 225725 w 1956243"/>
                <a:gd name="connsiteY10" fmla="*/ 2138401 h 2263970"/>
                <a:gd name="connsiteX11" fmla="*/ 14466 w 1956243"/>
                <a:gd name="connsiteY11" fmla="*/ 361491 h 2263970"/>
                <a:gd name="connsiteX12" fmla="*/ 705298 w 1956243"/>
                <a:gd name="connsiteY12" fmla="*/ 389002 h 2263970"/>
                <a:gd name="connsiteX13" fmla="*/ 670394 w 1956243"/>
                <a:gd name="connsiteY13" fmla="*/ 283670 h 2263970"/>
                <a:gd name="connsiteX14" fmla="*/ 906137 w 1956243"/>
                <a:gd name="connsiteY14" fmla="*/ 3 h 2263970"/>
                <a:gd name="connsiteX0" fmla="*/ 906137 w 1956243"/>
                <a:gd name="connsiteY0" fmla="*/ 3 h 2263970"/>
                <a:gd name="connsiteX1" fmla="*/ 1120450 w 1956243"/>
                <a:gd name="connsiteY1" fmla="*/ 286050 h 2263970"/>
                <a:gd name="connsiteX2" fmla="*/ 1098314 w 1956243"/>
                <a:gd name="connsiteY2" fmla="*/ 389002 h 2263970"/>
                <a:gd name="connsiteX3" fmla="*/ 1845809 w 1956243"/>
                <a:gd name="connsiteY3" fmla="*/ 344364 h 2263970"/>
                <a:gd name="connsiteX4" fmla="*/ 1927650 w 1956243"/>
                <a:gd name="connsiteY4" fmla="*/ 926667 h 2263970"/>
                <a:gd name="connsiteX5" fmla="*/ 1753799 w 1956243"/>
                <a:gd name="connsiteY5" fmla="*/ 1077020 h 2263970"/>
                <a:gd name="connsiteX6" fmla="*/ 1766759 w 1956243"/>
                <a:gd name="connsiteY6" fmla="*/ 1454499 h 2263970"/>
                <a:gd name="connsiteX7" fmla="*/ 1927525 w 1956243"/>
                <a:gd name="connsiteY7" fmla="*/ 1514767 h 2263970"/>
                <a:gd name="connsiteX8" fmla="*/ 1804396 w 1956243"/>
                <a:gd name="connsiteY8" fmla="*/ 2239384 h 2263970"/>
                <a:gd name="connsiteX9" fmla="*/ 1120450 w 1956243"/>
                <a:gd name="connsiteY9" fmla="*/ 2258409 h 2263970"/>
                <a:gd name="connsiteX10" fmla="*/ 225725 w 1956243"/>
                <a:gd name="connsiteY10" fmla="*/ 2138401 h 2263970"/>
                <a:gd name="connsiteX11" fmla="*/ 14466 w 1956243"/>
                <a:gd name="connsiteY11" fmla="*/ 361491 h 2263970"/>
                <a:gd name="connsiteX12" fmla="*/ 705298 w 1956243"/>
                <a:gd name="connsiteY12" fmla="*/ 389002 h 2263970"/>
                <a:gd name="connsiteX13" fmla="*/ 670394 w 1956243"/>
                <a:gd name="connsiteY13" fmla="*/ 283670 h 2263970"/>
                <a:gd name="connsiteX14" fmla="*/ 906137 w 1956243"/>
                <a:gd name="connsiteY14" fmla="*/ 3 h 2263970"/>
                <a:gd name="connsiteX0" fmla="*/ 906137 w 1956243"/>
                <a:gd name="connsiteY0" fmla="*/ 3 h 2263970"/>
                <a:gd name="connsiteX1" fmla="*/ 1120450 w 1956243"/>
                <a:gd name="connsiteY1" fmla="*/ 286050 h 2263970"/>
                <a:gd name="connsiteX2" fmla="*/ 1098314 w 1956243"/>
                <a:gd name="connsiteY2" fmla="*/ 389002 h 2263970"/>
                <a:gd name="connsiteX3" fmla="*/ 1845809 w 1956243"/>
                <a:gd name="connsiteY3" fmla="*/ 344364 h 2263970"/>
                <a:gd name="connsiteX4" fmla="*/ 1927650 w 1956243"/>
                <a:gd name="connsiteY4" fmla="*/ 926667 h 2263970"/>
                <a:gd name="connsiteX5" fmla="*/ 1753799 w 1956243"/>
                <a:gd name="connsiteY5" fmla="*/ 1077020 h 2263970"/>
                <a:gd name="connsiteX6" fmla="*/ 1766759 w 1956243"/>
                <a:gd name="connsiteY6" fmla="*/ 1454499 h 2263970"/>
                <a:gd name="connsiteX7" fmla="*/ 1927525 w 1956243"/>
                <a:gd name="connsiteY7" fmla="*/ 1514767 h 2263970"/>
                <a:gd name="connsiteX8" fmla="*/ 1804396 w 1956243"/>
                <a:gd name="connsiteY8" fmla="*/ 2239384 h 2263970"/>
                <a:gd name="connsiteX9" fmla="*/ 1120450 w 1956243"/>
                <a:gd name="connsiteY9" fmla="*/ 2258409 h 2263970"/>
                <a:gd name="connsiteX10" fmla="*/ 225725 w 1956243"/>
                <a:gd name="connsiteY10" fmla="*/ 2138401 h 2263970"/>
                <a:gd name="connsiteX11" fmla="*/ 14466 w 1956243"/>
                <a:gd name="connsiteY11" fmla="*/ 361491 h 2263970"/>
                <a:gd name="connsiteX12" fmla="*/ 705298 w 1956243"/>
                <a:gd name="connsiteY12" fmla="*/ 389002 h 2263970"/>
                <a:gd name="connsiteX13" fmla="*/ 670394 w 1956243"/>
                <a:gd name="connsiteY13" fmla="*/ 283670 h 2263970"/>
                <a:gd name="connsiteX14" fmla="*/ 906137 w 1956243"/>
                <a:gd name="connsiteY14" fmla="*/ 3 h 2263970"/>
                <a:gd name="connsiteX0" fmla="*/ 906137 w 1956243"/>
                <a:gd name="connsiteY0" fmla="*/ 3 h 2263970"/>
                <a:gd name="connsiteX1" fmla="*/ 1120450 w 1956243"/>
                <a:gd name="connsiteY1" fmla="*/ 286050 h 2263970"/>
                <a:gd name="connsiteX2" fmla="*/ 1098314 w 1956243"/>
                <a:gd name="connsiteY2" fmla="*/ 389002 h 2263970"/>
                <a:gd name="connsiteX3" fmla="*/ 1845809 w 1956243"/>
                <a:gd name="connsiteY3" fmla="*/ 344364 h 2263970"/>
                <a:gd name="connsiteX4" fmla="*/ 1927650 w 1956243"/>
                <a:gd name="connsiteY4" fmla="*/ 926667 h 2263970"/>
                <a:gd name="connsiteX5" fmla="*/ 1753799 w 1956243"/>
                <a:gd name="connsiteY5" fmla="*/ 1077020 h 2263970"/>
                <a:gd name="connsiteX6" fmla="*/ 1766759 w 1956243"/>
                <a:gd name="connsiteY6" fmla="*/ 1454499 h 2263970"/>
                <a:gd name="connsiteX7" fmla="*/ 1927525 w 1956243"/>
                <a:gd name="connsiteY7" fmla="*/ 1514767 h 2263970"/>
                <a:gd name="connsiteX8" fmla="*/ 1804396 w 1956243"/>
                <a:gd name="connsiteY8" fmla="*/ 2239384 h 2263970"/>
                <a:gd name="connsiteX9" fmla="*/ 1120450 w 1956243"/>
                <a:gd name="connsiteY9" fmla="*/ 2258409 h 2263970"/>
                <a:gd name="connsiteX10" fmla="*/ 225725 w 1956243"/>
                <a:gd name="connsiteY10" fmla="*/ 2138401 h 2263970"/>
                <a:gd name="connsiteX11" fmla="*/ 14466 w 1956243"/>
                <a:gd name="connsiteY11" fmla="*/ 361491 h 2263970"/>
                <a:gd name="connsiteX12" fmla="*/ 705298 w 1956243"/>
                <a:gd name="connsiteY12" fmla="*/ 389002 h 2263970"/>
                <a:gd name="connsiteX13" fmla="*/ 670394 w 1956243"/>
                <a:gd name="connsiteY13" fmla="*/ 283670 h 2263970"/>
                <a:gd name="connsiteX14" fmla="*/ 906137 w 1956243"/>
                <a:gd name="connsiteY14" fmla="*/ 3 h 2263970"/>
                <a:gd name="connsiteX0" fmla="*/ 906137 w 1931946"/>
                <a:gd name="connsiteY0" fmla="*/ 3 h 2263970"/>
                <a:gd name="connsiteX1" fmla="*/ 1120450 w 1931946"/>
                <a:gd name="connsiteY1" fmla="*/ 286050 h 2263970"/>
                <a:gd name="connsiteX2" fmla="*/ 1098314 w 1931946"/>
                <a:gd name="connsiteY2" fmla="*/ 389002 h 2263970"/>
                <a:gd name="connsiteX3" fmla="*/ 1845809 w 1931946"/>
                <a:gd name="connsiteY3" fmla="*/ 344364 h 2263970"/>
                <a:gd name="connsiteX4" fmla="*/ 1927650 w 1931946"/>
                <a:gd name="connsiteY4" fmla="*/ 926667 h 2263970"/>
                <a:gd name="connsiteX5" fmla="*/ 1753799 w 1931946"/>
                <a:gd name="connsiteY5" fmla="*/ 1077020 h 2263970"/>
                <a:gd name="connsiteX6" fmla="*/ 1766759 w 1931946"/>
                <a:gd name="connsiteY6" fmla="*/ 1454499 h 2263970"/>
                <a:gd name="connsiteX7" fmla="*/ 1927525 w 1931946"/>
                <a:gd name="connsiteY7" fmla="*/ 1514767 h 2263970"/>
                <a:gd name="connsiteX8" fmla="*/ 1804396 w 1931946"/>
                <a:gd name="connsiteY8" fmla="*/ 2239384 h 2263970"/>
                <a:gd name="connsiteX9" fmla="*/ 1120450 w 1931946"/>
                <a:gd name="connsiteY9" fmla="*/ 2258409 h 2263970"/>
                <a:gd name="connsiteX10" fmla="*/ 225725 w 1931946"/>
                <a:gd name="connsiteY10" fmla="*/ 2138401 h 2263970"/>
                <a:gd name="connsiteX11" fmla="*/ 14466 w 1931946"/>
                <a:gd name="connsiteY11" fmla="*/ 361491 h 2263970"/>
                <a:gd name="connsiteX12" fmla="*/ 705298 w 1931946"/>
                <a:gd name="connsiteY12" fmla="*/ 389002 h 2263970"/>
                <a:gd name="connsiteX13" fmla="*/ 670394 w 1931946"/>
                <a:gd name="connsiteY13" fmla="*/ 283670 h 2263970"/>
                <a:gd name="connsiteX14" fmla="*/ 906137 w 1931946"/>
                <a:gd name="connsiteY14" fmla="*/ 3 h 226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31946" h="2263970">
                  <a:moveTo>
                    <a:pt x="906137" y="3"/>
                  </a:moveTo>
                  <a:cubicBezTo>
                    <a:pt x="1075206" y="-691"/>
                    <a:pt x="1243189" y="120921"/>
                    <a:pt x="1120450" y="286050"/>
                  </a:cubicBezTo>
                  <a:cubicBezTo>
                    <a:pt x="1104340" y="315682"/>
                    <a:pt x="1092558" y="348101"/>
                    <a:pt x="1098314" y="389002"/>
                  </a:cubicBezTo>
                  <a:cubicBezTo>
                    <a:pt x="1194246" y="484951"/>
                    <a:pt x="1608044" y="452477"/>
                    <a:pt x="1845809" y="344364"/>
                  </a:cubicBezTo>
                  <a:cubicBezTo>
                    <a:pt x="1861888" y="474789"/>
                    <a:pt x="1952535" y="783619"/>
                    <a:pt x="1927650" y="926667"/>
                  </a:cubicBezTo>
                  <a:cubicBezTo>
                    <a:pt x="1918556" y="1024060"/>
                    <a:pt x="1874523" y="1170180"/>
                    <a:pt x="1753799" y="1077020"/>
                  </a:cubicBezTo>
                  <a:cubicBezTo>
                    <a:pt x="1392171" y="912743"/>
                    <a:pt x="1341299" y="1699348"/>
                    <a:pt x="1766759" y="1454499"/>
                  </a:cubicBezTo>
                  <a:cubicBezTo>
                    <a:pt x="1938149" y="1390906"/>
                    <a:pt x="1908825" y="1423581"/>
                    <a:pt x="1927525" y="1514767"/>
                  </a:cubicBezTo>
                  <a:cubicBezTo>
                    <a:pt x="1956145" y="1654326"/>
                    <a:pt x="1822471" y="2110785"/>
                    <a:pt x="1804396" y="2239384"/>
                  </a:cubicBezTo>
                  <a:cubicBezTo>
                    <a:pt x="1568638" y="2239456"/>
                    <a:pt x="1424168" y="2255093"/>
                    <a:pt x="1120450" y="2258409"/>
                  </a:cubicBezTo>
                  <a:cubicBezTo>
                    <a:pt x="938254" y="2263935"/>
                    <a:pt x="519164" y="2292036"/>
                    <a:pt x="225725" y="2138401"/>
                  </a:cubicBezTo>
                  <a:cubicBezTo>
                    <a:pt x="-11999" y="1854534"/>
                    <a:pt x="-18794" y="656753"/>
                    <a:pt x="14466" y="361491"/>
                  </a:cubicBezTo>
                  <a:cubicBezTo>
                    <a:pt x="327616" y="422860"/>
                    <a:pt x="667187" y="488473"/>
                    <a:pt x="705298" y="389002"/>
                  </a:cubicBezTo>
                  <a:cubicBezTo>
                    <a:pt x="715619" y="365427"/>
                    <a:pt x="706047" y="333342"/>
                    <a:pt x="670394" y="283670"/>
                  </a:cubicBezTo>
                  <a:cubicBezTo>
                    <a:pt x="564428" y="96344"/>
                    <a:pt x="737068" y="698"/>
                    <a:pt x="906137" y="3"/>
                  </a:cubicBezTo>
                  <a:close/>
                </a:path>
              </a:pathLst>
            </a:custGeom>
            <a:grpFill/>
            <a:ln>
              <a:noFill/>
            </a:ln>
            <a:effectLst/>
            <a:scene3d>
              <a:camera prst="orthographicFront"/>
              <a:lightRig rig="threePt" dir="t"/>
            </a:scene3d>
            <a:sp3d prstMaterial="dkEdge">
              <a:bevelT w="508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29" name="TextBox 28"/>
            <p:cNvSpPr txBox="1"/>
            <p:nvPr/>
          </p:nvSpPr>
          <p:spPr>
            <a:xfrm>
              <a:off x="3689376" y="1771869"/>
              <a:ext cx="2333742" cy="707886"/>
            </a:xfrm>
            <a:prstGeom prst="rect">
              <a:avLst/>
            </a:prstGeom>
            <a:grpFill/>
          </p:spPr>
          <p:txBody>
            <a:bodyPr wrap="square" rtlCol="0">
              <a:spAutoFit/>
            </a:bodyPr>
            <a:lstStyle/>
            <a:p>
              <a:pPr algn="ctr"/>
              <a:r>
                <a:rPr lang="en-US" sz="2000" dirty="0"/>
                <a:t>EEO-1 </a:t>
              </a:r>
              <a:r>
                <a:rPr lang="en-US" sz="2000" dirty="0" smtClean="0"/>
                <a:t>Pay Data Reporting</a:t>
              </a:r>
              <a:endParaRPr lang="en-US" sz="2000" dirty="0"/>
            </a:p>
          </p:txBody>
        </p:sp>
      </p:grpSp>
      <p:sp>
        <p:nvSpPr>
          <p:cNvPr id="6" name="Slide Number Placeholder 5"/>
          <p:cNvSpPr>
            <a:spLocks noGrp="1"/>
          </p:cNvSpPr>
          <p:nvPr>
            <p:ph type="sldNum" sz="quarter" idx="12"/>
          </p:nvPr>
        </p:nvSpPr>
        <p:spPr/>
        <p:txBody>
          <a:bodyPr/>
          <a:lstStyle/>
          <a:p>
            <a:fld id="{72EE7D79-36E9-3D41-96B0-913DC9CF5219}" type="slidenum">
              <a:rPr lang="en-US" smtClean="0"/>
              <a:pPr/>
              <a:t>41</a:t>
            </a:fld>
            <a:endParaRPr lang="en-US" dirty="0"/>
          </a:p>
        </p:txBody>
      </p:sp>
      <p:sp>
        <p:nvSpPr>
          <p:cNvPr id="21" name="Footer Placeholder 20"/>
          <p:cNvSpPr>
            <a:spLocks noGrp="1"/>
          </p:cNvSpPr>
          <p:nvPr>
            <p:ph type="ftr" sz="quarter" idx="11"/>
          </p:nvPr>
        </p:nvSpPr>
        <p:spPr/>
        <p:txBody>
          <a:bodyPr/>
          <a:lstStyle/>
          <a:p>
            <a:r>
              <a:rPr lang="en-US" dirty="0" smtClean="0"/>
              <a:t>www.jacksonlewis.com</a:t>
            </a:r>
            <a:endParaRPr lang="en-US" dirty="0"/>
          </a:p>
        </p:txBody>
      </p:sp>
    </p:spTree>
    <p:extLst>
      <p:ext uri="{BB962C8B-B14F-4D97-AF65-F5344CB8AC3E}">
        <p14:creationId xmlns:p14="http://schemas.microsoft.com/office/powerpoint/2010/main" val="311437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1000"/>
                                        <p:tgtEl>
                                          <p:spTgt spid="56"/>
                                        </p:tgtEl>
                                      </p:cBhvr>
                                    </p:animEffect>
                                    <p:anim calcmode="lin" valueType="num">
                                      <p:cBhvr>
                                        <p:cTn id="14" dur="1000" fill="hold"/>
                                        <p:tgtEl>
                                          <p:spTgt spid="56"/>
                                        </p:tgtEl>
                                        <p:attrNameLst>
                                          <p:attrName>ppt_x</p:attrName>
                                        </p:attrNameLst>
                                      </p:cBhvr>
                                      <p:tavLst>
                                        <p:tav tm="0">
                                          <p:val>
                                            <p:strVal val="#ppt_x"/>
                                          </p:val>
                                        </p:tav>
                                        <p:tav tm="100000">
                                          <p:val>
                                            <p:strVal val="#ppt_x"/>
                                          </p:val>
                                        </p:tav>
                                      </p:tavLst>
                                    </p:anim>
                                    <p:anim calcmode="lin" valueType="num">
                                      <p:cBhvr>
                                        <p:cTn id="15"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additive="base">
                                        <p:cTn id="20" dur="500" fill="hold"/>
                                        <p:tgtEl>
                                          <p:spTgt spid="43"/>
                                        </p:tgtEl>
                                        <p:attrNameLst>
                                          <p:attrName>ppt_x</p:attrName>
                                        </p:attrNameLst>
                                      </p:cBhvr>
                                      <p:tavLst>
                                        <p:tav tm="0">
                                          <p:val>
                                            <p:strVal val="1+#ppt_w/2"/>
                                          </p:val>
                                        </p:tav>
                                        <p:tav tm="100000">
                                          <p:val>
                                            <p:strVal val="#ppt_x"/>
                                          </p:val>
                                        </p:tav>
                                      </p:tavLst>
                                    </p:anim>
                                    <p:anim calcmode="lin" valueType="num">
                                      <p:cBhvr additive="base">
                                        <p:cTn id="21"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53"/>
                                        </p:tgtEl>
                                        <p:attrNameLst>
                                          <p:attrName>style.visibility</p:attrName>
                                        </p:attrNameLst>
                                      </p:cBhvr>
                                      <p:to>
                                        <p:strVal val="visible"/>
                                      </p:to>
                                    </p:set>
                                    <p:anim calcmode="lin" valueType="num">
                                      <p:cBhvr additive="base">
                                        <p:cTn id="38" dur="500" fill="hold"/>
                                        <p:tgtEl>
                                          <p:spTgt spid="53"/>
                                        </p:tgtEl>
                                        <p:attrNameLst>
                                          <p:attrName>ppt_x</p:attrName>
                                        </p:attrNameLst>
                                      </p:cBhvr>
                                      <p:tavLst>
                                        <p:tav tm="0">
                                          <p:val>
                                            <p:strVal val="#ppt_x"/>
                                          </p:val>
                                        </p:tav>
                                        <p:tav tm="100000">
                                          <p:val>
                                            <p:strVal val="#ppt_x"/>
                                          </p:val>
                                        </p:tav>
                                      </p:tavLst>
                                    </p:anim>
                                    <p:anim calcmode="lin" valueType="num">
                                      <p:cBhvr additive="base">
                                        <p:cTn id="39" dur="500" fill="hold"/>
                                        <p:tgtEl>
                                          <p:spTgt spid="53"/>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500" fill="hold"/>
                                        <p:tgtEl>
                                          <p:spTgt spid="33"/>
                                        </p:tgtEl>
                                        <p:attrNameLst>
                                          <p:attrName>ppt_x</p:attrName>
                                        </p:attrNameLst>
                                      </p:cBhvr>
                                      <p:tavLst>
                                        <p:tav tm="0">
                                          <p:val>
                                            <p:strVal val="1+#ppt_w/2"/>
                                          </p:val>
                                        </p:tav>
                                        <p:tav tm="100000">
                                          <p:val>
                                            <p:strVal val="#ppt_x"/>
                                          </p:val>
                                        </p:tav>
                                      </p:tavLst>
                                    </p:anim>
                                    <p:anim calcmode="lin" valueType="num">
                                      <p:cBhvr additive="base">
                                        <p:cTn id="45"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0-#ppt_w/2"/>
                                          </p:val>
                                        </p:tav>
                                        <p:tav tm="100000">
                                          <p:val>
                                            <p:strVal val="#ppt_x"/>
                                          </p:val>
                                        </p:tav>
                                      </p:tavLst>
                                    </p:anim>
                                    <p:anim calcmode="lin" valueType="num">
                                      <p:cBhvr additive="base">
                                        <p:cTn id="51"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p:cTn id="56" dur="1000" fill="hold"/>
                                        <p:tgtEl>
                                          <p:spTgt spid="62"/>
                                        </p:tgtEl>
                                        <p:attrNameLst>
                                          <p:attrName>ppt_w</p:attrName>
                                        </p:attrNameLst>
                                      </p:cBhvr>
                                      <p:tavLst>
                                        <p:tav tm="0">
                                          <p:val>
                                            <p:fltVal val="0"/>
                                          </p:val>
                                        </p:tav>
                                        <p:tav tm="100000">
                                          <p:val>
                                            <p:strVal val="#ppt_w"/>
                                          </p:val>
                                        </p:tav>
                                      </p:tavLst>
                                    </p:anim>
                                    <p:anim calcmode="lin" valueType="num">
                                      <p:cBhvr>
                                        <p:cTn id="57" dur="1000" fill="hold"/>
                                        <p:tgtEl>
                                          <p:spTgt spid="62"/>
                                        </p:tgtEl>
                                        <p:attrNameLst>
                                          <p:attrName>ppt_h</p:attrName>
                                        </p:attrNameLst>
                                      </p:cBhvr>
                                      <p:tavLst>
                                        <p:tav tm="0">
                                          <p:val>
                                            <p:fltVal val="0"/>
                                          </p:val>
                                        </p:tav>
                                        <p:tav tm="100000">
                                          <p:val>
                                            <p:strVal val="#ppt_h"/>
                                          </p:val>
                                        </p:tav>
                                      </p:tavLst>
                                    </p:anim>
                                    <p:anim calcmode="lin" valueType="num">
                                      <p:cBhvr>
                                        <p:cTn id="58" dur="1000" fill="hold"/>
                                        <p:tgtEl>
                                          <p:spTgt spid="62"/>
                                        </p:tgtEl>
                                        <p:attrNameLst>
                                          <p:attrName>style.rotation</p:attrName>
                                        </p:attrNameLst>
                                      </p:cBhvr>
                                      <p:tavLst>
                                        <p:tav tm="0">
                                          <p:val>
                                            <p:fltVal val="90"/>
                                          </p:val>
                                        </p:tav>
                                        <p:tav tm="100000">
                                          <p:val>
                                            <p:fltVal val="0"/>
                                          </p:val>
                                        </p:tav>
                                      </p:tavLst>
                                    </p:anim>
                                    <p:animEffect transition="in" filter="fade">
                                      <p:cBhvr>
                                        <p:cTn id="59"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lgn="ctr">
              <a:defRPr/>
            </a:pPr>
            <a:r>
              <a:rPr lang="en-US" spc="50" dirty="0" smtClean="0">
                <a:ln w="11430"/>
              </a:rPr>
              <a:t>Want to Chat Pay Equity?</a:t>
            </a:r>
            <a:endParaRPr lang="en-US" dirty="0"/>
          </a:p>
        </p:txBody>
      </p:sp>
      <p:sp>
        <p:nvSpPr>
          <p:cNvPr id="46083" name="Content Placeholder 2"/>
          <p:cNvSpPr>
            <a:spLocks noGrp="1"/>
          </p:cNvSpPr>
          <p:nvPr>
            <p:ph idx="1"/>
          </p:nvPr>
        </p:nvSpPr>
        <p:spPr/>
        <p:txBody>
          <a:bodyPr anchor="ctr"/>
          <a:lstStyle/>
          <a:p>
            <a:pPr marL="0" indent="0" algn="ctr">
              <a:spcBef>
                <a:spcPts val="600"/>
              </a:spcBef>
              <a:buNone/>
              <a:defRPr/>
            </a:pPr>
            <a:r>
              <a:rPr lang="en-US" altLang="en-US" sz="3600" dirty="0"/>
              <a:t>Mickey Silberman</a:t>
            </a:r>
          </a:p>
          <a:p>
            <a:pPr marL="0" indent="0" algn="ctr">
              <a:spcBef>
                <a:spcPts val="600"/>
              </a:spcBef>
              <a:buNone/>
              <a:defRPr/>
            </a:pPr>
            <a:r>
              <a:rPr lang="en-US" altLang="en-US" sz="2600" dirty="0">
                <a:solidFill>
                  <a:schemeClr val="accent5">
                    <a:lumMod val="75000"/>
                  </a:schemeClr>
                </a:solidFill>
                <a:hlinkClick r:id="rId3"/>
              </a:rPr>
              <a:t>SilbermanM@jacksonlewis.com</a:t>
            </a:r>
            <a:endParaRPr lang="en-US" altLang="en-US" sz="2600" dirty="0">
              <a:solidFill>
                <a:schemeClr val="accent5">
                  <a:lumMod val="75000"/>
                </a:schemeClr>
              </a:solidFill>
            </a:endParaRPr>
          </a:p>
          <a:p>
            <a:pPr marL="0" indent="0" algn="ctr">
              <a:spcBef>
                <a:spcPct val="0"/>
              </a:spcBef>
              <a:buNone/>
              <a:defRPr/>
            </a:pPr>
            <a:r>
              <a:rPr lang="en-US" altLang="en-US" sz="2600" dirty="0"/>
              <a:t>303-225-2400</a:t>
            </a:r>
          </a:p>
          <a:p>
            <a:pPr marL="0" indent="0" algn="ctr">
              <a:spcBef>
                <a:spcPct val="0"/>
              </a:spcBef>
              <a:buNone/>
              <a:defRPr/>
            </a:pPr>
            <a:endParaRPr lang="en-US" altLang="en-US" sz="2600" dirty="0"/>
          </a:p>
          <a:p>
            <a:pPr marL="0" indent="0" algn="ctr">
              <a:spcBef>
                <a:spcPts val="338"/>
              </a:spcBef>
              <a:spcAft>
                <a:spcPts val="338"/>
              </a:spcAft>
              <a:buNone/>
            </a:pPr>
            <a:r>
              <a:rPr lang="en-US" sz="2800" dirty="0">
                <a:cs typeface="Arial" panose="020B0604020202020204" pitchFamily="34" charset="0"/>
              </a:rPr>
              <a:t>For additional </a:t>
            </a:r>
            <a:r>
              <a:rPr lang="en-US" sz="2800" dirty="0" smtClean="0">
                <a:cs typeface="Arial" panose="020B0604020202020204" pitchFamily="34" charset="0"/>
              </a:rPr>
              <a:t>pay equity developments and insights, </a:t>
            </a:r>
            <a:r>
              <a:rPr lang="en-US" sz="2800" dirty="0">
                <a:cs typeface="Arial" panose="020B0604020202020204" pitchFamily="34" charset="0"/>
              </a:rPr>
              <a:t>visit our Pay Equity Advisor blog: </a:t>
            </a:r>
          </a:p>
          <a:p>
            <a:pPr marL="0" indent="0" algn="ctr">
              <a:buNone/>
            </a:pPr>
            <a:r>
              <a:rPr lang="en-US" sz="2800" dirty="0">
                <a:solidFill>
                  <a:srgbClr val="0F4D77"/>
                </a:solidFill>
                <a:hlinkClick r:id="rId4"/>
              </a:rPr>
              <a:t>http://www.payequityadvisor.com/</a:t>
            </a:r>
            <a:endParaRPr lang="en-US" sz="3200" dirty="0"/>
          </a:p>
        </p:txBody>
      </p:sp>
      <p:sp>
        <p:nvSpPr>
          <p:cNvPr id="3" name="Footer Placeholder 2"/>
          <p:cNvSpPr>
            <a:spLocks noGrp="1"/>
          </p:cNvSpPr>
          <p:nvPr>
            <p:ph type="ftr" sz="quarter" idx="11"/>
          </p:nvPr>
        </p:nvSpPr>
        <p:spPr/>
        <p:txBody>
          <a:bodyPr/>
          <a:lstStyle/>
          <a:p>
            <a:r>
              <a:rPr lang="en-US" dirty="0" smtClean="0"/>
              <a:t>www.jacksonlewis.com</a:t>
            </a:r>
            <a:endParaRPr lang="en-US" dirty="0"/>
          </a:p>
        </p:txBody>
      </p:sp>
      <p:sp>
        <p:nvSpPr>
          <p:cNvPr id="5" name="Slide Number Placeholder 4"/>
          <p:cNvSpPr>
            <a:spLocks noGrp="1"/>
          </p:cNvSpPr>
          <p:nvPr>
            <p:ph type="sldNum" sz="quarter" idx="12"/>
          </p:nvPr>
        </p:nvSpPr>
        <p:spPr/>
        <p:txBody>
          <a:bodyPr/>
          <a:lstStyle/>
          <a:p>
            <a:fld id="{0B2829A7-6A75-432D-902C-AFF710972F4A}" type="slidenum">
              <a:rPr lang="en-US" smtClean="0"/>
              <a:t>42</a:t>
            </a:fld>
            <a:endParaRPr lang="en-US" dirty="0"/>
          </a:p>
        </p:txBody>
      </p:sp>
    </p:spTree>
    <p:extLst>
      <p:ext uri="{BB962C8B-B14F-4D97-AF65-F5344CB8AC3E}">
        <p14:creationId xmlns:p14="http://schemas.microsoft.com/office/powerpoint/2010/main" val="622413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Lawyer’s Disclaimer</a:t>
            </a:r>
            <a:endParaRPr lang="en-US" dirty="0"/>
          </a:p>
        </p:txBody>
      </p:sp>
      <p:sp>
        <p:nvSpPr>
          <p:cNvPr id="13315" name="Content Placeholder 2"/>
          <p:cNvSpPr>
            <a:spLocks noGrp="1"/>
          </p:cNvSpPr>
          <p:nvPr>
            <p:ph idx="1"/>
          </p:nvPr>
        </p:nvSpPr>
        <p:spPr/>
        <p:txBody>
          <a:bodyPr anchor="ctr">
            <a:normAutofit/>
          </a:bodyPr>
          <a:lstStyle/>
          <a:p>
            <a:pPr marL="0" indent="0" algn="just">
              <a:spcBef>
                <a:spcPts val="1800"/>
              </a:spcBef>
              <a:spcAft>
                <a:spcPts val="1800"/>
              </a:spcAft>
              <a:buSzPct val="100000"/>
              <a:buNone/>
            </a:pPr>
            <a:r>
              <a:rPr lang="en-US" sz="2200" b="0" dirty="0"/>
              <a:t>The materials contained in this presentation were prepared by the law firm of Jackson Lewis P.C. for the participants’ reference in connection with education seminars presented by Jackson Lewis P.C.  Attendees should consult with counsel before taking any actions and should not consider these materials or discussions about these materials to be legal or other advice.</a:t>
            </a:r>
          </a:p>
        </p:txBody>
      </p:sp>
      <p:sp>
        <p:nvSpPr>
          <p:cNvPr id="4" name="Footer Placeholder 3"/>
          <p:cNvSpPr>
            <a:spLocks noGrp="1"/>
          </p:cNvSpPr>
          <p:nvPr>
            <p:ph type="ftr" sz="quarter" idx="11"/>
          </p:nvPr>
        </p:nvSpPr>
        <p:spPr/>
        <p:txBody>
          <a:bodyPr/>
          <a:lstStyle/>
          <a:p>
            <a:r>
              <a:rPr lang="en-US" dirty="0" smtClean="0"/>
              <a:t>www.jacksonlewis.com</a:t>
            </a:r>
            <a:endParaRPr lang="en-US" dirty="0"/>
          </a:p>
        </p:txBody>
      </p:sp>
      <p:sp>
        <p:nvSpPr>
          <p:cNvPr id="3" name="Slide Number Placeholder 2"/>
          <p:cNvSpPr>
            <a:spLocks noGrp="1"/>
          </p:cNvSpPr>
          <p:nvPr>
            <p:ph type="sldNum" sz="quarter" idx="12"/>
          </p:nvPr>
        </p:nvSpPr>
        <p:spPr/>
        <p:txBody>
          <a:bodyPr/>
          <a:lstStyle/>
          <a:p>
            <a:fld id="{0B2829A7-6A75-432D-902C-AFF710972F4A}" type="slidenum">
              <a:rPr lang="en-US" smtClean="0"/>
              <a:t>5</a:t>
            </a:fld>
            <a:endParaRPr lang="en-US" dirty="0"/>
          </a:p>
        </p:txBody>
      </p:sp>
    </p:spTree>
    <p:extLst>
      <p:ext uri="{BB962C8B-B14F-4D97-AF65-F5344CB8AC3E}">
        <p14:creationId xmlns:p14="http://schemas.microsoft.com/office/powerpoint/2010/main" val="3906999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r>
              <a:rPr lang="en-US" altLang="en-US" dirty="0" smtClean="0"/>
              <a:t>Agenda</a:t>
            </a:r>
          </a:p>
        </p:txBody>
      </p:sp>
      <p:sp>
        <p:nvSpPr>
          <p:cNvPr id="3" name="Content Placeholder 2"/>
          <p:cNvSpPr>
            <a:spLocks noGrp="1"/>
          </p:cNvSpPr>
          <p:nvPr>
            <p:ph idx="1"/>
          </p:nvPr>
        </p:nvSpPr>
        <p:spPr/>
        <p:txBody>
          <a:bodyPr anchor="ctr">
            <a:normAutofit/>
          </a:bodyPr>
          <a:lstStyle/>
          <a:p>
            <a:pPr>
              <a:spcBef>
                <a:spcPts val="1800"/>
              </a:spcBef>
              <a:spcAft>
                <a:spcPts val="1800"/>
              </a:spcAft>
            </a:pPr>
            <a:r>
              <a:rPr lang="en-US" b="0" dirty="0" smtClean="0"/>
              <a:t>“</a:t>
            </a:r>
            <a:r>
              <a:rPr lang="en-US" b="0" dirty="0"/>
              <a:t>Equal pay” is hot and pay claims are on the </a:t>
            </a:r>
            <a:r>
              <a:rPr lang="en-US" b="0" dirty="0" smtClean="0"/>
              <a:t>rise</a:t>
            </a:r>
          </a:p>
          <a:p>
            <a:pPr>
              <a:spcBef>
                <a:spcPts val="1800"/>
              </a:spcBef>
              <a:spcAft>
                <a:spcPts val="1800"/>
              </a:spcAft>
            </a:pPr>
            <a:r>
              <a:rPr lang="en-US" b="0" dirty="0"/>
              <a:t>New, </a:t>
            </a:r>
            <a:r>
              <a:rPr lang="en-US" b="0" dirty="0" smtClean="0"/>
              <a:t>Aggressive tools </a:t>
            </a:r>
            <a:r>
              <a:rPr lang="en-US" b="0" dirty="0"/>
              <a:t>to “Attack the Gap” </a:t>
            </a:r>
            <a:endParaRPr lang="en-US" b="0" dirty="0" smtClean="0"/>
          </a:p>
          <a:p>
            <a:pPr>
              <a:spcBef>
                <a:spcPts val="1800"/>
              </a:spcBef>
              <a:spcAft>
                <a:spcPts val="1800"/>
              </a:spcAft>
            </a:pPr>
            <a:r>
              <a:rPr lang="en-US" b="0" dirty="0" smtClean="0"/>
              <a:t>Are requests for pay history . . . history?</a:t>
            </a:r>
          </a:p>
          <a:p>
            <a:pPr>
              <a:spcBef>
                <a:spcPts val="1800"/>
              </a:spcBef>
              <a:spcAft>
                <a:spcPts val="1800"/>
              </a:spcAft>
            </a:pPr>
            <a:r>
              <a:rPr lang="en-US" b="0" dirty="0" smtClean="0"/>
              <a:t>Pay Equity Energy shifting to the States and Big Cities</a:t>
            </a:r>
          </a:p>
          <a:p>
            <a:pPr>
              <a:spcBef>
                <a:spcPts val="1800"/>
              </a:spcBef>
              <a:spcAft>
                <a:spcPts val="1800"/>
              </a:spcAft>
            </a:pPr>
            <a:r>
              <a:rPr lang="en-US" b="0" dirty="0"/>
              <a:t>EEO-1 pay data reporting – will they or won’t they</a:t>
            </a:r>
            <a:r>
              <a:rPr lang="en-US" b="0" dirty="0" smtClean="0"/>
              <a:t>?</a:t>
            </a:r>
          </a:p>
        </p:txBody>
      </p:sp>
      <p:sp>
        <p:nvSpPr>
          <p:cNvPr id="2" name="Footer Placeholder 1"/>
          <p:cNvSpPr>
            <a:spLocks noGrp="1"/>
          </p:cNvSpPr>
          <p:nvPr>
            <p:ph type="ftr" sz="quarter" idx="11"/>
          </p:nvPr>
        </p:nvSpPr>
        <p:spPr/>
        <p:txBody>
          <a:bodyPr/>
          <a:lstStyle/>
          <a:p>
            <a:r>
              <a:rPr lang="en-US" dirty="0" smtClean="0"/>
              <a:t>www.jacksonlewis.com</a:t>
            </a:r>
            <a:endParaRPr lang="en-US" dirty="0"/>
          </a:p>
        </p:txBody>
      </p:sp>
      <p:sp>
        <p:nvSpPr>
          <p:cNvPr id="5" name="Slide Number Placeholder 4"/>
          <p:cNvSpPr>
            <a:spLocks noGrp="1"/>
          </p:cNvSpPr>
          <p:nvPr>
            <p:ph type="sldNum" sz="quarter" idx="12"/>
          </p:nvPr>
        </p:nvSpPr>
        <p:spPr/>
        <p:txBody>
          <a:bodyPr/>
          <a:lstStyle/>
          <a:p>
            <a:fld id="{0B2829A7-6A75-432D-902C-AFF710972F4A}" type="slidenum">
              <a:rPr lang="en-US" smtClean="0"/>
              <a:t>6</a:t>
            </a:fld>
            <a:endParaRPr lang="en-US" dirty="0"/>
          </a:p>
        </p:txBody>
      </p:sp>
    </p:spTree>
    <p:extLst>
      <p:ext uri="{BB962C8B-B14F-4D97-AF65-F5344CB8AC3E}">
        <p14:creationId xmlns:p14="http://schemas.microsoft.com/office/powerpoint/2010/main" val="4018119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“Equal pay” is hot and pay claims are on the </a:t>
            </a:r>
            <a:r>
              <a:rPr lang="en-US" dirty="0" smtClean="0"/>
              <a:t>rise</a:t>
            </a:r>
            <a:endParaRPr lang="en-US" dirty="0"/>
          </a:p>
        </p:txBody>
      </p:sp>
      <p:sp>
        <p:nvSpPr>
          <p:cNvPr id="4" name="Footer Placeholder 3"/>
          <p:cNvSpPr>
            <a:spLocks noGrp="1"/>
          </p:cNvSpPr>
          <p:nvPr>
            <p:ph type="ftr" sz="quarter" idx="11"/>
          </p:nvPr>
        </p:nvSpPr>
        <p:spPr/>
        <p:txBody>
          <a:bodyPr/>
          <a:lstStyle/>
          <a:p>
            <a:r>
              <a:rPr lang="en-US" dirty="0" smtClean="0"/>
              <a:t>www.jacksonlewis.com</a:t>
            </a:r>
            <a:endParaRPr lang="en-US" dirty="0"/>
          </a:p>
        </p:txBody>
      </p:sp>
      <p:sp>
        <p:nvSpPr>
          <p:cNvPr id="6" name="Slide Number Placeholder 5"/>
          <p:cNvSpPr>
            <a:spLocks noGrp="1"/>
          </p:cNvSpPr>
          <p:nvPr>
            <p:ph type="sldNum" sz="quarter" idx="12"/>
          </p:nvPr>
        </p:nvSpPr>
        <p:spPr/>
        <p:txBody>
          <a:bodyPr/>
          <a:lstStyle/>
          <a:p>
            <a:fld id="{0B2829A7-6A75-432D-902C-AFF710972F4A}" type="slidenum">
              <a:rPr lang="en-US" smtClean="0"/>
              <a:t>7</a:t>
            </a:fld>
            <a:endParaRPr lang="en-US" dirty="0"/>
          </a:p>
        </p:txBody>
      </p:sp>
    </p:spTree>
    <p:extLst>
      <p:ext uri="{BB962C8B-B14F-4D97-AF65-F5344CB8AC3E}">
        <p14:creationId xmlns:p14="http://schemas.microsoft.com/office/powerpoint/2010/main" val="3393823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First, Let’s Define Our Confusing and Even Misleading Terms</a:t>
            </a:r>
            <a:endParaRPr lang="en-US" dirty="0"/>
          </a:p>
        </p:txBody>
      </p:sp>
      <p:sp>
        <p:nvSpPr>
          <p:cNvPr id="3" name="Content Placeholder 2"/>
          <p:cNvSpPr>
            <a:spLocks noGrp="1"/>
          </p:cNvSpPr>
          <p:nvPr>
            <p:ph idx="1"/>
          </p:nvPr>
        </p:nvSpPr>
        <p:spPr/>
        <p:txBody>
          <a:bodyPr anchor="ctr"/>
          <a:lstStyle/>
          <a:p>
            <a:pPr>
              <a:spcBef>
                <a:spcPts val="1800"/>
              </a:spcBef>
              <a:spcAft>
                <a:spcPts val="1800"/>
              </a:spcAft>
            </a:pPr>
            <a:r>
              <a:rPr lang="en-US" dirty="0" smtClean="0"/>
              <a:t>“Equal pay for equal work” – </a:t>
            </a:r>
            <a:r>
              <a:rPr lang="en-US" b="0" dirty="0" smtClean="0"/>
              <a:t>individuals in the same job should be given equal pay</a:t>
            </a:r>
          </a:p>
          <a:p>
            <a:pPr>
              <a:spcBef>
                <a:spcPts val="1800"/>
              </a:spcBef>
              <a:spcAft>
                <a:spcPts val="1800"/>
              </a:spcAft>
            </a:pPr>
            <a:r>
              <a:rPr lang="en-US" dirty="0" smtClean="0"/>
              <a:t>Pay parity – </a:t>
            </a:r>
            <a:r>
              <a:rPr lang="en-US" b="0" dirty="0" smtClean="0"/>
              <a:t>absolute pay equivalence</a:t>
            </a:r>
          </a:p>
          <a:p>
            <a:pPr>
              <a:spcBef>
                <a:spcPts val="1800"/>
              </a:spcBef>
              <a:spcAft>
                <a:spcPts val="1800"/>
              </a:spcAft>
            </a:pPr>
            <a:r>
              <a:rPr lang="en-US" dirty="0" smtClean="0"/>
              <a:t>Pay equity – </a:t>
            </a:r>
            <a:r>
              <a:rPr lang="en-US" b="0" dirty="0" smtClean="0"/>
              <a:t>paying employees fairly, taking into account factors such as education, experience, time in position, etc.</a:t>
            </a:r>
            <a:endParaRPr lang="en-US" b="0" dirty="0"/>
          </a:p>
        </p:txBody>
      </p:sp>
      <p:sp>
        <p:nvSpPr>
          <p:cNvPr id="4" name="Footer Placeholder 3"/>
          <p:cNvSpPr>
            <a:spLocks noGrp="1"/>
          </p:cNvSpPr>
          <p:nvPr>
            <p:ph type="ftr" sz="quarter" idx="11"/>
          </p:nvPr>
        </p:nvSpPr>
        <p:spPr/>
        <p:txBody>
          <a:bodyPr/>
          <a:lstStyle/>
          <a:p>
            <a:r>
              <a:rPr lang="en-US" dirty="0" smtClean="0"/>
              <a:t>www.jacksonlewis.com</a:t>
            </a:r>
            <a:endParaRPr lang="en-US" dirty="0"/>
          </a:p>
        </p:txBody>
      </p:sp>
      <p:sp>
        <p:nvSpPr>
          <p:cNvPr id="5" name="Slide Number Placeholder 4"/>
          <p:cNvSpPr>
            <a:spLocks noGrp="1"/>
          </p:cNvSpPr>
          <p:nvPr>
            <p:ph type="sldNum" sz="quarter" idx="12"/>
          </p:nvPr>
        </p:nvSpPr>
        <p:spPr/>
        <p:txBody>
          <a:bodyPr/>
          <a:lstStyle/>
          <a:p>
            <a:fld id="{0B2829A7-6A75-432D-902C-AFF710972F4A}" type="slidenum">
              <a:rPr lang="en-US" smtClean="0"/>
              <a:t>8</a:t>
            </a:fld>
            <a:endParaRPr lang="en-US" dirty="0"/>
          </a:p>
        </p:txBody>
      </p:sp>
    </p:spTree>
    <p:extLst>
      <p:ext uri="{BB962C8B-B14F-4D97-AF65-F5344CB8AC3E}">
        <p14:creationId xmlns:p14="http://schemas.microsoft.com/office/powerpoint/2010/main" val="285700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Next, Who Goes with Whom . . .</a:t>
            </a:r>
            <a:br>
              <a:rPr lang="en-US" dirty="0" smtClean="0"/>
            </a:br>
            <a:r>
              <a:rPr lang="en-US" dirty="0" smtClean="0"/>
              <a:t>Depends Who You Ask</a:t>
            </a:r>
            <a:endParaRPr lang="en-US" dirty="0"/>
          </a:p>
        </p:txBody>
      </p:sp>
      <p:sp>
        <p:nvSpPr>
          <p:cNvPr id="3" name="Content Placeholder 2"/>
          <p:cNvSpPr>
            <a:spLocks noGrp="1"/>
          </p:cNvSpPr>
          <p:nvPr>
            <p:ph idx="1"/>
          </p:nvPr>
        </p:nvSpPr>
        <p:spPr>
          <a:xfrm>
            <a:off x="2609849" y="1282223"/>
            <a:ext cx="8961120" cy="5135510"/>
          </a:xfrm>
        </p:spPr>
        <p:txBody>
          <a:bodyPr anchor="ctr"/>
          <a:lstStyle/>
          <a:p>
            <a:pPr>
              <a:spcBef>
                <a:spcPts val="1200"/>
              </a:spcBef>
              <a:spcAft>
                <a:spcPts val="1200"/>
              </a:spcAft>
            </a:pPr>
            <a:r>
              <a:rPr lang="en-US" dirty="0" smtClean="0"/>
              <a:t>Similarly situated </a:t>
            </a:r>
            <a:r>
              <a:rPr lang="en-US" b="0" dirty="0" smtClean="0"/>
              <a:t>– work that requires equal skill, effort, and responsibility, and is performed under similar working conditions </a:t>
            </a:r>
          </a:p>
          <a:p>
            <a:pPr>
              <a:spcBef>
                <a:spcPts val="1200"/>
              </a:spcBef>
              <a:spcAft>
                <a:spcPts val="1200"/>
              </a:spcAft>
            </a:pPr>
            <a:r>
              <a:rPr lang="en-US" dirty="0" smtClean="0"/>
              <a:t>Substantially similar – </a:t>
            </a:r>
            <a:r>
              <a:rPr lang="en-US" b="0" dirty="0" smtClean="0"/>
              <a:t>work that is mostly similar when viewed as a composite of skill, effort, and responsibility under similar working conditions</a:t>
            </a:r>
          </a:p>
          <a:p>
            <a:pPr>
              <a:spcBef>
                <a:spcPts val="1200"/>
              </a:spcBef>
              <a:spcAft>
                <a:spcPts val="1200"/>
              </a:spcAft>
            </a:pPr>
            <a:r>
              <a:rPr lang="en-US" dirty="0" smtClean="0"/>
              <a:t>Comparable work – </a:t>
            </a:r>
            <a:r>
              <a:rPr lang="en-US" b="0" dirty="0" smtClean="0"/>
              <a:t>work that requires substantially similar skill, effort and responsibility and is performed under similar working conditions</a:t>
            </a:r>
          </a:p>
          <a:p>
            <a:pPr>
              <a:spcBef>
                <a:spcPts val="1200"/>
              </a:spcBef>
              <a:spcAft>
                <a:spcPts val="1200"/>
              </a:spcAft>
            </a:pPr>
            <a:r>
              <a:rPr lang="en-US" dirty="0" smtClean="0"/>
              <a:t>Work of comparable character – </a:t>
            </a:r>
            <a:r>
              <a:rPr lang="en-US" b="0" dirty="0" smtClean="0"/>
              <a:t>work that </a:t>
            </a:r>
            <a:r>
              <a:rPr lang="en-US" b="0" dirty="0"/>
              <a:t>requires substantially similar </a:t>
            </a:r>
            <a:r>
              <a:rPr lang="en-US" b="0" dirty="0" smtClean="0"/>
              <a:t>knowledge, skill</a:t>
            </a:r>
            <a:r>
              <a:rPr lang="en-US" b="0" dirty="0"/>
              <a:t>, </a:t>
            </a:r>
            <a:r>
              <a:rPr lang="en-US" b="0" dirty="0" smtClean="0"/>
              <a:t>effort, responsibility </a:t>
            </a:r>
            <a:r>
              <a:rPr lang="en-US" b="0" dirty="0"/>
              <a:t>and </a:t>
            </a:r>
            <a:r>
              <a:rPr lang="en-US" b="0" dirty="0" smtClean="0"/>
              <a:t>working </a:t>
            </a:r>
            <a:r>
              <a:rPr lang="en-US" b="0" dirty="0"/>
              <a:t>conditions</a:t>
            </a:r>
          </a:p>
        </p:txBody>
      </p:sp>
      <p:sp>
        <p:nvSpPr>
          <p:cNvPr id="4" name="Footer Placeholder 3"/>
          <p:cNvSpPr>
            <a:spLocks noGrp="1"/>
          </p:cNvSpPr>
          <p:nvPr>
            <p:ph type="ftr" sz="quarter" idx="11"/>
          </p:nvPr>
        </p:nvSpPr>
        <p:spPr/>
        <p:txBody>
          <a:bodyPr/>
          <a:lstStyle/>
          <a:p>
            <a:r>
              <a:rPr lang="en-US" dirty="0" smtClean="0"/>
              <a:t>www.jacksonlewis.com</a:t>
            </a:r>
            <a:endParaRPr lang="en-US" dirty="0"/>
          </a:p>
        </p:txBody>
      </p:sp>
      <p:sp>
        <p:nvSpPr>
          <p:cNvPr id="5" name="Slide Number Placeholder 4"/>
          <p:cNvSpPr>
            <a:spLocks noGrp="1"/>
          </p:cNvSpPr>
          <p:nvPr>
            <p:ph type="sldNum" sz="quarter" idx="12"/>
          </p:nvPr>
        </p:nvSpPr>
        <p:spPr/>
        <p:txBody>
          <a:bodyPr/>
          <a:lstStyle/>
          <a:p>
            <a:fld id="{0B2829A7-6A75-432D-902C-AFF710972F4A}" type="slidenum">
              <a:rPr lang="en-US" smtClean="0"/>
              <a:t>9</a:t>
            </a:fld>
            <a:endParaRPr lang="en-US" dirty="0"/>
          </a:p>
        </p:txBody>
      </p:sp>
    </p:spTree>
    <p:extLst>
      <p:ext uri="{BB962C8B-B14F-4D97-AF65-F5344CB8AC3E}">
        <p14:creationId xmlns:p14="http://schemas.microsoft.com/office/powerpoint/2010/main" val="173284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1823</TotalTime>
  <Words>2765</Words>
  <Application>Microsoft Office PowerPoint</Application>
  <PresentationFormat>Widescreen</PresentationFormat>
  <Paragraphs>407</Paragraphs>
  <Slides>42</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Georgia</vt:lpstr>
      <vt:lpstr>Verdana</vt:lpstr>
      <vt:lpstr>Calibri</vt:lpstr>
      <vt:lpstr>Office Theme</vt:lpstr>
      <vt:lpstr>Pay Equity Keeps Getting More “Comp”licated</vt:lpstr>
      <vt:lpstr>About Our Pay Equity Group</vt:lpstr>
      <vt:lpstr>About our Affirmative Action Group</vt:lpstr>
      <vt:lpstr>About Mickey</vt:lpstr>
      <vt:lpstr>Lawyer’s Disclaimer</vt:lpstr>
      <vt:lpstr>Agenda</vt:lpstr>
      <vt:lpstr>“Equal pay” is hot and pay claims are on the rise</vt:lpstr>
      <vt:lpstr>First, Let’s Define Our Confusing and Even Misleading Terms</vt:lpstr>
      <vt:lpstr>Next, Who Goes with Whom . . . Depends Who You Ask</vt:lpstr>
      <vt:lpstr>Next, Let’s Talk about Harbors</vt:lpstr>
      <vt:lpstr>Setting the Stage – The “Pay Gap”</vt:lpstr>
      <vt:lpstr>Pay Equity and the Trump Administration – Energy Shifting to the States and Big Cities</vt:lpstr>
      <vt:lpstr>Blue States</vt:lpstr>
      <vt:lpstr>New, Aggressive Tools  “Attack the Gap”</vt:lpstr>
      <vt:lpstr>Is Asking for Salary History . . . History?</vt:lpstr>
      <vt:lpstr>Bans on Requesting Salary History –  The Newest Tool to “Attack the Gap”</vt:lpstr>
      <vt:lpstr>The Pay Gap – Paying It Forward? </vt:lpstr>
      <vt:lpstr>Prohibition on Asking for Salary History</vt:lpstr>
      <vt:lpstr>Other Jurisdictions That Have Passed or Proposed Similar Bans on Asking for Salary History</vt:lpstr>
      <vt:lpstr>Bans on Asking for Salary History – All The Same? Nope</vt:lpstr>
      <vt:lpstr>So, What’s a National Employer to Do?</vt:lpstr>
      <vt:lpstr>To Ask or Not to Ask? And If Not, Then What?</vt:lpstr>
      <vt:lpstr>Growing Wave of Aggressive State Pay Laws</vt:lpstr>
      <vt:lpstr>California Leads the Way…</vt:lpstr>
      <vt:lpstr>California Leads the Way . . .</vt:lpstr>
      <vt:lpstr>Massachusetts “Out California’s” California</vt:lpstr>
      <vt:lpstr>Puerto Rico Follows Massachusetts’ Lead,  with a Few Changes</vt:lpstr>
      <vt:lpstr>Oregon May by the Broadest Pay Equity Law Yet . . . But Others Coming Soon</vt:lpstr>
      <vt:lpstr>. . . And Other States Follow</vt:lpstr>
      <vt:lpstr>Along with Growing International Obligations</vt:lpstr>
      <vt:lpstr>“Naming and Shaming”</vt:lpstr>
      <vt:lpstr>UK’s Gender Pay Gap Reporting</vt:lpstr>
      <vt:lpstr>California Wants to Join the UK</vt:lpstr>
      <vt:lpstr>EEO-1 PAY REPORTING</vt:lpstr>
      <vt:lpstr>EEOC Pay Data Reporting</vt:lpstr>
      <vt:lpstr>EEOC Underestimates Employer Burden</vt:lpstr>
      <vt:lpstr>EEO-1 Pay Data Reporting</vt:lpstr>
      <vt:lpstr>Another possibility . . .</vt:lpstr>
      <vt:lpstr>Shareholder Pay Parity Demands</vt:lpstr>
      <vt:lpstr>Shareholder Pressure to Achieve  and Announce “Pay Parity”</vt:lpstr>
      <vt:lpstr>PowerPoint Presentation</vt:lpstr>
      <vt:lpstr>Want to Chat Pay Equity?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Baker</dc:creator>
  <cp:lastModifiedBy>Halasz, Claudia A. (Denver)</cp:lastModifiedBy>
  <cp:revision>62</cp:revision>
  <dcterms:created xsi:type="dcterms:W3CDTF">2016-07-27T14:51:38Z</dcterms:created>
  <dcterms:modified xsi:type="dcterms:W3CDTF">2017-06-29T23:00:29Z</dcterms:modified>
</cp:coreProperties>
</file>